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DADF02-49FB-4D2F-8E26-CE0ADCEB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7793-CA44-4075-8E62-1811E449E50A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05D4B-F927-4AEE-BACE-02D2FBE9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9AFABE-5E82-4D89-A6DF-58B56ACD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6F02C-408F-427E-AC8C-A1893C9928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7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882B08-B4E5-4E99-BE31-513664BA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2192-6FBD-4C42-BF47-3080F0CAA18F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FC02D0-5673-46D8-8C95-8003147A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CC0211-5F92-470A-9F84-6470679C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3200C-69DA-49AF-8309-96F7C488F8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77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01E613-0683-459E-90A5-59C0E8BF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5EF9-1D2C-440F-A8FE-5C449B4C1EDF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A9910B-C77C-448F-B189-8FA744FFD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8FBF0F-61FD-477F-B881-367189E7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70B27-FAB1-4D77-8385-799E96E5EB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78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540CF-C971-4387-AA52-9D9C011C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C6669-2368-4CB2-908D-47394420CE88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9CEB2A-43A2-408B-9080-73DD2021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854DA2-DCC5-4710-AEEB-DCBAC099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FCBF9-338B-4B99-8910-4DB13CFDE3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98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E9F186-8B95-48E5-9950-0B50B37AF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8737-2D96-40DE-B1C6-AFDF1508B937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CFC4F5-8840-4ECA-B448-5A99AD2F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2CC834-B2A5-4724-BAEA-1089399E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17DED-30B6-4867-8E39-BB5238FD29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52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BDC55B7-04D4-44AD-8325-06BC9192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01315-CBAB-4866-B016-8F88594D0157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2F67F1E-1674-4611-8162-AF52B417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FF37C3-8FC4-4875-9B9F-A40C0B86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A1056-48DD-4486-AE9E-68AF9846D9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86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B810333-E69C-4DEE-A248-883260B5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6249-6B56-44AC-BBAB-D7649011515F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38A494E1-1D51-46D2-A296-356D6B1F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8F28B9F-FAA2-4B48-B6BE-EEF52D2E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CA340-7BB7-4A3C-9478-489CF027AA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22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BB70973-B852-48D4-A155-88E4EB85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DE02-02D8-435A-B354-66D9B0C170F2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770E3B4-170E-40A3-BF03-EBADA2F0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DD9C67C-5EC9-49C3-9928-FFA0E5EF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F5AC5-168E-4583-ACB3-8FA8C6ACFD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74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19DC35C-DC95-4E9D-806A-8EFD3B70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4047-4C6C-416E-A6D9-BE46EEDC3704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1791C86-2769-4F09-B448-8F9F965C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3A7D0B7-0E88-4372-A067-1D6887F6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28244-5B46-45FA-9CC8-FFD13457CC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18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3471306-D1B4-44BF-B217-29B3CD6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BBD6E-85E5-400A-BFA7-07545355459D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2624934-BA1D-4DCB-BB2D-9E9D59A59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571F6BA-AA14-49D2-A171-AE64A504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C7DC-C953-4B57-A515-A8B05639FB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75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E11F964-8AA6-47FF-B2D8-65992343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93BA-178D-4294-9A37-5C84E03A54B7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D199C42-DB44-477C-9E59-D28C8894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8CCFDC0-E710-417D-8FE7-37C3D2E4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DB78-324F-49F8-9204-3FA811AAB0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82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78CABB20-309F-4891-AAFE-4475CEAB07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B976782-440F-476D-AC8B-37B326B8C0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8FFF23-7F3B-48DA-B72C-DE91AB594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B82139-28CA-4813-B290-FF30D854037E}" type="datetimeFigureOut">
              <a:rPr lang="ru-RU"/>
              <a:pPr>
                <a:defRPr/>
              </a:pPr>
              <a:t>25.12.2018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E0058E-28C6-4DE1-AD97-FB9922F27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2040C8-3BE1-498F-9CC1-865A28471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2D4779B-7BBC-4567-A676-815880DCC35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1251C-EBD9-4DE6-89F3-FAD62F25E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5643563"/>
          </a:xfrm>
        </p:spPr>
        <p:txBody>
          <a:bodyPr rtlCol="0">
            <a:normAutofit fontScale="90000"/>
          </a:bodyPr>
          <a:lstStyle/>
          <a:p>
            <a:pPr marL="265113" indent="-263525" fontAlgn="auto"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sz="5400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E4F2EA-6CC8-43B8-AD51-9F065EDB4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571500"/>
            <a:ext cx="8215313" cy="59293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Областной конкурс </a:t>
            </a:r>
            <a:b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«</a:t>
            </a:r>
            <a:r>
              <a:rPr lang="ru-RU" dirty="0" err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СтартАп</a:t>
            </a:r>
            <a: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в дополнительном образовании»</a:t>
            </a:r>
            <a:b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b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41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Тема проекта: «Юные предприниматели»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Номинация: педагогический проект </a:t>
            </a:r>
            <a:br>
              <a:rPr lang="ru-RU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(на стадии описания проекта)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Муниципальное общеобразовательное учреждение </a:t>
            </a:r>
            <a:b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«Долгодеревенская </a:t>
            </a:r>
            <a:b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средняя общеобразовательная школа»</a:t>
            </a:r>
            <a:b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Сосновский муниципальный район </a:t>
            </a:r>
            <a:br>
              <a:rPr lang="ru-RU" sz="60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endParaRPr lang="ru-RU" dirty="0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37884C-DC33-4991-92A7-67408885E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3" y="1524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9E556-580E-4564-8E96-2B3C14E7C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5643563"/>
          </a:xfrm>
        </p:spPr>
        <p:txBody>
          <a:bodyPr rtlCol="0">
            <a:normAutofit fontScale="90000"/>
          </a:bodyPr>
          <a:lstStyle/>
          <a:p>
            <a:pPr marL="265113" indent="-263525" fontAlgn="auto"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br>
              <a:rPr lang="ru-RU" sz="5400" dirty="0"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4C216E-C8E6-4D89-80E3-10E4E0D50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571500"/>
            <a:ext cx="8215313" cy="59293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Областной конкурс </a:t>
            </a:r>
            <a:b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«</a:t>
            </a:r>
            <a:r>
              <a:rPr lang="ru-RU" dirty="0" err="1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СтартАп</a:t>
            </a:r>
            <a: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 в дополнительном образовании»</a:t>
            </a:r>
            <a:b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br>
              <a:rPr lang="ru-RU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41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Тема проекта: «Юные предприниматели»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Номинация: педагогический проект </a:t>
            </a:r>
            <a:br>
              <a:rPr lang="ru-RU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46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(на стадии описания проекта)</a:t>
            </a: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Муниципальное общеобразовательное учреждение </a:t>
            </a:r>
            <a:b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«Долгодеревенская </a:t>
            </a:r>
            <a:b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средняя общеобразовательная школа»</a:t>
            </a:r>
            <a:b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3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Сосновский муниципальный район </a:t>
            </a:r>
            <a:br>
              <a:rPr lang="ru-RU" sz="6000" dirty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br>
              <a:rPr lang="ru-RU" dirty="0">
                <a:latin typeface="Times New Roman" pitchFamily="16" charset="0"/>
                <a:cs typeface="Times New Roman" pitchFamily="16" charset="0"/>
              </a:rPr>
            </a:br>
            <a:endParaRPr lang="ru-RU" dirty="0"/>
          </a:p>
        </p:txBody>
      </p:sp>
      <p:pic>
        <p:nvPicPr>
          <p:cNvPr id="11268" name="Picture 3">
            <a:extLst>
              <a:ext uri="{FF2B5EF4-FFF2-40B4-BE49-F238E27FC236}">
                <a16:creationId xmlns:a16="http://schemas.microsoft.com/office/drawing/2014/main" id="{6B1F2AE1-1F08-4B1B-A07C-28B0A6535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3" y="1524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8622B-E403-4FF0-8384-D2A13E0E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b="1" dirty="0"/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Состав команды: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F4DE23F-E993-499E-9241-CFEBE2F4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 rtlCol="0">
            <a:normAutofit fontScale="62500" lnSpcReduction="20000"/>
          </a:bodyPr>
          <a:lstStyle/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Байгузина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О.В., методист — руководитель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Ерёмина О.П., заместитель директора по ВР - идейный вдохновитель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Гальцова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Ю.В., учитель музыки - сценарист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Денчук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К.В., педагог ДО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мотиватор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Константинов А.В., педагог ДО — критик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Кукаркина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Ю.В., педагог ДО — хранитель времени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Мацера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И.А., учитель МХК — пиарщик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Наумов А.В., учитель технологии — аналитик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Просвирин А.В, учитель технологии С(К)О — эксперт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Холкина Г.И., учитель информатики — пиарщик</a:t>
            </a:r>
          </a:p>
          <a:p>
            <a:pPr marL="263525" indent="-263525" fontAlgn="auto">
              <a:spcAft>
                <a:spcPts val="0"/>
              </a:spcAft>
              <a:buClr>
                <a:srgbClr val="F07F09"/>
              </a:buClr>
              <a:buSzPct val="80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Храмцова Т.Ю., психолог -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гармонизатор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9BF0E1B-4AF8-429D-ACBE-C4EFB108D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85750"/>
            <a:ext cx="8358187" cy="6357938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Противоречия: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низкие результаты образовательного технопарка;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отсутствие достаточного количества качественных изделий  по итогам занятий в объединениях  ДО и внеурочной деятельности.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Компетенции (ориентация проекта):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8800" dirty="0" err="1">
                <a:latin typeface="Times New Roman" pitchFamily="18" charset="0"/>
                <a:cs typeface="Times New Roman" pitchFamily="18" charset="0"/>
              </a:rPr>
              <a:t>когнитивность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управление проектом под результат;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8800" dirty="0" err="1">
                <a:latin typeface="Times New Roman" pitchFamily="18" charset="0"/>
                <a:cs typeface="Times New Roman" pitchFamily="18" charset="0"/>
              </a:rPr>
              <a:t>командность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 и эффективность взаимодействия .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создание реальных условий для ранней и качественной адаптации школьников в современной экономической жизни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Проектная идея: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формирование прорывных компетенций подростков для возможности доведения результатов деятельности школьников до коммерциализации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Адресат: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школьники 13-17 лет (участники коллективов ДО и внеурочной деятельности образовательного технопарка)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36216B84-D7AF-4C34-9AB9-A886138F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DE8A9EB-348E-45B1-A3E2-6CE038F2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/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формирование у обучающихся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надпредметных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«прорывных» компетенций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шаг 1: организация занятий школьников 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шаг 2: решение предпринимательских кейсов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2)  создание условий для предоставления результатов деятельности школьников инвесторам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шаг 1: на занятиях в других объединениях воспитанники создают декоративно-прикладные, творческие и интеллектуальные проекты, которые требуют дальнейшего продвижения в муниципалитете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шаг 2:  организация Фестивалей предпринимательских проектов для проведения экспертизы качества проектов с участием резидентов - инвесторов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58631038-55DC-4CCF-85E9-01DBCA86F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3" y="152400"/>
            <a:ext cx="91916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AB264B62-2076-436B-A48C-1C564ABE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C5B80722-078C-4C6E-BEE8-69196FE4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/>
          </a:bodyPr>
          <a:lstStyle/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Качественные: </a:t>
            </a:r>
          </a:p>
          <a:p>
            <a:pPr marL="23813" lvl="1" indent="-23813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изучение школьниками специфики и сущности предпринимательства;</a:t>
            </a:r>
          </a:p>
          <a:p>
            <a:pPr marL="23813" lvl="1" indent="-23813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общение обучающихся со всеми  представителями образовательных отношений и муниципалитета для реализации собственного продукта деятельности или умения;</a:t>
            </a:r>
          </a:p>
          <a:p>
            <a:pPr marL="23813" lvl="1" indent="-23813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расширение  знаний школьников по учебным программам:  математика, экономика, обществознание, история.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48C9D82D-6BFD-4FE4-A4B5-4F5AA8EF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  <a:endParaRPr lang="ru-RU" altLang="ru-RU" sz="3200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3616F21-B0F3-4193-A391-F50192C3C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Количественные: </a:t>
            </a:r>
          </a:p>
          <a:p>
            <a:pPr marL="23813" lvl="1" indent="-23813" algn="just"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продукты декоративно-прикладной, интеллектуальной, художественной, социально-педагогической  деятельности школьников;</a:t>
            </a:r>
          </a:p>
          <a:p>
            <a:pPr marL="0" lvl="1" indent="17463" algn="just"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«Продукт. Инвестор. Патент»; </a:t>
            </a:r>
          </a:p>
          <a:p>
            <a:pPr marL="0" lvl="1" indent="17463" algn="just"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четыре психологических тренинга;</a:t>
            </a:r>
          </a:p>
          <a:p>
            <a:pPr marL="0" lvl="1" indent="17463" algn="just"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три встречи с предпринимателями села и руководителями предприятий;</a:t>
            </a:r>
          </a:p>
          <a:p>
            <a:pPr marL="0" lvl="1" indent="17463" algn="just"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два Фестиваля предпринимательских проектов.</a:t>
            </a:r>
          </a:p>
          <a:p>
            <a:pPr marL="0" indent="17463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8F85D8EB-AD86-4E19-9328-8ED0217E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проекта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207D52B-A0CE-45B2-B205-31B31C65F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-  нормативно-правовые;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кадровые: педагогические работники школы, представители бизнеса (по согласованию)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информационные: специализированные периодические издания с иллюстративным материалом, учебные видеофильмы, ресурсы сети Интернет;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материально-технические: помещения школы, специальное оборудование;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методические материалы по реализации программ по предпринимательской деятельности со школьниками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C5F0ECB9-54C4-4AB1-850F-EE45ABF5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проекта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757219CB-510F-4B4A-B2A6-3A4966800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педагогов в вопросах предпринимательства;</a:t>
            </a:r>
          </a:p>
          <a:p>
            <a:pPr>
              <a:buFontTx/>
              <a:buChar char="-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текучесть кадров;</a:t>
            </a:r>
          </a:p>
          <a:p>
            <a:pPr>
              <a:buFontTx/>
              <a:buChar char="-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услуг и изделий школьников – участников объединений ДО и внеурочной деятельности;</a:t>
            </a:r>
          </a:p>
          <a:p>
            <a:pPr>
              <a:buFontTx/>
              <a:buChar char="-"/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инвесторов</a:t>
            </a:r>
          </a:p>
          <a:p>
            <a:pPr>
              <a:buFontTx/>
              <a:buChar char="-"/>
            </a:pPr>
            <a:endParaRPr lang="ru-RU" altLang="ru-RU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B17B933A-74EF-4735-9890-2963BD6BB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3" y="152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4A8B7-E8C9-4FC5-BFD5-1A8B1D7D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Устойчивость 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перспективы проекта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26AA246-2A21-4B3D-ADA0-3CB28C782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9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Проект универсальный, возможен в любой образовательной организации, как продолжение программ дополнительного образования для практического применения и реализации для широкой общественности.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9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Организация мастер-классов по изучению начальных предпринимательских знаний среди педагогов и старшеклассников муниципалитета и организация муниципальных Фестивалей предпринимательских проектов с участием инвесторов.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801C5E27-0BDD-41D4-A152-680DCABAA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3" y="152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489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Arial</vt:lpstr>
      <vt:lpstr>Times New Roman</vt:lpstr>
      <vt:lpstr>Wingdings 2</vt:lpstr>
      <vt:lpstr>Тема Office</vt:lpstr>
      <vt:lpstr>         </vt:lpstr>
      <vt:lpstr> Состав команды: </vt:lpstr>
      <vt:lpstr>Презентация PowerPoint</vt:lpstr>
      <vt:lpstr>Задачи проекта</vt:lpstr>
      <vt:lpstr>Ожидаемые результаты проекта</vt:lpstr>
      <vt:lpstr>Ожидаемые результаты проекта</vt:lpstr>
      <vt:lpstr>Ресурсы проекта</vt:lpstr>
      <vt:lpstr>Риски проекта</vt:lpstr>
      <vt:lpstr>Устойчивость и  перспективы проекта</vt:lpstr>
      <vt:lpstr>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</dc:title>
  <dc:creator>админ</dc:creator>
  <cp:lastModifiedBy>Pavel A. Safronov</cp:lastModifiedBy>
  <cp:revision>2</cp:revision>
  <dcterms:created xsi:type="dcterms:W3CDTF">2018-11-28T08:48:22Z</dcterms:created>
  <dcterms:modified xsi:type="dcterms:W3CDTF">2018-12-25T15:30:39Z</dcterms:modified>
</cp:coreProperties>
</file>