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1"/>
  </p:notesMasterIdLst>
  <p:sldIdLst>
    <p:sldId id="271" r:id="rId2"/>
    <p:sldId id="256" r:id="rId3"/>
    <p:sldId id="267" r:id="rId4"/>
    <p:sldId id="258" r:id="rId5"/>
    <p:sldId id="259" r:id="rId6"/>
    <p:sldId id="261" r:id="rId7"/>
    <p:sldId id="262" r:id="rId8"/>
    <p:sldId id="265" r:id="rId9"/>
    <p:sldId id="266" r:id="rId10"/>
    <p:sldId id="260" r:id="rId11"/>
    <p:sldId id="263" r:id="rId12"/>
    <p:sldId id="273" r:id="rId13"/>
    <p:sldId id="278" r:id="rId14"/>
    <p:sldId id="277" r:id="rId15"/>
    <p:sldId id="275" r:id="rId16"/>
    <p:sldId id="274" r:id="rId17"/>
    <p:sldId id="279" r:id="rId18"/>
    <p:sldId id="264" r:id="rId19"/>
    <p:sldId id="280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66CCFF"/>
    <a:srgbClr val="FF3300"/>
    <a:srgbClr val="66FF33"/>
    <a:srgbClr val="000066"/>
    <a:srgbClr val="FFFF00"/>
    <a:srgbClr val="CCEC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253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46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noProof="0" smtClean="0"/>
              <a:t>Образец текста</a:t>
            </a:r>
          </a:p>
          <a:p>
            <a:pPr lvl="1"/>
            <a:r>
              <a:rPr lang="ru-RU" altLang="ru-RU" noProof="0" smtClean="0"/>
              <a:t>Второй уровень</a:t>
            </a:r>
          </a:p>
          <a:p>
            <a:pPr lvl="2"/>
            <a:r>
              <a:rPr lang="ru-RU" altLang="ru-RU" noProof="0" smtClean="0"/>
              <a:t>Третий уровень</a:t>
            </a:r>
          </a:p>
          <a:p>
            <a:pPr lvl="3"/>
            <a:r>
              <a:rPr lang="ru-RU" altLang="ru-RU" noProof="0" smtClean="0"/>
              <a:t>Четвертый уровень</a:t>
            </a:r>
          </a:p>
          <a:p>
            <a:pPr lvl="4"/>
            <a:r>
              <a:rPr lang="ru-RU" altLang="ru-RU" noProof="0" smtClean="0"/>
              <a:t>Пятый уровень</a:t>
            </a:r>
          </a:p>
        </p:txBody>
      </p:sp>
      <p:sp>
        <p:nvSpPr>
          <p:cNvPr id="1146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146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AE8967F-E90F-4569-B60D-D26D8F07588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58 w 5740"/>
                <a:gd name="T1" fmla="*/ 1632 h 4316"/>
                <a:gd name="T2" fmla="*/ 0 w 5740"/>
                <a:gd name="T3" fmla="*/ 1632 h 4316"/>
                <a:gd name="T4" fmla="*/ 0 w 5740"/>
                <a:gd name="T5" fmla="*/ 0 h 4316"/>
                <a:gd name="T6" fmla="*/ 5758 w 5740"/>
                <a:gd name="T7" fmla="*/ 0 h 4316"/>
                <a:gd name="T8" fmla="*/ 5758 w 5740"/>
                <a:gd name="T9" fmla="*/ 1632 h 4316"/>
                <a:gd name="T10" fmla="*/ 5758 w 5740"/>
                <a:gd name="T11" fmla="*/ 1632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0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0 w 382"/>
                  <a:gd name="T19" fmla="*/ 96 h 96"/>
                  <a:gd name="T20" fmla="*/ 264 w 382"/>
                  <a:gd name="T21" fmla="*/ 90 h 96"/>
                  <a:gd name="T22" fmla="*/ 312 w 382"/>
                  <a:gd name="T23" fmla="*/ 84 h 96"/>
                  <a:gd name="T24" fmla="*/ 353 w 382"/>
                  <a:gd name="T25" fmla="*/ 66 h 96"/>
                  <a:gd name="T26" fmla="*/ 383 w 382"/>
                  <a:gd name="T27" fmla="*/ 42 h 96"/>
                  <a:gd name="T28" fmla="*/ 377 w 382"/>
                  <a:gd name="T29" fmla="*/ 42 h 96"/>
                  <a:gd name="T30" fmla="*/ 347 w 382"/>
                  <a:gd name="T31" fmla="*/ 66 h 96"/>
                  <a:gd name="T32" fmla="*/ 306 w 382"/>
                  <a:gd name="T33" fmla="*/ 78 h 96"/>
                  <a:gd name="T34" fmla="*/ 264 w 382"/>
                  <a:gd name="T35" fmla="*/ 90 h 96"/>
                  <a:gd name="T36" fmla="*/ 210 w 382"/>
                  <a:gd name="T37" fmla="*/ 96 h 96"/>
                  <a:gd name="T38" fmla="*/ 210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0 w 185"/>
                  <a:gd name="T5" fmla="*/ 36 h 210"/>
                  <a:gd name="T6" fmla="*/ 156 w 185"/>
                  <a:gd name="T7" fmla="*/ 72 h 210"/>
                  <a:gd name="T8" fmla="*/ 162 w 185"/>
                  <a:gd name="T9" fmla="*/ 90 h 210"/>
                  <a:gd name="T10" fmla="*/ 168 w 185"/>
                  <a:gd name="T11" fmla="*/ 114 h 210"/>
                  <a:gd name="T12" fmla="*/ 162 w 185"/>
                  <a:gd name="T13" fmla="*/ 138 h 210"/>
                  <a:gd name="T14" fmla="*/ 150 w 185"/>
                  <a:gd name="T15" fmla="*/ 162 h 210"/>
                  <a:gd name="T16" fmla="*/ 120 w 185"/>
                  <a:gd name="T17" fmla="*/ 180 h 210"/>
                  <a:gd name="T18" fmla="*/ 90 w 185"/>
                  <a:gd name="T19" fmla="*/ 198 h 210"/>
                  <a:gd name="T20" fmla="*/ 97 w 185"/>
                  <a:gd name="T21" fmla="*/ 210 h 210"/>
                  <a:gd name="T22" fmla="*/ 132 w 185"/>
                  <a:gd name="T23" fmla="*/ 192 h 210"/>
                  <a:gd name="T24" fmla="*/ 162 w 185"/>
                  <a:gd name="T25" fmla="*/ 168 h 210"/>
                  <a:gd name="T26" fmla="*/ 180 w 185"/>
                  <a:gd name="T27" fmla="*/ 144 h 210"/>
                  <a:gd name="T28" fmla="*/ 186 w 185"/>
                  <a:gd name="T29" fmla="*/ 114 h 210"/>
                  <a:gd name="T30" fmla="*/ 180 w 185"/>
                  <a:gd name="T31" fmla="*/ 90 h 210"/>
                  <a:gd name="T32" fmla="*/ 174 w 185"/>
                  <a:gd name="T33" fmla="*/ 66 h 210"/>
                  <a:gd name="T34" fmla="*/ 156 w 185"/>
                  <a:gd name="T35" fmla="*/ 48 h 210"/>
                  <a:gd name="T36" fmla="*/ 132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ru-RU" altLang="ru-RU"/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ru-RU" altLang="ru-RU"/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ru-RU" altLang="ru-RU"/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ru-RU" altLang="ru-RU"/>
                </a:p>
              </p:txBody>
            </p:sp>
          </p:grpSp>
        </p:grpSp>
      </p:grpSp>
      <p:sp>
        <p:nvSpPr>
          <p:cNvPr id="112706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112707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3305CDC-162B-43DD-B47D-C991D3D6059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48821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33E287-2FC5-409D-9813-FA69C5F894D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07388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9B8C80-BB09-475D-BDAE-FAA3BC7DEF2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782274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697B40-F82C-48CD-BBBE-D0F9920FC5C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122518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артинк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артинка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C648CD-4496-48AD-881B-1279D25E8AC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688373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арти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артинка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FDC537-4BF9-4F1F-AA5D-44610945475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39051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08F04F-4633-4DD9-A7D9-D3F9131553C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84802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CB6A58-A852-4F10-8011-A3027E7EDAD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10351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2ABEC9-4FE2-4F7B-A532-F481007547F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49092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D16CAE-E711-485A-91B6-77B91EC8296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48333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D04135-0AEE-44B2-94DB-BD68D6A0431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47564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2EE659-6F08-412B-B050-C15B942983C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26004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779538-7F04-4DE0-8BB8-63142730B9E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2195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4B3CFD-C027-425D-B2BD-FE119A7940A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83331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>
              <a:gd name="T0" fmla="*/ 0 w 179"/>
              <a:gd name="T1" fmla="*/ 132 h 132"/>
              <a:gd name="T2" fmla="*/ 29 w 179"/>
              <a:gd name="T3" fmla="*/ 132 h 132"/>
              <a:gd name="T4" fmla="*/ 77 w 179"/>
              <a:gd name="T5" fmla="*/ 108 h 132"/>
              <a:gd name="T6" fmla="*/ 119 w 179"/>
              <a:gd name="T7" fmla="*/ 78 h 132"/>
              <a:gd name="T8" fmla="*/ 155 w 179"/>
              <a:gd name="T9" fmla="*/ 48 h 132"/>
              <a:gd name="T10" fmla="*/ 179 w 179"/>
              <a:gd name="T11" fmla="*/ 12 h 132"/>
              <a:gd name="T12" fmla="*/ 173 w 179"/>
              <a:gd name="T13" fmla="*/ 6 h 132"/>
              <a:gd name="T14" fmla="*/ 167 w 179"/>
              <a:gd name="T15" fmla="*/ 0 h 132"/>
              <a:gd name="T16" fmla="*/ 137 w 179"/>
              <a:gd name="T17" fmla="*/ 42 h 132"/>
              <a:gd name="T18" fmla="*/ 101 w 179"/>
              <a:gd name="T19" fmla="*/ 78 h 132"/>
              <a:gd name="T20" fmla="*/ 53 w 179"/>
              <a:gd name="T21" fmla="*/ 108 h 132"/>
              <a:gd name="T22" fmla="*/ 0 w 179"/>
              <a:gd name="T23" fmla="*/ 132 h 132"/>
              <a:gd name="T24" fmla="*/ 0 w 179"/>
              <a:gd name="T25" fmla="*/ 13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58 w 5740"/>
                <a:gd name="T1" fmla="*/ 1632 h 4316"/>
                <a:gd name="T2" fmla="*/ 0 w 5740"/>
                <a:gd name="T3" fmla="*/ 1632 h 4316"/>
                <a:gd name="T4" fmla="*/ 0 w 5740"/>
                <a:gd name="T5" fmla="*/ 0 h 4316"/>
                <a:gd name="T6" fmla="*/ 5758 w 5740"/>
                <a:gd name="T7" fmla="*/ 0 h 4316"/>
                <a:gd name="T8" fmla="*/ 5758 w 5740"/>
                <a:gd name="T9" fmla="*/ 1632 h 4316"/>
                <a:gd name="T10" fmla="*/ 5758 w 5740"/>
                <a:gd name="T11" fmla="*/ 1632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11622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1623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1624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1625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1626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1627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1628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1629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1630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1631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1632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  <p:grpSp>
          <p:nvGrpSpPr>
            <p:cNvPr id="103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11634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1635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1636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1637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1638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1639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1640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1641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1642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1643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1644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1645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079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0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48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1649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1650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084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03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11653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1654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1655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1656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1657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1658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1659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057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61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1662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1663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1664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1665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1666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1667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1668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1669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  <p:grpSp>
          <p:nvGrpSpPr>
            <p:cNvPr id="1037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38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0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0 w 382"/>
                  <a:gd name="T19" fmla="*/ 96 h 96"/>
                  <a:gd name="T20" fmla="*/ 264 w 382"/>
                  <a:gd name="T21" fmla="*/ 90 h 96"/>
                  <a:gd name="T22" fmla="*/ 312 w 382"/>
                  <a:gd name="T23" fmla="*/ 84 h 96"/>
                  <a:gd name="T24" fmla="*/ 353 w 382"/>
                  <a:gd name="T25" fmla="*/ 66 h 96"/>
                  <a:gd name="T26" fmla="*/ 383 w 382"/>
                  <a:gd name="T27" fmla="*/ 42 h 96"/>
                  <a:gd name="T28" fmla="*/ 377 w 382"/>
                  <a:gd name="T29" fmla="*/ 42 h 96"/>
                  <a:gd name="T30" fmla="*/ 347 w 382"/>
                  <a:gd name="T31" fmla="*/ 66 h 96"/>
                  <a:gd name="T32" fmla="*/ 306 w 382"/>
                  <a:gd name="T33" fmla="*/ 78 h 96"/>
                  <a:gd name="T34" fmla="*/ 264 w 382"/>
                  <a:gd name="T35" fmla="*/ 90 h 96"/>
                  <a:gd name="T36" fmla="*/ 210 w 382"/>
                  <a:gd name="T37" fmla="*/ 96 h 96"/>
                  <a:gd name="T38" fmla="*/ 210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9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0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1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2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3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0 w 185"/>
                  <a:gd name="T5" fmla="*/ 36 h 210"/>
                  <a:gd name="T6" fmla="*/ 156 w 185"/>
                  <a:gd name="T7" fmla="*/ 72 h 210"/>
                  <a:gd name="T8" fmla="*/ 162 w 185"/>
                  <a:gd name="T9" fmla="*/ 90 h 210"/>
                  <a:gd name="T10" fmla="*/ 168 w 185"/>
                  <a:gd name="T11" fmla="*/ 114 h 210"/>
                  <a:gd name="T12" fmla="*/ 162 w 185"/>
                  <a:gd name="T13" fmla="*/ 138 h 210"/>
                  <a:gd name="T14" fmla="*/ 150 w 185"/>
                  <a:gd name="T15" fmla="*/ 162 h 210"/>
                  <a:gd name="T16" fmla="*/ 120 w 185"/>
                  <a:gd name="T17" fmla="*/ 180 h 210"/>
                  <a:gd name="T18" fmla="*/ 90 w 185"/>
                  <a:gd name="T19" fmla="*/ 198 h 210"/>
                  <a:gd name="T20" fmla="*/ 97 w 185"/>
                  <a:gd name="T21" fmla="*/ 210 h 210"/>
                  <a:gd name="T22" fmla="*/ 132 w 185"/>
                  <a:gd name="T23" fmla="*/ 192 h 210"/>
                  <a:gd name="T24" fmla="*/ 162 w 185"/>
                  <a:gd name="T25" fmla="*/ 168 h 210"/>
                  <a:gd name="T26" fmla="*/ 180 w 185"/>
                  <a:gd name="T27" fmla="*/ 144 h 210"/>
                  <a:gd name="T28" fmla="*/ 186 w 185"/>
                  <a:gd name="T29" fmla="*/ 114 h 210"/>
                  <a:gd name="T30" fmla="*/ 180 w 185"/>
                  <a:gd name="T31" fmla="*/ 90 h 210"/>
                  <a:gd name="T32" fmla="*/ 174 w 185"/>
                  <a:gd name="T33" fmla="*/ 66 h 210"/>
                  <a:gd name="T34" fmla="*/ 156 w 185"/>
                  <a:gd name="T35" fmla="*/ 48 h 210"/>
                  <a:gd name="T36" fmla="*/ 132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4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045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046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ru-RU" altLang="ru-RU"/>
                </a:p>
              </p:txBody>
            </p:sp>
            <p:sp>
              <p:nvSpPr>
                <p:cNvPr id="1047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ru-RU" altLang="ru-RU"/>
                </a:p>
              </p:txBody>
            </p:sp>
            <p:sp>
              <p:nvSpPr>
                <p:cNvPr id="1048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ru-RU" altLang="ru-RU"/>
                </a:p>
              </p:txBody>
            </p:sp>
            <p:sp>
              <p:nvSpPr>
                <p:cNvPr id="1049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ru-RU" altLang="ru-RU"/>
                </a:p>
              </p:txBody>
            </p:sp>
          </p:grpSp>
        </p:grpSp>
      </p:grpSp>
      <p:sp>
        <p:nvSpPr>
          <p:cNvPr id="111683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11684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11685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11686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11687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B7DEBBA9-C555-4A6A-A007-FC02CF1B658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3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  <p:sldLayoutId id="2147483770" r:id="rId12"/>
    <p:sldLayoutId id="2147483771" r:id="rId13"/>
    <p:sldLayoutId id="2147483772" r:id="rId1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1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1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16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1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11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116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83" grpId="0"/>
      <p:bldP spid="111684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16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11684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16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11684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16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11684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16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11684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16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1168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anose="05000000000000000000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bashvest.ru/photos/09.06.2006/1108IMG_2002-med.jpg" TargetMode="Externa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burevest2002.narod.ru/il1024/P_03_a_sloni_voda_10.jpg" TargetMode="Externa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http://im2-tub.yandex.ru/i?id=20450589&amp;tov=2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http://www.gazeta2x2.ru/st/05/24/121h_big.jpg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Line 2"/>
          <p:cNvSpPr>
            <a:spLocks noChangeShapeType="1"/>
          </p:cNvSpPr>
          <p:nvPr/>
        </p:nvSpPr>
        <p:spPr bwMode="auto">
          <a:xfrm>
            <a:off x="3132138" y="1125538"/>
            <a:ext cx="1584325" cy="50165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2579" name="AutoShape 3"/>
          <p:cNvSpPr>
            <a:spLocks noChangeArrowheads="1"/>
          </p:cNvSpPr>
          <p:nvPr/>
        </p:nvSpPr>
        <p:spPr bwMode="auto">
          <a:xfrm>
            <a:off x="3779838" y="1125538"/>
            <a:ext cx="1800225" cy="682625"/>
          </a:xfrm>
          <a:prstGeom prst="cloudCallout">
            <a:avLst>
              <a:gd name="adj1" fmla="val -18782"/>
              <a:gd name="adj2" fmla="val 67907"/>
            </a:avLst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b="1"/>
          </a:p>
        </p:txBody>
      </p:sp>
      <p:sp>
        <p:nvSpPr>
          <p:cNvPr id="152580" name="Oval 4"/>
          <p:cNvSpPr>
            <a:spLocks noChangeArrowheads="1"/>
          </p:cNvSpPr>
          <p:nvPr/>
        </p:nvSpPr>
        <p:spPr bwMode="auto">
          <a:xfrm>
            <a:off x="468313" y="333375"/>
            <a:ext cx="863600" cy="8651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52581" name="AutoShape 5"/>
          <p:cNvSpPr>
            <a:spLocks noChangeArrowheads="1"/>
          </p:cNvSpPr>
          <p:nvPr/>
        </p:nvSpPr>
        <p:spPr bwMode="auto">
          <a:xfrm>
            <a:off x="900113" y="1989138"/>
            <a:ext cx="1655762" cy="611187"/>
          </a:xfrm>
          <a:prstGeom prst="cloudCallout">
            <a:avLst>
              <a:gd name="adj1" fmla="val -16060"/>
              <a:gd name="adj2" fmla="val 70000"/>
            </a:avLst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b="1"/>
          </a:p>
        </p:txBody>
      </p:sp>
      <p:sp>
        <p:nvSpPr>
          <p:cNvPr id="152582" name="AutoShape 6"/>
          <p:cNvSpPr>
            <a:spLocks noChangeArrowheads="1"/>
          </p:cNvSpPr>
          <p:nvPr/>
        </p:nvSpPr>
        <p:spPr bwMode="auto">
          <a:xfrm>
            <a:off x="5795963" y="115888"/>
            <a:ext cx="1800225" cy="611187"/>
          </a:xfrm>
          <a:prstGeom prst="cloudCallout">
            <a:avLst>
              <a:gd name="adj1" fmla="val -18782"/>
              <a:gd name="adj2" fmla="val 70000"/>
            </a:avLst>
          </a:prstGeom>
          <a:gradFill rotWithShape="1">
            <a:gsLst>
              <a:gs pos="0">
                <a:schemeClr val="tx1"/>
              </a:gs>
              <a:gs pos="100000">
                <a:schemeClr val="accent1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b="1"/>
          </a:p>
        </p:txBody>
      </p:sp>
      <p:sp>
        <p:nvSpPr>
          <p:cNvPr id="152583" name="Line 7"/>
          <p:cNvSpPr>
            <a:spLocks noChangeShapeType="1"/>
          </p:cNvSpPr>
          <p:nvPr/>
        </p:nvSpPr>
        <p:spPr bwMode="auto">
          <a:xfrm>
            <a:off x="1476375" y="981075"/>
            <a:ext cx="1582738" cy="503238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2584" name="Line 8"/>
          <p:cNvSpPr>
            <a:spLocks noChangeShapeType="1"/>
          </p:cNvSpPr>
          <p:nvPr/>
        </p:nvSpPr>
        <p:spPr bwMode="auto">
          <a:xfrm>
            <a:off x="1187450" y="1196975"/>
            <a:ext cx="433388" cy="504825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2585" name="Line 9"/>
          <p:cNvSpPr>
            <a:spLocks noChangeShapeType="1"/>
          </p:cNvSpPr>
          <p:nvPr/>
        </p:nvSpPr>
        <p:spPr bwMode="auto">
          <a:xfrm flipV="1">
            <a:off x="179388" y="1125538"/>
            <a:ext cx="361950" cy="287337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2586" name="Line 10"/>
          <p:cNvSpPr>
            <a:spLocks noChangeShapeType="1"/>
          </p:cNvSpPr>
          <p:nvPr/>
        </p:nvSpPr>
        <p:spPr bwMode="auto">
          <a:xfrm flipV="1">
            <a:off x="1476375" y="692150"/>
            <a:ext cx="863600" cy="73025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2587" name="Line 11"/>
          <p:cNvSpPr>
            <a:spLocks noChangeShapeType="1"/>
          </p:cNvSpPr>
          <p:nvPr/>
        </p:nvSpPr>
        <p:spPr bwMode="auto">
          <a:xfrm flipV="1">
            <a:off x="1403350" y="188913"/>
            <a:ext cx="504825" cy="287337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2588" name="Line 12"/>
          <p:cNvSpPr>
            <a:spLocks noChangeShapeType="1"/>
          </p:cNvSpPr>
          <p:nvPr/>
        </p:nvSpPr>
        <p:spPr bwMode="auto">
          <a:xfrm flipH="1">
            <a:off x="755650" y="1268413"/>
            <a:ext cx="73025" cy="576262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2589" name="Line 13"/>
          <p:cNvSpPr>
            <a:spLocks noChangeShapeType="1"/>
          </p:cNvSpPr>
          <p:nvPr/>
        </p:nvSpPr>
        <p:spPr bwMode="auto">
          <a:xfrm>
            <a:off x="179388" y="188913"/>
            <a:ext cx="287337" cy="2159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2590" name="Line 14"/>
          <p:cNvSpPr>
            <a:spLocks noChangeShapeType="1"/>
          </p:cNvSpPr>
          <p:nvPr/>
        </p:nvSpPr>
        <p:spPr bwMode="auto">
          <a:xfrm flipV="1">
            <a:off x="1187450" y="115888"/>
            <a:ext cx="73025" cy="188912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2591" name="Line 15"/>
          <p:cNvSpPr>
            <a:spLocks noChangeShapeType="1"/>
          </p:cNvSpPr>
          <p:nvPr/>
        </p:nvSpPr>
        <p:spPr bwMode="auto">
          <a:xfrm flipV="1">
            <a:off x="179388" y="765175"/>
            <a:ext cx="21590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2592" name="Line 16"/>
          <p:cNvSpPr>
            <a:spLocks noChangeShapeType="1"/>
          </p:cNvSpPr>
          <p:nvPr/>
        </p:nvSpPr>
        <p:spPr bwMode="auto">
          <a:xfrm>
            <a:off x="4500563" y="1989138"/>
            <a:ext cx="1150937" cy="360362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2593" name="Line 17"/>
          <p:cNvSpPr>
            <a:spLocks noChangeShapeType="1"/>
          </p:cNvSpPr>
          <p:nvPr/>
        </p:nvSpPr>
        <p:spPr bwMode="auto">
          <a:xfrm>
            <a:off x="1908175" y="1484313"/>
            <a:ext cx="719138" cy="287337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2594" name="Line 18"/>
          <p:cNvSpPr>
            <a:spLocks noChangeShapeType="1"/>
          </p:cNvSpPr>
          <p:nvPr/>
        </p:nvSpPr>
        <p:spPr bwMode="auto">
          <a:xfrm>
            <a:off x="2987675" y="1773238"/>
            <a:ext cx="1296988" cy="576262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152595" name="Group 19"/>
          <p:cNvGrpSpPr>
            <a:grpSpLocks/>
          </p:cNvGrpSpPr>
          <p:nvPr/>
        </p:nvGrpSpPr>
        <p:grpSpPr bwMode="auto">
          <a:xfrm>
            <a:off x="1331913" y="2708275"/>
            <a:ext cx="1657350" cy="1149350"/>
            <a:chOff x="975" y="1480"/>
            <a:chExt cx="1588" cy="1133"/>
          </a:xfrm>
        </p:grpSpPr>
        <p:sp>
          <p:nvSpPr>
            <p:cNvPr id="3189" name="Oval 20"/>
            <p:cNvSpPr>
              <a:spLocks noChangeArrowheads="1"/>
            </p:cNvSpPr>
            <p:nvPr/>
          </p:nvSpPr>
          <p:spPr bwMode="auto">
            <a:xfrm>
              <a:off x="1202" y="1706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190" name="Oval 21"/>
            <p:cNvSpPr>
              <a:spLocks noChangeArrowheads="1"/>
            </p:cNvSpPr>
            <p:nvPr/>
          </p:nvSpPr>
          <p:spPr bwMode="auto">
            <a:xfrm>
              <a:off x="1338" y="1842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191" name="Oval 22"/>
            <p:cNvSpPr>
              <a:spLocks noChangeArrowheads="1"/>
            </p:cNvSpPr>
            <p:nvPr/>
          </p:nvSpPr>
          <p:spPr bwMode="auto">
            <a:xfrm>
              <a:off x="1474" y="1978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192" name="Oval 23"/>
            <p:cNvSpPr>
              <a:spLocks noChangeArrowheads="1"/>
            </p:cNvSpPr>
            <p:nvPr/>
          </p:nvSpPr>
          <p:spPr bwMode="auto">
            <a:xfrm>
              <a:off x="1610" y="2114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193" name="Oval 24"/>
            <p:cNvSpPr>
              <a:spLocks noChangeArrowheads="1"/>
            </p:cNvSpPr>
            <p:nvPr/>
          </p:nvSpPr>
          <p:spPr bwMode="auto">
            <a:xfrm>
              <a:off x="1746" y="2250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194" name="Oval 25"/>
            <p:cNvSpPr>
              <a:spLocks noChangeArrowheads="1"/>
            </p:cNvSpPr>
            <p:nvPr/>
          </p:nvSpPr>
          <p:spPr bwMode="auto">
            <a:xfrm>
              <a:off x="1338" y="1570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195" name="Oval 26"/>
            <p:cNvSpPr>
              <a:spLocks noChangeArrowheads="1"/>
            </p:cNvSpPr>
            <p:nvPr/>
          </p:nvSpPr>
          <p:spPr bwMode="auto">
            <a:xfrm>
              <a:off x="1474" y="1706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196" name="Oval 27"/>
            <p:cNvSpPr>
              <a:spLocks noChangeArrowheads="1"/>
            </p:cNvSpPr>
            <p:nvPr/>
          </p:nvSpPr>
          <p:spPr bwMode="auto">
            <a:xfrm>
              <a:off x="1610" y="1842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197" name="Oval 28"/>
            <p:cNvSpPr>
              <a:spLocks noChangeArrowheads="1"/>
            </p:cNvSpPr>
            <p:nvPr/>
          </p:nvSpPr>
          <p:spPr bwMode="auto">
            <a:xfrm>
              <a:off x="1746" y="1978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198" name="Oval 29"/>
            <p:cNvSpPr>
              <a:spLocks noChangeArrowheads="1"/>
            </p:cNvSpPr>
            <p:nvPr/>
          </p:nvSpPr>
          <p:spPr bwMode="auto">
            <a:xfrm>
              <a:off x="1882" y="2114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199" name="Oval 30"/>
            <p:cNvSpPr>
              <a:spLocks noChangeArrowheads="1"/>
            </p:cNvSpPr>
            <p:nvPr/>
          </p:nvSpPr>
          <p:spPr bwMode="auto">
            <a:xfrm>
              <a:off x="1565" y="1480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200" name="Oval 31"/>
            <p:cNvSpPr>
              <a:spLocks noChangeArrowheads="1"/>
            </p:cNvSpPr>
            <p:nvPr/>
          </p:nvSpPr>
          <p:spPr bwMode="auto">
            <a:xfrm>
              <a:off x="1701" y="1616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201" name="Oval 32"/>
            <p:cNvSpPr>
              <a:spLocks noChangeArrowheads="1"/>
            </p:cNvSpPr>
            <p:nvPr/>
          </p:nvSpPr>
          <p:spPr bwMode="auto">
            <a:xfrm>
              <a:off x="1837" y="1752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202" name="Oval 33"/>
            <p:cNvSpPr>
              <a:spLocks noChangeArrowheads="1"/>
            </p:cNvSpPr>
            <p:nvPr/>
          </p:nvSpPr>
          <p:spPr bwMode="auto">
            <a:xfrm>
              <a:off x="1973" y="1888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203" name="Oval 34"/>
            <p:cNvSpPr>
              <a:spLocks noChangeArrowheads="1"/>
            </p:cNvSpPr>
            <p:nvPr/>
          </p:nvSpPr>
          <p:spPr bwMode="auto">
            <a:xfrm>
              <a:off x="2109" y="2024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204" name="Oval 35"/>
            <p:cNvSpPr>
              <a:spLocks noChangeArrowheads="1"/>
            </p:cNvSpPr>
            <p:nvPr/>
          </p:nvSpPr>
          <p:spPr bwMode="auto">
            <a:xfrm>
              <a:off x="975" y="1661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205" name="Oval 36"/>
            <p:cNvSpPr>
              <a:spLocks noChangeArrowheads="1"/>
            </p:cNvSpPr>
            <p:nvPr/>
          </p:nvSpPr>
          <p:spPr bwMode="auto">
            <a:xfrm>
              <a:off x="1837" y="1480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206" name="Oval 37"/>
            <p:cNvSpPr>
              <a:spLocks noChangeArrowheads="1"/>
            </p:cNvSpPr>
            <p:nvPr/>
          </p:nvSpPr>
          <p:spPr bwMode="auto">
            <a:xfrm>
              <a:off x="1020" y="1842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207" name="Oval 38"/>
            <p:cNvSpPr>
              <a:spLocks noChangeArrowheads="1"/>
            </p:cNvSpPr>
            <p:nvPr/>
          </p:nvSpPr>
          <p:spPr bwMode="auto">
            <a:xfrm>
              <a:off x="1202" y="1979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208" name="Oval 39"/>
            <p:cNvSpPr>
              <a:spLocks noChangeArrowheads="1"/>
            </p:cNvSpPr>
            <p:nvPr/>
          </p:nvSpPr>
          <p:spPr bwMode="auto">
            <a:xfrm>
              <a:off x="1066" y="2069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209" name="Oval 40"/>
            <p:cNvSpPr>
              <a:spLocks noChangeArrowheads="1"/>
            </p:cNvSpPr>
            <p:nvPr/>
          </p:nvSpPr>
          <p:spPr bwMode="auto">
            <a:xfrm>
              <a:off x="1202" y="2205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210" name="Oval 41"/>
            <p:cNvSpPr>
              <a:spLocks noChangeArrowheads="1"/>
            </p:cNvSpPr>
            <p:nvPr/>
          </p:nvSpPr>
          <p:spPr bwMode="auto">
            <a:xfrm>
              <a:off x="1338" y="2341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211" name="Oval 42"/>
            <p:cNvSpPr>
              <a:spLocks noChangeArrowheads="1"/>
            </p:cNvSpPr>
            <p:nvPr/>
          </p:nvSpPr>
          <p:spPr bwMode="auto">
            <a:xfrm>
              <a:off x="1383" y="2160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212" name="Oval 43"/>
            <p:cNvSpPr>
              <a:spLocks noChangeArrowheads="1"/>
            </p:cNvSpPr>
            <p:nvPr/>
          </p:nvSpPr>
          <p:spPr bwMode="auto">
            <a:xfrm>
              <a:off x="1519" y="2296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213" name="Oval 44"/>
            <p:cNvSpPr>
              <a:spLocks noChangeArrowheads="1"/>
            </p:cNvSpPr>
            <p:nvPr/>
          </p:nvSpPr>
          <p:spPr bwMode="auto">
            <a:xfrm>
              <a:off x="1111" y="2341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214" name="Oval 45"/>
            <p:cNvSpPr>
              <a:spLocks noChangeArrowheads="1"/>
            </p:cNvSpPr>
            <p:nvPr/>
          </p:nvSpPr>
          <p:spPr bwMode="auto">
            <a:xfrm>
              <a:off x="1973" y="1616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215" name="Oval 46"/>
            <p:cNvSpPr>
              <a:spLocks noChangeArrowheads="1"/>
            </p:cNvSpPr>
            <p:nvPr/>
          </p:nvSpPr>
          <p:spPr bwMode="auto">
            <a:xfrm>
              <a:off x="2109" y="1752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216" name="Oval 47"/>
            <p:cNvSpPr>
              <a:spLocks noChangeArrowheads="1"/>
            </p:cNvSpPr>
            <p:nvPr/>
          </p:nvSpPr>
          <p:spPr bwMode="auto">
            <a:xfrm>
              <a:off x="2245" y="1888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217" name="Oval 48"/>
            <p:cNvSpPr>
              <a:spLocks noChangeArrowheads="1"/>
            </p:cNvSpPr>
            <p:nvPr/>
          </p:nvSpPr>
          <p:spPr bwMode="auto">
            <a:xfrm>
              <a:off x="2381" y="2024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218" name="Oval 49"/>
            <p:cNvSpPr>
              <a:spLocks noChangeArrowheads="1"/>
            </p:cNvSpPr>
            <p:nvPr/>
          </p:nvSpPr>
          <p:spPr bwMode="auto">
            <a:xfrm>
              <a:off x="2517" y="2160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219" name="Oval 50"/>
            <p:cNvSpPr>
              <a:spLocks noChangeArrowheads="1"/>
            </p:cNvSpPr>
            <p:nvPr/>
          </p:nvSpPr>
          <p:spPr bwMode="auto">
            <a:xfrm>
              <a:off x="2245" y="2160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220" name="Oval 51"/>
            <p:cNvSpPr>
              <a:spLocks noChangeArrowheads="1"/>
            </p:cNvSpPr>
            <p:nvPr/>
          </p:nvSpPr>
          <p:spPr bwMode="auto">
            <a:xfrm>
              <a:off x="2381" y="2296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221" name="Oval 52"/>
            <p:cNvSpPr>
              <a:spLocks noChangeArrowheads="1"/>
            </p:cNvSpPr>
            <p:nvPr/>
          </p:nvSpPr>
          <p:spPr bwMode="auto">
            <a:xfrm>
              <a:off x="2064" y="2251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222" name="Oval 53"/>
            <p:cNvSpPr>
              <a:spLocks noChangeArrowheads="1"/>
            </p:cNvSpPr>
            <p:nvPr/>
          </p:nvSpPr>
          <p:spPr bwMode="auto">
            <a:xfrm>
              <a:off x="1927" y="2387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223" name="Oval 54"/>
            <p:cNvSpPr>
              <a:spLocks noChangeArrowheads="1"/>
            </p:cNvSpPr>
            <p:nvPr/>
          </p:nvSpPr>
          <p:spPr bwMode="auto">
            <a:xfrm>
              <a:off x="1701" y="2478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224" name="Oval 55"/>
            <p:cNvSpPr>
              <a:spLocks noChangeArrowheads="1"/>
            </p:cNvSpPr>
            <p:nvPr/>
          </p:nvSpPr>
          <p:spPr bwMode="auto">
            <a:xfrm>
              <a:off x="1247" y="2477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225" name="Oval 56"/>
            <p:cNvSpPr>
              <a:spLocks noChangeArrowheads="1"/>
            </p:cNvSpPr>
            <p:nvPr/>
          </p:nvSpPr>
          <p:spPr bwMode="auto">
            <a:xfrm>
              <a:off x="1474" y="2523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ru-RU" altLang="ru-RU" b="1"/>
            </a:p>
          </p:txBody>
        </p:sp>
      </p:grpSp>
      <p:grpSp>
        <p:nvGrpSpPr>
          <p:cNvPr id="152633" name="Group 57"/>
          <p:cNvGrpSpPr>
            <a:grpSpLocks/>
          </p:cNvGrpSpPr>
          <p:nvPr/>
        </p:nvGrpSpPr>
        <p:grpSpPr bwMode="auto">
          <a:xfrm>
            <a:off x="3708400" y="1989138"/>
            <a:ext cx="2520950" cy="1798637"/>
            <a:chOff x="975" y="1480"/>
            <a:chExt cx="1588" cy="1133"/>
          </a:xfrm>
        </p:grpSpPr>
        <p:sp>
          <p:nvSpPr>
            <p:cNvPr id="3152" name="Oval 58"/>
            <p:cNvSpPr>
              <a:spLocks noChangeArrowheads="1"/>
            </p:cNvSpPr>
            <p:nvPr/>
          </p:nvSpPr>
          <p:spPr bwMode="auto">
            <a:xfrm>
              <a:off x="1202" y="1706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153" name="Oval 59"/>
            <p:cNvSpPr>
              <a:spLocks noChangeArrowheads="1"/>
            </p:cNvSpPr>
            <p:nvPr/>
          </p:nvSpPr>
          <p:spPr bwMode="auto">
            <a:xfrm>
              <a:off x="1338" y="1842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154" name="Oval 60"/>
            <p:cNvSpPr>
              <a:spLocks noChangeArrowheads="1"/>
            </p:cNvSpPr>
            <p:nvPr/>
          </p:nvSpPr>
          <p:spPr bwMode="auto">
            <a:xfrm>
              <a:off x="1474" y="1978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155" name="Oval 61"/>
            <p:cNvSpPr>
              <a:spLocks noChangeArrowheads="1"/>
            </p:cNvSpPr>
            <p:nvPr/>
          </p:nvSpPr>
          <p:spPr bwMode="auto">
            <a:xfrm>
              <a:off x="1610" y="2114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156" name="Oval 62"/>
            <p:cNvSpPr>
              <a:spLocks noChangeArrowheads="1"/>
            </p:cNvSpPr>
            <p:nvPr/>
          </p:nvSpPr>
          <p:spPr bwMode="auto">
            <a:xfrm>
              <a:off x="1746" y="2250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157" name="Oval 63"/>
            <p:cNvSpPr>
              <a:spLocks noChangeArrowheads="1"/>
            </p:cNvSpPr>
            <p:nvPr/>
          </p:nvSpPr>
          <p:spPr bwMode="auto">
            <a:xfrm>
              <a:off x="1338" y="1570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158" name="Oval 64"/>
            <p:cNvSpPr>
              <a:spLocks noChangeArrowheads="1"/>
            </p:cNvSpPr>
            <p:nvPr/>
          </p:nvSpPr>
          <p:spPr bwMode="auto">
            <a:xfrm>
              <a:off x="1474" y="1706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159" name="Oval 65"/>
            <p:cNvSpPr>
              <a:spLocks noChangeArrowheads="1"/>
            </p:cNvSpPr>
            <p:nvPr/>
          </p:nvSpPr>
          <p:spPr bwMode="auto">
            <a:xfrm>
              <a:off x="1610" y="1842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160" name="Oval 66"/>
            <p:cNvSpPr>
              <a:spLocks noChangeArrowheads="1"/>
            </p:cNvSpPr>
            <p:nvPr/>
          </p:nvSpPr>
          <p:spPr bwMode="auto">
            <a:xfrm>
              <a:off x="1746" y="1978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161" name="Oval 67"/>
            <p:cNvSpPr>
              <a:spLocks noChangeArrowheads="1"/>
            </p:cNvSpPr>
            <p:nvPr/>
          </p:nvSpPr>
          <p:spPr bwMode="auto">
            <a:xfrm>
              <a:off x="1882" y="2114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162" name="Oval 68"/>
            <p:cNvSpPr>
              <a:spLocks noChangeArrowheads="1"/>
            </p:cNvSpPr>
            <p:nvPr/>
          </p:nvSpPr>
          <p:spPr bwMode="auto">
            <a:xfrm>
              <a:off x="1565" y="1480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163" name="Oval 69"/>
            <p:cNvSpPr>
              <a:spLocks noChangeArrowheads="1"/>
            </p:cNvSpPr>
            <p:nvPr/>
          </p:nvSpPr>
          <p:spPr bwMode="auto">
            <a:xfrm>
              <a:off x="1701" y="1616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164" name="Oval 70"/>
            <p:cNvSpPr>
              <a:spLocks noChangeArrowheads="1"/>
            </p:cNvSpPr>
            <p:nvPr/>
          </p:nvSpPr>
          <p:spPr bwMode="auto">
            <a:xfrm>
              <a:off x="1837" y="1752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165" name="Oval 71"/>
            <p:cNvSpPr>
              <a:spLocks noChangeArrowheads="1"/>
            </p:cNvSpPr>
            <p:nvPr/>
          </p:nvSpPr>
          <p:spPr bwMode="auto">
            <a:xfrm>
              <a:off x="1973" y="1888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166" name="Oval 72"/>
            <p:cNvSpPr>
              <a:spLocks noChangeArrowheads="1"/>
            </p:cNvSpPr>
            <p:nvPr/>
          </p:nvSpPr>
          <p:spPr bwMode="auto">
            <a:xfrm>
              <a:off x="2109" y="2024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167" name="Oval 73"/>
            <p:cNvSpPr>
              <a:spLocks noChangeArrowheads="1"/>
            </p:cNvSpPr>
            <p:nvPr/>
          </p:nvSpPr>
          <p:spPr bwMode="auto">
            <a:xfrm>
              <a:off x="975" y="1661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168" name="Oval 74"/>
            <p:cNvSpPr>
              <a:spLocks noChangeArrowheads="1"/>
            </p:cNvSpPr>
            <p:nvPr/>
          </p:nvSpPr>
          <p:spPr bwMode="auto">
            <a:xfrm>
              <a:off x="1837" y="1480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169" name="Oval 75"/>
            <p:cNvSpPr>
              <a:spLocks noChangeArrowheads="1"/>
            </p:cNvSpPr>
            <p:nvPr/>
          </p:nvSpPr>
          <p:spPr bwMode="auto">
            <a:xfrm>
              <a:off x="1020" y="1842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170" name="Oval 76"/>
            <p:cNvSpPr>
              <a:spLocks noChangeArrowheads="1"/>
            </p:cNvSpPr>
            <p:nvPr/>
          </p:nvSpPr>
          <p:spPr bwMode="auto">
            <a:xfrm>
              <a:off x="1202" y="1979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171" name="Oval 77"/>
            <p:cNvSpPr>
              <a:spLocks noChangeArrowheads="1"/>
            </p:cNvSpPr>
            <p:nvPr/>
          </p:nvSpPr>
          <p:spPr bwMode="auto">
            <a:xfrm>
              <a:off x="1066" y="2069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172" name="Oval 78"/>
            <p:cNvSpPr>
              <a:spLocks noChangeArrowheads="1"/>
            </p:cNvSpPr>
            <p:nvPr/>
          </p:nvSpPr>
          <p:spPr bwMode="auto">
            <a:xfrm>
              <a:off x="1202" y="2205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173" name="Oval 79"/>
            <p:cNvSpPr>
              <a:spLocks noChangeArrowheads="1"/>
            </p:cNvSpPr>
            <p:nvPr/>
          </p:nvSpPr>
          <p:spPr bwMode="auto">
            <a:xfrm>
              <a:off x="1338" y="2341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174" name="Oval 80"/>
            <p:cNvSpPr>
              <a:spLocks noChangeArrowheads="1"/>
            </p:cNvSpPr>
            <p:nvPr/>
          </p:nvSpPr>
          <p:spPr bwMode="auto">
            <a:xfrm>
              <a:off x="1383" y="2160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175" name="Oval 81"/>
            <p:cNvSpPr>
              <a:spLocks noChangeArrowheads="1"/>
            </p:cNvSpPr>
            <p:nvPr/>
          </p:nvSpPr>
          <p:spPr bwMode="auto">
            <a:xfrm>
              <a:off x="1519" y="2296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176" name="Oval 82"/>
            <p:cNvSpPr>
              <a:spLocks noChangeArrowheads="1"/>
            </p:cNvSpPr>
            <p:nvPr/>
          </p:nvSpPr>
          <p:spPr bwMode="auto">
            <a:xfrm>
              <a:off x="1111" y="2341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177" name="Oval 83"/>
            <p:cNvSpPr>
              <a:spLocks noChangeArrowheads="1"/>
            </p:cNvSpPr>
            <p:nvPr/>
          </p:nvSpPr>
          <p:spPr bwMode="auto">
            <a:xfrm>
              <a:off x="1973" y="1616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178" name="Oval 84"/>
            <p:cNvSpPr>
              <a:spLocks noChangeArrowheads="1"/>
            </p:cNvSpPr>
            <p:nvPr/>
          </p:nvSpPr>
          <p:spPr bwMode="auto">
            <a:xfrm>
              <a:off x="2109" y="1752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179" name="Oval 85"/>
            <p:cNvSpPr>
              <a:spLocks noChangeArrowheads="1"/>
            </p:cNvSpPr>
            <p:nvPr/>
          </p:nvSpPr>
          <p:spPr bwMode="auto">
            <a:xfrm>
              <a:off x="2245" y="1888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180" name="Oval 86"/>
            <p:cNvSpPr>
              <a:spLocks noChangeArrowheads="1"/>
            </p:cNvSpPr>
            <p:nvPr/>
          </p:nvSpPr>
          <p:spPr bwMode="auto">
            <a:xfrm>
              <a:off x="2381" y="2024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181" name="Oval 87"/>
            <p:cNvSpPr>
              <a:spLocks noChangeArrowheads="1"/>
            </p:cNvSpPr>
            <p:nvPr/>
          </p:nvSpPr>
          <p:spPr bwMode="auto">
            <a:xfrm>
              <a:off x="2517" y="2160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182" name="Oval 88"/>
            <p:cNvSpPr>
              <a:spLocks noChangeArrowheads="1"/>
            </p:cNvSpPr>
            <p:nvPr/>
          </p:nvSpPr>
          <p:spPr bwMode="auto">
            <a:xfrm>
              <a:off x="2245" y="2160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183" name="Oval 89"/>
            <p:cNvSpPr>
              <a:spLocks noChangeArrowheads="1"/>
            </p:cNvSpPr>
            <p:nvPr/>
          </p:nvSpPr>
          <p:spPr bwMode="auto">
            <a:xfrm>
              <a:off x="2381" y="2296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184" name="Oval 90"/>
            <p:cNvSpPr>
              <a:spLocks noChangeArrowheads="1"/>
            </p:cNvSpPr>
            <p:nvPr/>
          </p:nvSpPr>
          <p:spPr bwMode="auto">
            <a:xfrm>
              <a:off x="2064" y="2251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185" name="Oval 91"/>
            <p:cNvSpPr>
              <a:spLocks noChangeArrowheads="1"/>
            </p:cNvSpPr>
            <p:nvPr/>
          </p:nvSpPr>
          <p:spPr bwMode="auto">
            <a:xfrm>
              <a:off x="1927" y="2387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186" name="Oval 92"/>
            <p:cNvSpPr>
              <a:spLocks noChangeArrowheads="1"/>
            </p:cNvSpPr>
            <p:nvPr/>
          </p:nvSpPr>
          <p:spPr bwMode="auto">
            <a:xfrm>
              <a:off x="1701" y="2478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187" name="Oval 93"/>
            <p:cNvSpPr>
              <a:spLocks noChangeArrowheads="1"/>
            </p:cNvSpPr>
            <p:nvPr/>
          </p:nvSpPr>
          <p:spPr bwMode="auto">
            <a:xfrm>
              <a:off x="1247" y="2477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188" name="Oval 94"/>
            <p:cNvSpPr>
              <a:spLocks noChangeArrowheads="1"/>
            </p:cNvSpPr>
            <p:nvPr/>
          </p:nvSpPr>
          <p:spPr bwMode="auto">
            <a:xfrm>
              <a:off x="1474" y="2523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ru-RU" altLang="ru-RU" b="1"/>
            </a:p>
          </p:txBody>
        </p:sp>
      </p:grpSp>
      <p:sp>
        <p:nvSpPr>
          <p:cNvPr id="152671" name="AutoShape 95"/>
          <p:cNvSpPr>
            <a:spLocks noChangeArrowheads="1"/>
          </p:cNvSpPr>
          <p:nvPr/>
        </p:nvSpPr>
        <p:spPr bwMode="auto">
          <a:xfrm>
            <a:off x="7308850" y="1052513"/>
            <a:ext cx="215900" cy="193675"/>
          </a:xfrm>
          <a:prstGeom prst="star5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52672" name="AutoShape 96"/>
          <p:cNvSpPr>
            <a:spLocks noChangeArrowheads="1"/>
          </p:cNvSpPr>
          <p:nvPr/>
        </p:nvSpPr>
        <p:spPr bwMode="auto">
          <a:xfrm>
            <a:off x="7308850" y="765175"/>
            <a:ext cx="215900" cy="193675"/>
          </a:xfrm>
          <a:prstGeom prst="star5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52673" name="AutoShape 97"/>
          <p:cNvSpPr>
            <a:spLocks noChangeArrowheads="1"/>
          </p:cNvSpPr>
          <p:nvPr/>
        </p:nvSpPr>
        <p:spPr bwMode="auto">
          <a:xfrm>
            <a:off x="6948488" y="1125538"/>
            <a:ext cx="215900" cy="193675"/>
          </a:xfrm>
          <a:prstGeom prst="star5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52674" name="AutoShape 98"/>
          <p:cNvSpPr>
            <a:spLocks noChangeArrowheads="1"/>
          </p:cNvSpPr>
          <p:nvPr/>
        </p:nvSpPr>
        <p:spPr bwMode="auto">
          <a:xfrm>
            <a:off x="7740650" y="908050"/>
            <a:ext cx="215900" cy="193675"/>
          </a:xfrm>
          <a:prstGeom prst="star5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52675" name="AutoShape 99"/>
          <p:cNvSpPr>
            <a:spLocks noChangeArrowheads="1"/>
          </p:cNvSpPr>
          <p:nvPr/>
        </p:nvSpPr>
        <p:spPr bwMode="auto">
          <a:xfrm>
            <a:off x="6588125" y="1341438"/>
            <a:ext cx="215900" cy="193675"/>
          </a:xfrm>
          <a:prstGeom prst="star5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52676" name="AutoShape 100"/>
          <p:cNvSpPr>
            <a:spLocks noChangeArrowheads="1"/>
          </p:cNvSpPr>
          <p:nvPr/>
        </p:nvSpPr>
        <p:spPr bwMode="auto">
          <a:xfrm>
            <a:off x="6516688" y="1052513"/>
            <a:ext cx="215900" cy="193675"/>
          </a:xfrm>
          <a:prstGeom prst="star5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52677" name="AutoShape 101"/>
          <p:cNvSpPr>
            <a:spLocks noChangeArrowheads="1"/>
          </p:cNvSpPr>
          <p:nvPr/>
        </p:nvSpPr>
        <p:spPr bwMode="auto">
          <a:xfrm>
            <a:off x="7596188" y="1125538"/>
            <a:ext cx="215900" cy="193675"/>
          </a:xfrm>
          <a:prstGeom prst="star5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52678" name="AutoShape 102"/>
          <p:cNvSpPr>
            <a:spLocks noChangeArrowheads="1"/>
          </p:cNvSpPr>
          <p:nvPr/>
        </p:nvSpPr>
        <p:spPr bwMode="auto">
          <a:xfrm>
            <a:off x="6948488" y="765175"/>
            <a:ext cx="215900" cy="193675"/>
          </a:xfrm>
          <a:prstGeom prst="star5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52679" name="AutoShape 103"/>
          <p:cNvSpPr>
            <a:spLocks noChangeArrowheads="1"/>
          </p:cNvSpPr>
          <p:nvPr/>
        </p:nvSpPr>
        <p:spPr bwMode="auto">
          <a:xfrm>
            <a:off x="6877050" y="836613"/>
            <a:ext cx="215900" cy="193675"/>
          </a:xfrm>
          <a:prstGeom prst="star5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52680" name="AutoShape 104"/>
          <p:cNvSpPr>
            <a:spLocks noChangeArrowheads="1"/>
          </p:cNvSpPr>
          <p:nvPr/>
        </p:nvSpPr>
        <p:spPr bwMode="auto">
          <a:xfrm>
            <a:off x="8027988" y="981075"/>
            <a:ext cx="215900" cy="193675"/>
          </a:xfrm>
          <a:prstGeom prst="star5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52681" name="AutoShape 105"/>
          <p:cNvSpPr>
            <a:spLocks noChangeArrowheads="1"/>
          </p:cNvSpPr>
          <p:nvPr/>
        </p:nvSpPr>
        <p:spPr bwMode="auto">
          <a:xfrm>
            <a:off x="7812088" y="1341438"/>
            <a:ext cx="215900" cy="193675"/>
          </a:xfrm>
          <a:prstGeom prst="star5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52682" name="AutoShape 106"/>
          <p:cNvSpPr>
            <a:spLocks noChangeArrowheads="1"/>
          </p:cNvSpPr>
          <p:nvPr/>
        </p:nvSpPr>
        <p:spPr bwMode="auto">
          <a:xfrm>
            <a:off x="6877050" y="1412875"/>
            <a:ext cx="215900" cy="193675"/>
          </a:xfrm>
          <a:prstGeom prst="star5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52683" name="AutoShape 107"/>
          <p:cNvSpPr>
            <a:spLocks noChangeArrowheads="1"/>
          </p:cNvSpPr>
          <p:nvPr/>
        </p:nvSpPr>
        <p:spPr bwMode="auto">
          <a:xfrm>
            <a:off x="7308850" y="1412875"/>
            <a:ext cx="215900" cy="193675"/>
          </a:xfrm>
          <a:prstGeom prst="star5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52684" name="AutoShape 108"/>
          <p:cNvSpPr>
            <a:spLocks noChangeArrowheads="1"/>
          </p:cNvSpPr>
          <p:nvPr/>
        </p:nvSpPr>
        <p:spPr bwMode="auto">
          <a:xfrm>
            <a:off x="7308850" y="1700213"/>
            <a:ext cx="215900" cy="193675"/>
          </a:xfrm>
          <a:prstGeom prst="star5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52685" name="AutoShape 109"/>
          <p:cNvSpPr>
            <a:spLocks noChangeArrowheads="1"/>
          </p:cNvSpPr>
          <p:nvPr/>
        </p:nvSpPr>
        <p:spPr bwMode="auto">
          <a:xfrm>
            <a:off x="6732588" y="1628775"/>
            <a:ext cx="215900" cy="193675"/>
          </a:xfrm>
          <a:prstGeom prst="star5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52686" name="AutoShape 110"/>
          <p:cNvSpPr>
            <a:spLocks noChangeArrowheads="1"/>
          </p:cNvSpPr>
          <p:nvPr/>
        </p:nvSpPr>
        <p:spPr bwMode="auto">
          <a:xfrm rot="-281005">
            <a:off x="2700338" y="1484313"/>
            <a:ext cx="1008062" cy="215900"/>
          </a:xfrm>
          <a:prstGeom prst="curvedDownArrow">
            <a:avLst>
              <a:gd name="adj1" fmla="val 93382"/>
              <a:gd name="adj2" fmla="val 186765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52687" name="AutoShape 111"/>
          <p:cNvSpPr>
            <a:spLocks noChangeArrowheads="1"/>
          </p:cNvSpPr>
          <p:nvPr/>
        </p:nvSpPr>
        <p:spPr bwMode="auto">
          <a:xfrm rot="-281005">
            <a:off x="5003800" y="692150"/>
            <a:ext cx="1008063" cy="215900"/>
          </a:xfrm>
          <a:prstGeom prst="curvedDownArrow">
            <a:avLst>
              <a:gd name="adj1" fmla="val 93382"/>
              <a:gd name="adj2" fmla="val 186765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52688" name="AutoShape 112"/>
          <p:cNvSpPr>
            <a:spLocks noChangeArrowheads="1"/>
          </p:cNvSpPr>
          <p:nvPr/>
        </p:nvSpPr>
        <p:spPr bwMode="auto">
          <a:xfrm>
            <a:off x="5003800" y="1484313"/>
            <a:ext cx="504825" cy="576262"/>
          </a:xfrm>
          <a:prstGeom prst="lightningBol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52689" name="AutoShape 113"/>
          <p:cNvSpPr>
            <a:spLocks noChangeArrowheads="1"/>
          </p:cNvSpPr>
          <p:nvPr/>
        </p:nvSpPr>
        <p:spPr bwMode="auto">
          <a:xfrm rot="982662">
            <a:off x="3924300" y="1484313"/>
            <a:ext cx="431800" cy="865187"/>
          </a:xfrm>
          <a:prstGeom prst="lightningBol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112" name="Line 114"/>
          <p:cNvSpPr>
            <a:spLocks noChangeShapeType="1"/>
          </p:cNvSpPr>
          <p:nvPr/>
        </p:nvSpPr>
        <p:spPr bwMode="auto">
          <a:xfrm>
            <a:off x="9144000" y="2852738"/>
            <a:ext cx="0" cy="4005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13" name="Freeform 115"/>
          <p:cNvSpPr>
            <a:spLocks/>
          </p:cNvSpPr>
          <p:nvPr/>
        </p:nvSpPr>
        <p:spPr bwMode="auto">
          <a:xfrm>
            <a:off x="166688" y="1844675"/>
            <a:ext cx="9158287" cy="5113338"/>
          </a:xfrm>
          <a:custGeom>
            <a:avLst/>
            <a:gdLst>
              <a:gd name="T0" fmla="*/ 22225 w 5769"/>
              <a:gd name="T1" fmla="*/ 5019227 h 3097"/>
              <a:gd name="T2" fmla="*/ 11112 w 5769"/>
              <a:gd name="T3" fmla="*/ 4926768 h 3097"/>
              <a:gd name="T4" fmla="*/ 0 w 5769"/>
              <a:gd name="T5" fmla="*/ 4376964 h 3097"/>
              <a:gd name="T6" fmla="*/ 0 w 5769"/>
              <a:gd name="T7" fmla="*/ 4296062 h 3097"/>
              <a:gd name="T8" fmla="*/ 22225 w 5769"/>
              <a:gd name="T9" fmla="*/ 3723144 h 3097"/>
              <a:gd name="T10" fmla="*/ 88900 w 5769"/>
              <a:gd name="T11" fmla="*/ 3609221 h 3097"/>
              <a:gd name="T12" fmla="*/ 153987 w 5769"/>
              <a:gd name="T13" fmla="*/ 3586106 h 3097"/>
              <a:gd name="T14" fmla="*/ 749300 w 5769"/>
              <a:gd name="T15" fmla="*/ 3597663 h 3097"/>
              <a:gd name="T16" fmla="*/ 1112837 w 5769"/>
              <a:gd name="T17" fmla="*/ 3667008 h 3097"/>
              <a:gd name="T18" fmla="*/ 2038350 w 5769"/>
              <a:gd name="T19" fmla="*/ 3678565 h 3097"/>
              <a:gd name="T20" fmla="*/ 3019425 w 5769"/>
              <a:gd name="T21" fmla="*/ 3586106 h 3097"/>
              <a:gd name="T22" fmla="*/ 3294062 w 5769"/>
              <a:gd name="T23" fmla="*/ 3460625 h 3097"/>
              <a:gd name="T24" fmla="*/ 4032250 w 5769"/>
              <a:gd name="T25" fmla="*/ 3437510 h 3097"/>
              <a:gd name="T26" fmla="*/ 4175125 w 5769"/>
              <a:gd name="T27" fmla="*/ 3345051 h 3097"/>
              <a:gd name="T28" fmla="*/ 4329112 w 5769"/>
              <a:gd name="T29" fmla="*/ 3196455 h 3097"/>
              <a:gd name="T30" fmla="*/ 4340225 w 5769"/>
              <a:gd name="T31" fmla="*/ 3161783 h 3097"/>
              <a:gd name="T32" fmla="*/ 4418012 w 5769"/>
              <a:gd name="T33" fmla="*/ 3105647 h 3097"/>
              <a:gd name="T34" fmla="*/ 4527550 w 5769"/>
              <a:gd name="T35" fmla="*/ 2966958 h 3097"/>
              <a:gd name="T36" fmla="*/ 4781550 w 5769"/>
              <a:gd name="T37" fmla="*/ 2876149 h 3097"/>
              <a:gd name="T38" fmla="*/ 5541962 w 5769"/>
              <a:gd name="T39" fmla="*/ 2806805 h 3097"/>
              <a:gd name="T40" fmla="*/ 5662612 w 5769"/>
              <a:gd name="T41" fmla="*/ 2772133 h 3097"/>
              <a:gd name="T42" fmla="*/ 5927725 w 5769"/>
              <a:gd name="T43" fmla="*/ 2611980 h 3097"/>
              <a:gd name="T44" fmla="*/ 6434137 w 5769"/>
              <a:gd name="T45" fmla="*/ 2532729 h 3097"/>
              <a:gd name="T46" fmla="*/ 6708775 w 5769"/>
              <a:gd name="T47" fmla="*/ 2143078 h 3097"/>
              <a:gd name="T48" fmla="*/ 6797675 w 5769"/>
              <a:gd name="T49" fmla="*/ 1890466 h 3097"/>
              <a:gd name="T50" fmla="*/ 7029450 w 5769"/>
              <a:gd name="T51" fmla="*/ 1248203 h 3097"/>
              <a:gd name="T52" fmla="*/ 7094537 w 5769"/>
              <a:gd name="T53" fmla="*/ 1099607 h 3097"/>
              <a:gd name="T54" fmla="*/ 7183437 w 5769"/>
              <a:gd name="T55" fmla="*/ 916339 h 3097"/>
              <a:gd name="T56" fmla="*/ 7237412 w 5769"/>
              <a:gd name="T57" fmla="*/ 802416 h 3097"/>
              <a:gd name="T58" fmla="*/ 7281862 w 5769"/>
              <a:gd name="T59" fmla="*/ 767744 h 3097"/>
              <a:gd name="T60" fmla="*/ 7392987 w 5769"/>
              <a:gd name="T61" fmla="*/ 653820 h 3097"/>
              <a:gd name="T62" fmla="*/ 7491412 w 5769"/>
              <a:gd name="T63" fmla="*/ 515131 h 3097"/>
              <a:gd name="T64" fmla="*/ 7645400 w 5769"/>
              <a:gd name="T65" fmla="*/ 275727 h 3097"/>
              <a:gd name="T66" fmla="*/ 7723187 w 5769"/>
              <a:gd name="T67" fmla="*/ 148596 h 3097"/>
              <a:gd name="T68" fmla="*/ 7932737 w 5769"/>
              <a:gd name="T69" fmla="*/ 0 h 3097"/>
              <a:gd name="T70" fmla="*/ 8020050 w 5769"/>
              <a:gd name="T71" fmla="*/ 11557 h 3097"/>
              <a:gd name="T72" fmla="*/ 8086725 w 5769"/>
              <a:gd name="T73" fmla="*/ 57787 h 3097"/>
              <a:gd name="T74" fmla="*/ 8207375 w 5769"/>
              <a:gd name="T75" fmla="*/ 171710 h 3097"/>
              <a:gd name="T76" fmla="*/ 8229600 w 5769"/>
              <a:gd name="T77" fmla="*/ 206383 h 3097"/>
              <a:gd name="T78" fmla="*/ 8274050 w 5769"/>
              <a:gd name="T79" fmla="*/ 241055 h 3097"/>
              <a:gd name="T80" fmla="*/ 8296275 w 5769"/>
              <a:gd name="T81" fmla="*/ 308749 h 3097"/>
              <a:gd name="T82" fmla="*/ 8505825 w 5769"/>
              <a:gd name="T83" fmla="*/ 549804 h 3097"/>
              <a:gd name="T84" fmla="*/ 8593137 w 5769"/>
              <a:gd name="T85" fmla="*/ 642263 h 3097"/>
              <a:gd name="T86" fmla="*/ 8693150 w 5769"/>
              <a:gd name="T87" fmla="*/ 790859 h 3097"/>
              <a:gd name="T88" fmla="*/ 8747125 w 5769"/>
              <a:gd name="T89" fmla="*/ 881667 h 3097"/>
              <a:gd name="T90" fmla="*/ 8791575 w 5769"/>
              <a:gd name="T91" fmla="*/ 951012 h 3097"/>
              <a:gd name="T92" fmla="*/ 8824912 w 5769"/>
              <a:gd name="T93" fmla="*/ 1020356 h 3097"/>
              <a:gd name="T94" fmla="*/ 8912225 w 5769"/>
              <a:gd name="T95" fmla="*/ 1259760 h 3097"/>
              <a:gd name="T96" fmla="*/ 8978900 w 5769"/>
              <a:gd name="T97" fmla="*/ 1431470 h 3097"/>
              <a:gd name="T98" fmla="*/ 9023350 w 5769"/>
              <a:gd name="T99" fmla="*/ 1558602 h 3097"/>
              <a:gd name="T100" fmla="*/ 9110662 w 5769"/>
              <a:gd name="T101" fmla="*/ 2004389 h 3097"/>
              <a:gd name="T102" fmla="*/ 9121775 w 5769"/>
              <a:gd name="T103" fmla="*/ 5052249 h 3097"/>
              <a:gd name="T104" fmla="*/ 8945562 w 5769"/>
              <a:gd name="T105" fmla="*/ 5063806 h 3097"/>
              <a:gd name="T106" fmla="*/ 8702675 w 5769"/>
              <a:gd name="T107" fmla="*/ 5075364 h 3097"/>
              <a:gd name="T108" fmla="*/ 2225675 w 5769"/>
              <a:gd name="T109" fmla="*/ 5030785 h 3097"/>
              <a:gd name="T110" fmla="*/ 1211262 w 5769"/>
              <a:gd name="T111" fmla="*/ 4972998 h 3097"/>
              <a:gd name="T112" fmla="*/ 55562 w 5769"/>
              <a:gd name="T113" fmla="*/ 4984555 h 3097"/>
              <a:gd name="T114" fmla="*/ 22225 w 5769"/>
              <a:gd name="T115" fmla="*/ 5019227 h 3097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5769" h="3097">
                <a:moveTo>
                  <a:pt x="14" y="3040"/>
                </a:moveTo>
                <a:cubicBezTo>
                  <a:pt x="14" y="3040"/>
                  <a:pt x="9" y="3003"/>
                  <a:pt x="7" y="2984"/>
                </a:cubicBezTo>
                <a:cubicBezTo>
                  <a:pt x="5" y="2873"/>
                  <a:pt x="0" y="2762"/>
                  <a:pt x="0" y="2651"/>
                </a:cubicBezTo>
                <a:cubicBezTo>
                  <a:pt x="0" y="2589"/>
                  <a:pt x="17" y="2652"/>
                  <a:pt x="0" y="2602"/>
                </a:cubicBezTo>
                <a:cubicBezTo>
                  <a:pt x="5" y="2486"/>
                  <a:pt x="5" y="2370"/>
                  <a:pt x="14" y="2255"/>
                </a:cubicBezTo>
                <a:cubicBezTo>
                  <a:pt x="15" y="2239"/>
                  <a:pt x="41" y="2194"/>
                  <a:pt x="56" y="2186"/>
                </a:cubicBezTo>
                <a:cubicBezTo>
                  <a:pt x="69" y="2179"/>
                  <a:pt x="97" y="2172"/>
                  <a:pt x="97" y="2172"/>
                </a:cubicBezTo>
                <a:cubicBezTo>
                  <a:pt x="222" y="2174"/>
                  <a:pt x="347" y="2175"/>
                  <a:pt x="472" y="2179"/>
                </a:cubicBezTo>
                <a:cubicBezTo>
                  <a:pt x="550" y="2182"/>
                  <a:pt x="619" y="2219"/>
                  <a:pt x="701" y="2221"/>
                </a:cubicBezTo>
                <a:cubicBezTo>
                  <a:pt x="895" y="2227"/>
                  <a:pt x="1090" y="2226"/>
                  <a:pt x="1284" y="2228"/>
                </a:cubicBezTo>
                <a:cubicBezTo>
                  <a:pt x="1399" y="2247"/>
                  <a:pt x="1749" y="2239"/>
                  <a:pt x="1902" y="2172"/>
                </a:cubicBezTo>
                <a:cubicBezTo>
                  <a:pt x="1959" y="2147"/>
                  <a:pt x="2013" y="2108"/>
                  <a:pt x="2075" y="2096"/>
                </a:cubicBezTo>
                <a:cubicBezTo>
                  <a:pt x="2227" y="2065"/>
                  <a:pt x="2385" y="2085"/>
                  <a:pt x="2540" y="2082"/>
                </a:cubicBezTo>
                <a:cubicBezTo>
                  <a:pt x="2606" y="2033"/>
                  <a:pt x="2574" y="2049"/>
                  <a:pt x="2630" y="2026"/>
                </a:cubicBezTo>
                <a:cubicBezTo>
                  <a:pt x="2662" y="1995"/>
                  <a:pt x="2696" y="1968"/>
                  <a:pt x="2727" y="1936"/>
                </a:cubicBezTo>
                <a:cubicBezTo>
                  <a:pt x="2729" y="1929"/>
                  <a:pt x="2729" y="1920"/>
                  <a:pt x="2734" y="1915"/>
                </a:cubicBezTo>
                <a:cubicBezTo>
                  <a:pt x="2748" y="1901"/>
                  <a:pt x="2783" y="1881"/>
                  <a:pt x="2783" y="1881"/>
                </a:cubicBezTo>
                <a:cubicBezTo>
                  <a:pt x="2805" y="1848"/>
                  <a:pt x="2819" y="1820"/>
                  <a:pt x="2852" y="1797"/>
                </a:cubicBezTo>
                <a:cubicBezTo>
                  <a:pt x="2897" y="1765"/>
                  <a:pt x="2960" y="1754"/>
                  <a:pt x="3012" y="1742"/>
                </a:cubicBezTo>
                <a:cubicBezTo>
                  <a:pt x="3168" y="1707"/>
                  <a:pt x="3332" y="1718"/>
                  <a:pt x="3491" y="1700"/>
                </a:cubicBezTo>
                <a:cubicBezTo>
                  <a:pt x="3517" y="1694"/>
                  <a:pt x="3541" y="1685"/>
                  <a:pt x="3567" y="1679"/>
                </a:cubicBezTo>
                <a:cubicBezTo>
                  <a:pt x="3622" y="1645"/>
                  <a:pt x="3676" y="1611"/>
                  <a:pt x="3734" y="1582"/>
                </a:cubicBezTo>
                <a:cubicBezTo>
                  <a:pt x="3788" y="1500"/>
                  <a:pt x="4023" y="1535"/>
                  <a:pt x="4053" y="1534"/>
                </a:cubicBezTo>
                <a:cubicBezTo>
                  <a:pt x="4132" y="1475"/>
                  <a:pt x="4157" y="1367"/>
                  <a:pt x="4226" y="1298"/>
                </a:cubicBezTo>
                <a:cubicBezTo>
                  <a:pt x="4244" y="1245"/>
                  <a:pt x="4248" y="1190"/>
                  <a:pt x="4282" y="1145"/>
                </a:cubicBezTo>
                <a:cubicBezTo>
                  <a:pt x="4316" y="1009"/>
                  <a:pt x="4365" y="879"/>
                  <a:pt x="4428" y="756"/>
                </a:cubicBezTo>
                <a:cubicBezTo>
                  <a:pt x="4446" y="720"/>
                  <a:pt x="4444" y="705"/>
                  <a:pt x="4469" y="666"/>
                </a:cubicBezTo>
                <a:cubicBezTo>
                  <a:pt x="4480" y="623"/>
                  <a:pt x="4504" y="593"/>
                  <a:pt x="4525" y="555"/>
                </a:cubicBezTo>
                <a:cubicBezTo>
                  <a:pt x="4536" y="535"/>
                  <a:pt x="4542" y="503"/>
                  <a:pt x="4559" y="486"/>
                </a:cubicBezTo>
                <a:cubicBezTo>
                  <a:pt x="4567" y="478"/>
                  <a:pt x="4579" y="473"/>
                  <a:pt x="4587" y="465"/>
                </a:cubicBezTo>
                <a:cubicBezTo>
                  <a:pt x="4612" y="440"/>
                  <a:pt x="4626" y="415"/>
                  <a:pt x="4657" y="396"/>
                </a:cubicBezTo>
                <a:cubicBezTo>
                  <a:pt x="4667" y="357"/>
                  <a:pt x="4695" y="345"/>
                  <a:pt x="4719" y="312"/>
                </a:cubicBezTo>
                <a:cubicBezTo>
                  <a:pt x="4754" y="265"/>
                  <a:pt x="4772" y="209"/>
                  <a:pt x="4816" y="167"/>
                </a:cubicBezTo>
                <a:cubicBezTo>
                  <a:pt x="4828" y="132"/>
                  <a:pt x="4841" y="118"/>
                  <a:pt x="4865" y="90"/>
                </a:cubicBezTo>
                <a:cubicBezTo>
                  <a:pt x="4917" y="27"/>
                  <a:pt x="4915" y="16"/>
                  <a:pt x="4997" y="0"/>
                </a:cubicBezTo>
                <a:cubicBezTo>
                  <a:pt x="5015" y="2"/>
                  <a:pt x="5035" y="1"/>
                  <a:pt x="5052" y="7"/>
                </a:cubicBezTo>
                <a:cubicBezTo>
                  <a:pt x="5068" y="13"/>
                  <a:pt x="5094" y="35"/>
                  <a:pt x="5094" y="35"/>
                </a:cubicBezTo>
                <a:cubicBezTo>
                  <a:pt x="5111" y="59"/>
                  <a:pt x="5143" y="95"/>
                  <a:pt x="5170" y="104"/>
                </a:cubicBezTo>
                <a:cubicBezTo>
                  <a:pt x="5175" y="111"/>
                  <a:pt x="5178" y="119"/>
                  <a:pt x="5184" y="125"/>
                </a:cubicBezTo>
                <a:cubicBezTo>
                  <a:pt x="5192" y="133"/>
                  <a:pt x="5205" y="136"/>
                  <a:pt x="5212" y="146"/>
                </a:cubicBezTo>
                <a:cubicBezTo>
                  <a:pt x="5220" y="158"/>
                  <a:pt x="5221" y="173"/>
                  <a:pt x="5226" y="187"/>
                </a:cubicBezTo>
                <a:cubicBezTo>
                  <a:pt x="5245" y="242"/>
                  <a:pt x="5302" y="314"/>
                  <a:pt x="5358" y="333"/>
                </a:cubicBezTo>
                <a:cubicBezTo>
                  <a:pt x="5389" y="357"/>
                  <a:pt x="5383" y="369"/>
                  <a:pt x="5413" y="389"/>
                </a:cubicBezTo>
                <a:cubicBezTo>
                  <a:pt x="5458" y="451"/>
                  <a:pt x="5437" y="421"/>
                  <a:pt x="5476" y="479"/>
                </a:cubicBezTo>
                <a:cubicBezTo>
                  <a:pt x="5528" y="557"/>
                  <a:pt x="5452" y="479"/>
                  <a:pt x="5510" y="534"/>
                </a:cubicBezTo>
                <a:cubicBezTo>
                  <a:pt x="5527" y="584"/>
                  <a:pt x="5503" y="524"/>
                  <a:pt x="5538" y="576"/>
                </a:cubicBezTo>
                <a:cubicBezTo>
                  <a:pt x="5547" y="589"/>
                  <a:pt x="5550" y="605"/>
                  <a:pt x="5559" y="618"/>
                </a:cubicBezTo>
                <a:cubicBezTo>
                  <a:pt x="5569" y="655"/>
                  <a:pt x="5593" y="733"/>
                  <a:pt x="5614" y="763"/>
                </a:cubicBezTo>
                <a:cubicBezTo>
                  <a:pt x="5623" y="799"/>
                  <a:pt x="5642" y="832"/>
                  <a:pt x="5656" y="867"/>
                </a:cubicBezTo>
                <a:cubicBezTo>
                  <a:pt x="5667" y="895"/>
                  <a:pt x="5667" y="919"/>
                  <a:pt x="5684" y="944"/>
                </a:cubicBezTo>
                <a:cubicBezTo>
                  <a:pt x="5703" y="1034"/>
                  <a:pt x="5704" y="1128"/>
                  <a:pt x="5739" y="1214"/>
                </a:cubicBezTo>
                <a:cubicBezTo>
                  <a:pt x="5769" y="1422"/>
                  <a:pt x="5767" y="2892"/>
                  <a:pt x="5746" y="3060"/>
                </a:cubicBezTo>
                <a:cubicBezTo>
                  <a:pt x="5741" y="3097"/>
                  <a:pt x="5672" y="3065"/>
                  <a:pt x="5635" y="3067"/>
                </a:cubicBezTo>
                <a:cubicBezTo>
                  <a:pt x="5584" y="3070"/>
                  <a:pt x="5533" y="3072"/>
                  <a:pt x="5482" y="3074"/>
                </a:cubicBezTo>
                <a:cubicBezTo>
                  <a:pt x="4108" y="3069"/>
                  <a:pt x="2779" y="3051"/>
                  <a:pt x="1402" y="3047"/>
                </a:cubicBezTo>
                <a:cubicBezTo>
                  <a:pt x="1176" y="3043"/>
                  <a:pt x="981" y="3032"/>
                  <a:pt x="763" y="3012"/>
                </a:cubicBezTo>
                <a:cubicBezTo>
                  <a:pt x="520" y="3014"/>
                  <a:pt x="278" y="3012"/>
                  <a:pt x="35" y="3019"/>
                </a:cubicBezTo>
                <a:cubicBezTo>
                  <a:pt x="12" y="3020"/>
                  <a:pt x="14" y="3029"/>
                  <a:pt x="14" y="3040"/>
                </a:cubicBezTo>
                <a:close/>
              </a:path>
            </a:pathLst>
          </a:custGeom>
          <a:solidFill>
            <a:srgbClr val="996633"/>
          </a:solidFill>
          <a:ln w="635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14" name="Freeform 116"/>
          <p:cNvSpPr>
            <a:spLocks/>
          </p:cNvSpPr>
          <p:nvPr/>
        </p:nvSpPr>
        <p:spPr bwMode="auto">
          <a:xfrm>
            <a:off x="7272338" y="1700213"/>
            <a:ext cx="1871662" cy="1530350"/>
          </a:xfrm>
          <a:custGeom>
            <a:avLst/>
            <a:gdLst>
              <a:gd name="T0" fmla="*/ 46051 w 1138"/>
              <a:gd name="T1" fmla="*/ 985225 h 918"/>
              <a:gd name="T2" fmla="*/ 136510 w 1138"/>
              <a:gd name="T3" fmla="*/ 811852 h 918"/>
              <a:gd name="T4" fmla="*/ 194074 w 1138"/>
              <a:gd name="T5" fmla="*/ 788514 h 918"/>
              <a:gd name="T6" fmla="*/ 284532 w 1138"/>
              <a:gd name="T7" fmla="*/ 720165 h 918"/>
              <a:gd name="T8" fmla="*/ 319071 w 1138"/>
              <a:gd name="T9" fmla="*/ 615141 h 918"/>
              <a:gd name="T10" fmla="*/ 411174 w 1138"/>
              <a:gd name="T11" fmla="*/ 476776 h 918"/>
              <a:gd name="T12" fmla="*/ 524657 w 1138"/>
              <a:gd name="T13" fmla="*/ 280064 h 918"/>
              <a:gd name="T14" fmla="*/ 616760 w 1138"/>
              <a:gd name="T15" fmla="*/ 188376 h 918"/>
              <a:gd name="T16" fmla="*/ 787809 w 1138"/>
              <a:gd name="T17" fmla="*/ 36675 h 918"/>
              <a:gd name="T18" fmla="*/ 935831 w 1138"/>
              <a:gd name="T19" fmla="*/ 15003 h 918"/>
              <a:gd name="T20" fmla="*/ 1016421 w 1138"/>
              <a:gd name="T21" fmla="*/ 130030 h 918"/>
              <a:gd name="T22" fmla="*/ 1083853 w 1138"/>
              <a:gd name="T23" fmla="*/ 165038 h 918"/>
              <a:gd name="T24" fmla="*/ 1106879 w 1138"/>
              <a:gd name="T25" fmla="*/ 200046 h 918"/>
              <a:gd name="T26" fmla="*/ 1175956 w 1138"/>
              <a:gd name="T27" fmla="*/ 245056 h 918"/>
              <a:gd name="T28" fmla="*/ 1243389 w 1138"/>
              <a:gd name="T29" fmla="*/ 350080 h 918"/>
              <a:gd name="T30" fmla="*/ 1300953 w 1138"/>
              <a:gd name="T31" fmla="*/ 500114 h 918"/>
              <a:gd name="T32" fmla="*/ 1335492 w 1138"/>
              <a:gd name="T33" fmla="*/ 511784 h 918"/>
              <a:gd name="T34" fmla="*/ 1472001 w 1138"/>
              <a:gd name="T35" fmla="*/ 581800 h 918"/>
              <a:gd name="T36" fmla="*/ 1575617 w 1138"/>
              <a:gd name="T37" fmla="*/ 800183 h 918"/>
              <a:gd name="T38" fmla="*/ 1620024 w 1138"/>
              <a:gd name="T39" fmla="*/ 811852 h 918"/>
              <a:gd name="T40" fmla="*/ 1700614 w 1138"/>
              <a:gd name="T41" fmla="*/ 951884 h 918"/>
              <a:gd name="T42" fmla="*/ 1746665 w 1138"/>
              <a:gd name="T43" fmla="*/ 1055241 h 918"/>
              <a:gd name="T44" fmla="*/ 1802585 w 1138"/>
              <a:gd name="T45" fmla="*/ 1298630 h 918"/>
              <a:gd name="T46" fmla="*/ 1825611 w 1138"/>
              <a:gd name="T47" fmla="*/ 1366979 h 918"/>
              <a:gd name="T48" fmla="*/ 1871662 w 1138"/>
              <a:gd name="T49" fmla="*/ 1436995 h 918"/>
              <a:gd name="T50" fmla="*/ 1860149 w 1138"/>
              <a:gd name="T51" fmla="*/ 1518681 h 918"/>
              <a:gd name="T52" fmla="*/ 1825611 w 1138"/>
              <a:gd name="T53" fmla="*/ 1530350 h 918"/>
              <a:gd name="T54" fmla="*/ 1654562 w 1138"/>
              <a:gd name="T55" fmla="*/ 1472003 h 918"/>
              <a:gd name="T56" fmla="*/ 1335492 w 1138"/>
              <a:gd name="T57" fmla="*/ 1286961 h 918"/>
              <a:gd name="T58" fmla="*/ 1254902 w 1138"/>
              <a:gd name="T59" fmla="*/ 1181937 h 918"/>
              <a:gd name="T60" fmla="*/ 1222008 w 1138"/>
              <a:gd name="T61" fmla="*/ 1136927 h 918"/>
              <a:gd name="T62" fmla="*/ 1118392 w 1138"/>
              <a:gd name="T63" fmla="*/ 963554 h 918"/>
              <a:gd name="T64" fmla="*/ 1072341 w 1138"/>
              <a:gd name="T65" fmla="*/ 1043572 h 918"/>
              <a:gd name="T66" fmla="*/ 993395 w 1138"/>
              <a:gd name="T67" fmla="*/ 1078580 h 918"/>
              <a:gd name="T68" fmla="*/ 935831 w 1138"/>
              <a:gd name="T69" fmla="*/ 1181937 h 918"/>
              <a:gd name="T70" fmla="*/ 947344 w 1138"/>
              <a:gd name="T71" fmla="*/ 1286961 h 918"/>
              <a:gd name="T72" fmla="*/ 981882 w 1138"/>
              <a:gd name="T73" fmla="*/ 1333638 h 918"/>
              <a:gd name="T74" fmla="*/ 947344 w 1138"/>
              <a:gd name="T75" fmla="*/ 1321969 h 918"/>
              <a:gd name="T76" fmla="*/ 684193 w 1138"/>
              <a:gd name="T77" fmla="*/ 1298630 h 918"/>
              <a:gd name="T78" fmla="*/ 661167 w 1138"/>
              <a:gd name="T79" fmla="*/ 1263622 h 918"/>
              <a:gd name="T80" fmla="*/ 651299 w 1138"/>
              <a:gd name="T81" fmla="*/ 1193606 h 918"/>
              <a:gd name="T82" fmla="*/ 570709 w 1138"/>
              <a:gd name="T83" fmla="*/ 1205276 h 918"/>
              <a:gd name="T84" fmla="*/ 263151 w 1138"/>
              <a:gd name="T85" fmla="*/ 1321969 h 918"/>
              <a:gd name="T86" fmla="*/ 80590 w 1138"/>
              <a:gd name="T87" fmla="*/ 1378649 h 918"/>
              <a:gd name="T88" fmla="*/ 69077 w 1138"/>
              <a:gd name="T89" fmla="*/ 1101919 h 918"/>
              <a:gd name="T90" fmla="*/ 0 w 1138"/>
              <a:gd name="T91" fmla="*/ 1055241 h 918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1138" h="918">
                <a:moveTo>
                  <a:pt x="28" y="591"/>
                </a:moveTo>
                <a:cubicBezTo>
                  <a:pt x="53" y="555"/>
                  <a:pt x="69" y="528"/>
                  <a:pt x="83" y="487"/>
                </a:cubicBezTo>
                <a:cubicBezTo>
                  <a:pt x="87" y="475"/>
                  <a:pt x="106" y="478"/>
                  <a:pt x="118" y="473"/>
                </a:cubicBezTo>
                <a:cubicBezTo>
                  <a:pt x="135" y="449"/>
                  <a:pt x="150" y="448"/>
                  <a:pt x="173" y="432"/>
                </a:cubicBezTo>
                <a:cubicBezTo>
                  <a:pt x="180" y="411"/>
                  <a:pt x="182" y="387"/>
                  <a:pt x="194" y="369"/>
                </a:cubicBezTo>
                <a:cubicBezTo>
                  <a:pt x="207" y="350"/>
                  <a:pt x="242" y="311"/>
                  <a:pt x="250" y="286"/>
                </a:cubicBezTo>
                <a:cubicBezTo>
                  <a:pt x="266" y="239"/>
                  <a:pt x="276" y="197"/>
                  <a:pt x="319" y="168"/>
                </a:cubicBezTo>
                <a:cubicBezTo>
                  <a:pt x="329" y="138"/>
                  <a:pt x="349" y="129"/>
                  <a:pt x="375" y="113"/>
                </a:cubicBezTo>
                <a:cubicBezTo>
                  <a:pt x="397" y="47"/>
                  <a:pt x="408" y="40"/>
                  <a:pt x="479" y="22"/>
                </a:cubicBezTo>
                <a:cubicBezTo>
                  <a:pt x="514" y="0"/>
                  <a:pt x="527" y="2"/>
                  <a:pt x="569" y="9"/>
                </a:cubicBezTo>
                <a:cubicBezTo>
                  <a:pt x="581" y="44"/>
                  <a:pt x="582" y="66"/>
                  <a:pt x="618" y="78"/>
                </a:cubicBezTo>
                <a:cubicBezTo>
                  <a:pt x="631" y="87"/>
                  <a:pt x="647" y="89"/>
                  <a:pt x="659" y="99"/>
                </a:cubicBezTo>
                <a:cubicBezTo>
                  <a:pt x="666" y="104"/>
                  <a:pt x="667" y="115"/>
                  <a:pt x="673" y="120"/>
                </a:cubicBezTo>
                <a:cubicBezTo>
                  <a:pt x="686" y="131"/>
                  <a:pt x="715" y="147"/>
                  <a:pt x="715" y="147"/>
                </a:cubicBezTo>
                <a:cubicBezTo>
                  <a:pt x="748" y="196"/>
                  <a:pt x="734" y="175"/>
                  <a:pt x="756" y="210"/>
                </a:cubicBezTo>
                <a:cubicBezTo>
                  <a:pt x="772" y="237"/>
                  <a:pt x="764" y="279"/>
                  <a:pt x="791" y="300"/>
                </a:cubicBezTo>
                <a:cubicBezTo>
                  <a:pt x="797" y="305"/>
                  <a:pt x="805" y="304"/>
                  <a:pt x="812" y="307"/>
                </a:cubicBezTo>
                <a:cubicBezTo>
                  <a:pt x="840" y="321"/>
                  <a:pt x="869" y="331"/>
                  <a:pt x="895" y="349"/>
                </a:cubicBezTo>
                <a:cubicBezTo>
                  <a:pt x="912" y="397"/>
                  <a:pt x="930" y="438"/>
                  <a:pt x="958" y="480"/>
                </a:cubicBezTo>
                <a:cubicBezTo>
                  <a:pt x="963" y="488"/>
                  <a:pt x="976" y="485"/>
                  <a:pt x="985" y="487"/>
                </a:cubicBezTo>
                <a:cubicBezTo>
                  <a:pt x="995" y="518"/>
                  <a:pt x="1011" y="548"/>
                  <a:pt x="1034" y="571"/>
                </a:cubicBezTo>
                <a:cubicBezTo>
                  <a:pt x="1051" y="620"/>
                  <a:pt x="1040" y="600"/>
                  <a:pt x="1062" y="633"/>
                </a:cubicBezTo>
                <a:cubicBezTo>
                  <a:pt x="1074" y="682"/>
                  <a:pt x="1080" y="731"/>
                  <a:pt x="1096" y="779"/>
                </a:cubicBezTo>
                <a:cubicBezTo>
                  <a:pt x="1100" y="793"/>
                  <a:pt x="1102" y="808"/>
                  <a:pt x="1110" y="820"/>
                </a:cubicBezTo>
                <a:cubicBezTo>
                  <a:pt x="1119" y="834"/>
                  <a:pt x="1138" y="862"/>
                  <a:pt x="1138" y="862"/>
                </a:cubicBezTo>
                <a:cubicBezTo>
                  <a:pt x="1136" y="878"/>
                  <a:pt x="1138" y="896"/>
                  <a:pt x="1131" y="911"/>
                </a:cubicBezTo>
                <a:cubicBezTo>
                  <a:pt x="1128" y="918"/>
                  <a:pt x="1117" y="918"/>
                  <a:pt x="1110" y="918"/>
                </a:cubicBezTo>
                <a:cubicBezTo>
                  <a:pt x="1085" y="918"/>
                  <a:pt x="1033" y="892"/>
                  <a:pt x="1006" y="883"/>
                </a:cubicBezTo>
                <a:cubicBezTo>
                  <a:pt x="970" y="774"/>
                  <a:pt x="909" y="780"/>
                  <a:pt x="812" y="772"/>
                </a:cubicBezTo>
                <a:cubicBezTo>
                  <a:pt x="776" y="736"/>
                  <a:pt x="801" y="764"/>
                  <a:pt x="763" y="709"/>
                </a:cubicBezTo>
                <a:cubicBezTo>
                  <a:pt x="757" y="700"/>
                  <a:pt x="743" y="682"/>
                  <a:pt x="743" y="682"/>
                </a:cubicBezTo>
                <a:cubicBezTo>
                  <a:pt x="732" y="638"/>
                  <a:pt x="728" y="594"/>
                  <a:pt x="680" y="578"/>
                </a:cubicBezTo>
                <a:cubicBezTo>
                  <a:pt x="669" y="593"/>
                  <a:pt x="665" y="613"/>
                  <a:pt x="652" y="626"/>
                </a:cubicBezTo>
                <a:cubicBezTo>
                  <a:pt x="640" y="638"/>
                  <a:pt x="620" y="639"/>
                  <a:pt x="604" y="647"/>
                </a:cubicBezTo>
                <a:cubicBezTo>
                  <a:pt x="590" y="668"/>
                  <a:pt x="583" y="688"/>
                  <a:pt x="569" y="709"/>
                </a:cubicBezTo>
                <a:cubicBezTo>
                  <a:pt x="571" y="730"/>
                  <a:pt x="570" y="752"/>
                  <a:pt x="576" y="772"/>
                </a:cubicBezTo>
                <a:cubicBezTo>
                  <a:pt x="579" y="783"/>
                  <a:pt x="597" y="788"/>
                  <a:pt x="597" y="800"/>
                </a:cubicBezTo>
                <a:cubicBezTo>
                  <a:pt x="597" y="807"/>
                  <a:pt x="583" y="794"/>
                  <a:pt x="576" y="793"/>
                </a:cubicBezTo>
                <a:cubicBezTo>
                  <a:pt x="523" y="787"/>
                  <a:pt x="469" y="784"/>
                  <a:pt x="416" y="779"/>
                </a:cubicBezTo>
                <a:cubicBezTo>
                  <a:pt x="411" y="772"/>
                  <a:pt x="405" y="766"/>
                  <a:pt x="402" y="758"/>
                </a:cubicBezTo>
                <a:cubicBezTo>
                  <a:pt x="398" y="745"/>
                  <a:pt x="408" y="724"/>
                  <a:pt x="396" y="716"/>
                </a:cubicBezTo>
                <a:cubicBezTo>
                  <a:pt x="382" y="707"/>
                  <a:pt x="363" y="721"/>
                  <a:pt x="347" y="723"/>
                </a:cubicBezTo>
                <a:cubicBezTo>
                  <a:pt x="270" y="774"/>
                  <a:pt x="264" y="778"/>
                  <a:pt x="160" y="793"/>
                </a:cubicBezTo>
                <a:cubicBezTo>
                  <a:pt x="120" y="854"/>
                  <a:pt x="152" y="844"/>
                  <a:pt x="49" y="827"/>
                </a:cubicBezTo>
                <a:cubicBezTo>
                  <a:pt x="30" y="772"/>
                  <a:pt x="68" y="717"/>
                  <a:pt x="42" y="661"/>
                </a:cubicBezTo>
                <a:cubicBezTo>
                  <a:pt x="35" y="646"/>
                  <a:pt x="0" y="633"/>
                  <a:pt x="0" y="633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15" name="Freeform 117"/>
          <p:cNvSpPr>
            <a:spLocks/>
          </p:cNvSpPr>
          <p:nvPr/>
        </p:nvSpPr>
        <p:spPr bwMode="auto">
          <a:xfrm>
            <a:off x="-36513" y="5229225"/>
            <a:ext cx="3744913" cy="1670050"/>
          </a:xfrm>
          <a:custGeom>
            <a:avLst/>
            <a:gdLst>
              <a:gd name="T0" fmla="*/ 14763 w 2283"/>
              <a:gd name="T1" fmla="*/ 1627188 h 1052"/>
              <a:gd name="T2" fmla="*/ 1084270 w 2283"/>
              <a:gd name="T3" fmla="*/ 1638300 h 1052"/>
              <a:gd name="T4" fmla="*/ 2360460 w 2283"/>
              <a:gd name="T5" fmla="*/ 1517650 h 1052"/>
              <a:gd name="T6" fmla="*/ 2531056 w 2283"/>
              <a:gd name="T7" fmla="*/ 1397000 h 1052"/>
              <a:gd name="T8" fmla="*/ 2565503 w 2283"/>
              <a:gd name="T9" fmla="*/ 1363663 h 1052"/>
              <a:gd name="T10" fmla="*/ 2598310 w 2283"/>
              <a:gd name="T11" fmla="*/ 1352550 h 1052"/>
              <a:gd name="T12" fmla="*/ 2621275 w 2283"/>
              <a:gd name="T13" fmla="*/ 1319213 h 1052"/>
              <a:gd name="T14" fmla="*/ 2655722 w 2283"/>
              <a:gd name="T15" fmla="*/ 1296988 h 1052"/>
              <a:gd name="T16" fmla="*/ 2814836 w 2283"/>
              <a:gd name="T17" fmla="*/ 1154113 h 1052"/>
              <a:gd name="T18" fmla="*/ 2883731 w 2283"/>
              <a:gd name="T19" fmla="*/ 1065213 h 1052"/>
              <a:gd name="T20" fmla="*/ 3088774 w 2283"/>
              <a:gd name="T21" fmla="*/ 846138 h 1052"/>
              <a:gd name="T22" fmla="*/ 3167511 w 2283"/>
              <a:gd name="T23" fmla="*/ 746125 h 1052"/>
              <a:gd name="T24" fmla="*/ 3305300 w 2283"/>
              <a:gd name="T25" fmla="*/ 569913 h 1052"/>
              <a:gd name="T26" fmla="*/ 3395519 w 2283"/>
              <a:gd name="T27" fmla="*/ 471488 h 1052"/>
              <a:gd name="T28" fmla="*/ 3554633 w 2283"/>
              <a:gd name="T29" fmla="*/ 217488 h 1052"/>
              <a:gd name="T30" fmla="*/ 3713746 w 2283"/>
              <a:gd name="T31" fmla="*/ 85725 h 1052"/>
              <a:gd name="T32" fmla="*/ 3725229 w 2283"/>
              <a:gd name="T33" fmla="*/ 30163 h 1052"/>
              <a:gd name="T34" fmla="*/ 1039980 w 2283"/>
              <a:gd name="T35" fmla="*/ 19050 h 1052"/>
              <a:gd name="T36" fmla="*/ 26246 w 2283"/>
              <a:gd name="T37" fmla="*/ 7938 h 1052"/>
              <a:gd name="T38" fmla="*/ 14763 w 2283"/>
              <a:gd name="T39" fmla="*/ 1098550 h 1052"/>
              <a:gd name="T40" fmla="*/ 14763 w 2283"/>
              <a:gd name="T41" fmla="*/ 1627188 h 1052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283" h="1052">
                <a:moveTo>
                  <a:pt x="9" y="1025"/>
                </a:moveTo>
                <a:cubicBezTo>
                  <a:pt x="226" y="1027"/>
                  <a:pt x="444" y="1032"/>
                  <a:pt x="661" y="1032"/>
                </a:cubicBezTo>
                <a:cubicBezTo>
                  <a:pt x="1047" y="1032"/>
                  <a:pt x="1152" y="1052"/>
                  <a:pt x="1439" y="956"/>
                </a:cubicBezTo>
                <a:cubicBezTo>
                  <a:pt x="1468" y="925"/>
                  <a:pt x="1502" y="894"/>
                  <a:pt x="1543" y="880"/>
                </a:cubicBezTo>
                <a:cubicBezTo>
                  <a:pt x="1550" y="873"/>
                  <a:pt x="1556" y="865"/>
                  <a:pt x="1564" y="859"/>
                </a:cubicBezTo>
                <a:cubicBezTo>
                  <a:pt x="1570" y="855"/>
                  <a:pt x="1579" y="856"/>
                  <a:pt x="1584" y="852"/>
                </a:cubicBezTo>
                <a:cubicBezTo>
                  <a:pt x="1590" y="847"/>
                  <a:pt x="1592" y="837"/>
                  <a:pt x="1598" y="831"/>
                </a:cubicBezTo>
                <a:cubicBezTo>
                  <a:pt x="1604" y="825"/>
                  <a:pt x="1612" y="822"/>
                  <a:pt x="1619" y="817"/>
                </a:cubicBezTo>
                <a:cubicBezTo>
                  <a:pt x="1636" y="791"/>
                  <a:pt x="1689" y="740"/>
                  <a:pt x="1716" y="727"/>
                </a:cubicBezTo>
                <a:cubicBezTo>
                  <a:pt x="1725" y="699"/>
                  <a:pt x="1728" y="681"/>
                  <a:pt x="1758" y="671"/>
                </a:cubicBezTo>
                <a:cubicBezTo>
                  <a:pt x="1774" y="626"/>
                  <a:pt x="1839" y="555"/>
                  <a:pt x="1883" y="533"/>
                </a:cubicBezTo>
                <a:cubicBezTo>
                  <a:pt x="1894" y="499"/>
                  <a:pt x="1907" y="495"/>
                  <a:pt x="1931" y="470"/>
                </a:cubicBezTo>
                <a:cubicBezTo>
                  <a:pt x="1963" y="437"/>
                  <a:pt x="1989" y="398"/>
                  <a:pt x="2015" y="359"/>
                </a:cubicBezTo>
                <a:cubicBezTo>
                  <a:pt x="2036" y="327"/>
                  <a:pt x="2056" y="328"/>
                  <a:pt x="2070" y="297"/>
                </a:cubicBezTo>
                <a:cubicBezTo>
                  <a:pt x="2095" y="240"/>
                  <a:pt x="2113" y="173"/>
                  <a:pt x="2167" y="137"/>
                </a:cubicBezTo>
                <a:cubicBezTo>
                  <a:pt x="2193" y="98"/>
                  <a:pt x="2218" y="66"/>
                  <a:pt x="2264" y="54"/>
                </a:cubicBezTo>
                <a:cubicBezTo>
                  <a:pt x="2274" y="47"/>
                  <a:pt x="2283" y="19"/>
                  <a:pt x="2271" y="19"/>
                </a:cubicBezTo>
                <a:cubicBezTo>
                  <a:pt x="1725" y="10"/>
                  <a:pt x="1180" y="14"/>
                  <a:pt x="634" y="12"/>
                </a:cubicBezTo>
                <a:cubicBezTo>
                  <a:pt x="421" y="0"/>
                  <a:pt x="241" y="1"/>
                  <a:pt x="16" y="5"/>
                </a:cubicBezTo>
                <a:cubicBezTo>
                  <a:pt x="11" y="271"/>
                  <a:pt x="0" y="436"/>
                  <a:pt x="9" y="692"/>
                </a:cubicBezTo>
                <a:cubicBezTo>
                  <a:pt x="11" y="751"/>
                  <a:pt x="50" y="1025"/>
                  <a:pt x="9" y="1025"/>
                </a:cubicBezTo>
                <a:close/>
              </a:path>
            </a:pathLst>
          </a:cu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2694" name="AutoShape 118"/>
          <p:cNvSpPr>
            <a:spLocks noChangeArrowheads="1"/>
          </p:cNvSpPr>
          <p:nvPr/>
        </p:nvSpPr>
        <p:spPr bwMode="auto">
          <a:xfrm>
            <a:off x="323850" y="2349500"/>
            <a:ext cx="71438" cy="2663825"/>
          </a:xfrm>
          <a:prstGeom prst="upArrow">
            <a:avLst>
              <a:gd name="adj1" fmla="val 50000"/>
              <a:gd name="adj2" fmla="val 932216"/>
            </a:avLst>
          </a:pr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52695" name="AutoShape 119"/>
          <p:cNvSpPr>
            <a:spLocks noChangeArrowheads="1"/>
          </p:cNvSpPr>
          <p:nvPr/>
        </p:nvSpPr>
        <p:spPr bwMode="auto">
          <a:xfrm>
            <a:off x="755650" y="2997200"/>
            <a:ext cx="71438" cy="1295400"/>
          </a:xfrm>
          <a:prstGeom prst="upArrow">
            <a:avLst>
              <a:gd name="adj1" fmla="val 50000"/>
              <a:gd name="adj2" fmla="val 453330"/>
            </a:avLst>
          </a:pr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52696" name="Text Box 120"/>
          <p:cNvSpPr txBox="1">
            <a:spLocks noChangeArrowheads="1"/>
          </p:cNvSpPr>
          <p:nvPr/>
        </p:nvSpPr>
        <p:spPr bwMode="auto">
          <a:xfrm>
            <a:off x="468313" y="4797425"/>
            <a:ext cx="172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400" b="1"/>
              <a:t>Испарение</a:t>
            </a:r>
          </a:p>
        </p:txBody>
      </p:sp>
      <p:sp>
        <p:nvSpPr>
          <p:cNvPr id="152697" name="Text Box 121"/>
          <p:cNvSpPr txBox="1">
            <a:spLocks noChangeArrowheads="1"/>
          </p:cNvSpPr>
          <p:nvPr/>
        </p:nvSpPr>
        <p:spPr bwMode="auto">
          <a:xfrm>
            <a:off x="0" y="1773238"/>
            <a:ext cx="25558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400" b="1"/>
              <a:t>Конденсация пара</a:t>
            </a:r>
          </a:p>
        </p:txBody>
      </p:sp>
      <p:sp>
        <p:nvSpPr>
          <p:cNvPr id="152698" name="Text Box 122"/>
          <p:cNvSpPr txBox="1">
            <a:spLocks noChangeArrowheads="1"/>
          </p:cNvSpPr>
          <p:nvPr/>
        </p:nvSpPr>
        <p:spPr bwMode="auto">
          <a:xfrm>
            <a:off x="2700338" y="2420938"/>
            <a:ext cx="1008062" cy="62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1400" b="1"/>
              <a:t>Осадки –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altLang="ru-RU" sz="1400" b="1"/>
              <a:t>дождь</a:t>
            </a:r>
          </a:p>
        </p:txBody>
      </p:sp>
      <p:sp>
        <p:nvSpPr>
          <p:cNvPr id="152699" name="Text Box 123"/>
          <p:cNvSpPr txBox="1">
            <a:spLocks noChangeArrowheads="1"/>
          </p:cNvSpPr>
          <p:nvPr/>
        </p:nvSpPr>
        <p:spPr bwMode="auto">
          <a:xfrm>
            <a:off x="7740650" y="404813"/>
            <a:ext cx="12239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 b="1"/>
              <a:t>Осадки –</a:t>
            </a:r>
          </a:p>
          <a:p>
            <a:pPr algn="ctr" eaLnBrk="1" hangingPunct="1"/>
            <a:r>
              <a:rPr lang="ru-RU" altLang="ru-RU" sz="1400" b="1"/>
              <a:t>снег</a:t>
            </a:r>
          </a:p>
        </p:txBody>
      </p:sp>
      <p:sp>
        <p:nvSpPr>
          <p:cNvPr id="152700" name="Text Box 124"/>
          <p:cNvSpPr txBox="1">
            <a:spLocks noChangeArrowheads="1"/>
          </p:cNvSpPr>
          <p:nvPr/>
        </p:nvSpPr>
        <p:spPr bwMode="auto">
          <a:xfrm>
            <a:off x="3851275" y="692150"/>
            <a:ext cx="8651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ru-RU" altLang="ru-RU" sz="1400" b="1"/>
              <a:t>Ветер</a:t>
            </a:r>
          </a:p>
        </p:txBody>
      </p:sp>
      <p:sp>
        <p:nvSpPr>
          <p:cNvPr id="152701" name="Text Box 125"/>
          <p:cNvSpPr txBox="1">
            <a:spLocks noChangeArrowheads="1"/>
          </p:cNvSpPr>
          <p:nvPr/>
        </p:nvSpPr>
        <p:spPr bwMode="auto">
          <a:xfrm>
            <a:off x="503238" y="6165850"/>
            <a:ext cx="8640762" cy="457200"/>
          </a:xfrm>
          <a:prstGeom prst="rect">
            <a:avLst/>
          </a:prstGeom>
          <a:gradFill rotWithShape="1">
            <a:gsLst>
              <a:gs pos="0">
                <a:srgbClr val="DDDDDD">
                  <a:alpha val="64998"/>
                </a:srgbClr>
              </a:gs>
              <a:gs pos="100000">
                <a:srgbClr val="666666">
                  <a:alpha val="24001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400" b="1"/>
              <a:t>  Круговорот воды в природе – всемирный процесс</a:t>
            </a:r>
          </a:p>
        </p:txBody>
      </p:sp>
      <p:sp>
        <p:nvSpPr>
          <p:cNvPr id="152702" name="AutoShape 126"/>
          <p:cNvSpPr>
            <a:spLocks noChangeArrowheads="1"/>
          </p:cNvSpPr>
          <p:nvPr/>
        </p:nvSpPr>
        <p:spPr bwMode="auto">
          <a:xfrm>
            <a:off x="1187450" y="3429000"/>
            <a:ext cx="71438" cy="1295400"/>
          </a:xfrm>
          <a:prstGeom prst="upArrow">
            <a:avLst>
              <a:gd name="adj1" fmla="val 50000"/>
              <a:gd name="adj2" fmla="val 453330"/>
            </a:avLst>
          </a:pr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52703" name="AutoShape 127"/>
          <p:cNvSpPr>
            <a:spLocks noChangeArrowheads="1"/>
          </p:cNvSpPr>
          <p:nvPr/>
        </p:nvSpPr>
        <p:spPr bwMode="auto">
          <a:xfrm>
            <a:off x="2627313" y="3716338"/>
            <a:ext cx="73025" cy="1368425"/>
          </a:xfrm>
          <a:prstGeom prst="downArrow">
            <a:avLst>
              <a:gd name="adj1" fmla="val 50000"/>
              <a:gd name="adj2" fmla="val 468478"/>
            </a:avLst>
          </a:pr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52704" name="AutoShape 128"/>
          <p:cNvSpPr>
            <a:spLocks noChangeArrowheads="1"/>
          </p:cNvSpPr>
          <p:nvPr/>
        </p:nvSpPr>
        <p:spPr bwMode="auto">
          <a:xfrm>
            <a:off x="2268538" y="3860800"/>
            <a:ext cx="73025" cy="1368425"/>
          </a:xfrm>
          <a:prstGeom prst="downArrow">
            <a:avLst>
              <a:gd name="adj1" fmla="val 50000"/>
              <a:gd name="adj2" fmla="val 468478"/>
            </a:avLst>
          </a:pr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52705" name="AutoShape 129"/>
          <p:cNvSpPr>
            <a:spLocks noChangeArrowheads="1"/>
          </p:cNvSpPr>
          <p:nvPr/>
        </p:nvSpPr>
        <p:spPr bwMode="auto">
          <a:xfrm>
            <a:off x="4643438" y="3716338"/>
            <a:ext cx="73025" cy="1944687"/>
          </a:xfrm>
          <a:prstGeom prst="downArrow">
            <a:avLst>
              <a:gd name="adj1" fmla="val 50000"/>
              <a:gd name="adj2" fmla="val 665761"/>
            </a:avLst>
          </a:pr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52706" name="AutoShape 130"/>
          <p:cNvSpPr>
            <a:spLocks noChangeArrowheads="1"/>
          </p:cNvSpPr>
          <p:nvPr/>
        </p:nvSpPr>
        <p:spPr bwMode="auto">
          <a:xfrm>
            <a:off x="5435600" y="3573463"/>
            <a:ext cx="73025" cy="1511300"/>
          </a:xfrm>
          <a:prstGeom prst="downArrow">
            <a:avLst>
              <a:gd name="adj1" fmla="val 50000"/>
              <a:gd name="adj2" fmla="val 517391"/>
            </a:avLst>
          </a:pr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52707" name="AutoShape 131"/>
          <p:cNvSpPr>
            <a:spLocks noChangeArrowheads="1"/>
          </p:cNvSpPr>
          <p:nvPr/>
        </p:nvSpPr>
        <p:spPr bwMode="auto">
          <a:xfrm flipH="1">
            <a:off x="7164388" y="1484313"/>
            <a:ext cx="71437" cy="936625"/>
          </a:xfrm>
          <a:prstGeom prst="downArrow">
            <a:avLst>
              <a:gd name="adj1" fmla="val 50000"/>
              <a:gd name="adj2" fmla="val 327780"/>
            </a:avLst>
          </a:pr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52708" name="AutoShape 132"/>
          <p:cNvSpPr>
            <a:spLocks noChangeArrowheads="1"/>
          </p:cNvSpPr>
          <p:nvPr/>
        </p:nvSpPr>
        <p:spPr bwMode="auto">
          <a:xfrm>
            <a:off x="7667625" y="1412875"/>
            <a:ext cx="73025" cy="503238"/>
          </a:xfrm>
          <a:prstGeom prst="downArrow">
            <a:avLst>
              <a:gd name="adj1" fmla="val 50000"/>
              <a:gd name="adj2" fmla="val 172283"/>
            </a:avLst>
          </a:pr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52709" name="AutoShape 133"/>
          <p:cNvSpPr>
            <a:spLocks noChangeArrowheads="1"/>
          </p:cNvSpPr>
          <p:nvPr/>
        </p:nvSpPr>
        <p:spPr bwMode="auto">
          <a:xfrm>
            <a:off x="6732588" y="5373688"/>
            <a:ext cx="2159000" cy="287337"/>
          </a:xfrm>
          <a:prstGeom prst="wedgeRoundRectCallout">
            <a:avLst>
              <a:gd name="adj1" fmla="val -52796"/>
              <a:gd name="adj2" fmla="val -217403"/>
              <a:gd name="adj3" fmla="val 16667"/>
            </a:avLst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sz="2400" b="1"/>
          </a:p>
        </p:txBody>
      </p:sp>
      <p:sp>
        <p:nvSpPr>
          <p:cNvPr id="152710" name="Arc 134"/>
          <p:cNvSpPr>
            <a:spLocks/>
          </p:cNvSpPr>
          <p:nvPr/>
        </p:nvSpPr>
        <p:spPr bwMode="auto">
          <a:xfrm flipV="1">
            <a:off x="3276600" y="2997200"/>
            <a:ext cx="4608513" cy="2808288"/>
          </a:xfrm>
          <a:custGeom>
            <a:avLst/>
            <a:gdLst>
              <a:gd name="T0" fmla="*/ 0 w 21600"/>
              <a:gd name="T1" fmla="*/ 0 h 21600"/>
              <a:gd name="T2" fmla="*/ 4608513 w 21600"/>
              <a:gd name="T3" fmla="*/ 2808288 h 21600"/>
              <a:gd name="T4" fmla="*/ 0 w 21600"/>
              <a:gd name="T5" fmla="*/ 280828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2711" name="Text Box 135"/>
          <p:cNvSpPr txBox="1">
            <a:spLocks noChangeArrowheads="1"/>
          </p:cNvSpPr>
          <p:nvPr/>
        </p:nvSpPr>
        <p:spPr bwMode="auto">
          <a:xfrm>
            <a:off x="6948488" y="5373688"/>
            <a:ext cx="18716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1400" b="1"/>
              <a:t>Подземные воды</a:t>
            </a:r>
          </a:p>
        </p:txBody>
      </p:sp>
      <p:sp>
        <p:nvSpPr>
          <p:cNvPr id="152712" name="Freeform 136"/>
          <p:cNvSpPr>
            <a:spLocks/>
          </p:cNvSpPr>
          <p:nvPr/>
        </p:nvSpPr>
        <p:spPr bwMode="auto">
          <a:xfrm>
            <a:off x="4427538" y="4292600"/>
            <a:ext cx="2246312" cy="777875"/>
          </a:xfrm>
          <a:custGeom>
            <a:avLst/>
            <a:gdLst>
              <a:gd name="T0" fmla="*/ 0 w 1415"/>
              <a:gd name="T1" fmla="*/ 777875 h 490"/>
              <a:gd name="T2" fmla="*/ 196850 w 1415"/>
              <a:gd name="T3" fmla="*/ 657225 h 490"/>
              <a:gd name="T4" fmla="*/ 307975 w 1415"/>
              <a:gd name="T5" fmla="*/ 623888 h 490"/>
              <a:gd name="T6" fmla="*/ 539750 w 1415"/>
              <a:gd name="T7" fmla="*/ 546100 h 490"/>
              <a:gd name="T8" fmla="*/ 736600 w 1415"/>
              <a:gd name="T9" fmla="*/ 534988 h 490"/>
              <a:gd name="T10" fmla="*/ 914400 w 1415"/>
              <a:gd name="T11" fmla="*/ 503238 h 490"/>
              <a:gd name="T12" fmla="*/ 1320800 w 1415"/>
              <a:gd name="T13" fmla="*/ 469900 h 490"/>
              <a:gd name="T14" fmla="*/ 1387475 w 1415"/>
              <a:gd name="T15" fmla="*/ 425450 h 490"/>
              <a:gd name="T16" fmla="*/ 1497012 w 1415"/>
              <a:gd name="T17" fmla="*/ 414338 h 490"/>
              <a:gd name="T18" fmla="*/ 1552575 w 1415"/>
              <a:gd name="T19" fmla="*/ 381000 h 490"/>
              <a:gd name="T20" fmla="*/ 1619250 w 1415"/>
              <a:gd name="T21" fmla="*/ 282575 h 490"/>
              <a:gd name="T22" fmla="*/ 1806575 w 1415"/>
              <a:gd name="T23" fmla="*/ 215900 h 490"/>
              <a:gd name="T24" fmla="*/ 1838325 w 1415"/>
              <a:gd name="T25" fmla="*/ 193675 h 490"/>
              <a:gd name="T26" fmla="*/ 2047875 w 1415"/>
              <a:gd name="T27" fmla="*/ 182563 h 490"/>
              <a:gd name="T28" fmla="*/ 2092325 w 1415"/>
              <a:gd name="T29" fmla="*/ 171450 h 490"/>
              <a:gd name="T30" fmla="*/ 2125662 w 1415"/>
              <a:gd name="T31" fmla="*/ 106363 h 490"/>
              <a:gd name="T32" fmla="*/ 2201862 w 1415"/>
              <a:gd name="T33" fmla="*/ 50800 h 49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415" h="490">
                <a:moveTo>
                  <a:pt x="0" y="490"/>
                </a:moveTo>
                <a:cubicBezTo>
                  <a:pt x="53" y="479"/>
                  <a:pt x="82" y="443"/>
                  <a:pt x="124" y="414"/>
                </a:cubicBezTo>
                <a:cubicBezTo>
                  <a:pt x="142" y="402"/>
                  <a:pt x="173" y="400"/>
                  <a:pt x="194" y="393"/>
                </a:cubicBezTo>
                <a:cubicBezTo>
                  <a:pt x="259" y="326"/>
                  <a:pt x="216" y="352"/>
                  <a:pt x="340" y="344"/>
                </a:cubicBezTo>
                <a:cubicBezTo>
                  <a:pt x="381" y="341"/>
                  <a:pt x="423" y="339"/>
                  <a:pt x="464" y="337"/>
                </a:cubicBezTo>
                <a:cubicBezTo>
                  <a:pt x="500" y="325"/>
                  <a:pt x="576" y="317"/>
                  <a:pt x="576" y="317"/>
                </a:cubicBezTo>
                <a:cubicBezTo>
                  <a:pt x="665" y="255"/>
                  <a:pt x="547" y="332"/>
                  <a:pt x="832" y="296"/>
                </a:cubicBezTo>
                <a:cubicBezTo>
                  <a:pt x="849" y="294"/>
                  <a:pt x="857" y="270"/>
                  <a:pt x="874" y="268"/>
                </a:cubicBezTo>
                <a:cubicBezTo>
                  <a:pt x="897" y="266"/>
                  <a:pt x="920" y="263"/>
                  <a:pt x="943" y="261"/>
                </a:cubicBezTo>
                <a:cubicBezTo>
                  <a:pt x="955" y="254"/>
                  <a:pt x="968" y="250"/>
                  <a:pt x="978" y="240"/>
                </a:cubicBezTo>
                <a:cubicBezTo>
                  <a:pt x="996" y="222"/>
                  <a:pt x="996" y="186"/>
                  <a:pt x="1020" y="178"/>
                </a:cubicBezTo>
                <a:cubicBezTo>
                  <a:pt x="1058" y="165"/>
                  <a:pt x="1102" y="155"/>
                  <a:pt x="1138" y="136"/>
                </a:cubicBezTo>
                <a:cubicBezTo>
                  <a:pt x="1145" y="132"/>
                  <a:pt x="1150" y="123"/>
                  <a:pt x="1158" y="122"/>
                </a:cubicBezTo>
                <a:cubicBezTo>
                  <a:pt x="1202" y="116"/>
                  <a:pt x="1246" y="117"/>
                  <a:pt x="1290" y="115"/>
                </a:cubicBezTo>
                <a:cubicBezTo>
                  <a:pt x="1299" y="113"/>
                  <a:pt x="1310" y="114"/>
                  <a:pt x="1318" y="108"/>
                </a:cubicBezTo>
                <a:cubicBezTo>
                  <a:pt x="1330" y="99"/>
                  <a:pt x="1327" y="77"/>
                  <a:pt x="1339" y="67"/>
                </a:cubicBezTo>
                <a:cubicBezTo>
                  <a:pt x="1415" y="0"/>
                  <a:pt x="1364" y="59"/>
                  <a:pt x="1387" y="32"/>
                </a:cubicBezTo>
              </a:path>
            </a:pathLst>
          </a:custGeom>
          <a:noFill/>
          <a:ln w="19050" cap="flat" cmpd="sng">
            <a:solidFill>
              <a:srgbClr val="0000FF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2713" name="AutoShape 137"/>
          <p:cNvSpPr>
            <a:spLocks noChangeArrowheads="1"/>
          </p:cNvSpPr>
          <p:nvPr/>
        </p:nvSpPr>
        <p:spPr bwMode="auto">
          <a:xfrm>
            <a:off x="4284663" y="4941888"/>
            <a:ext cx="215900" cy="265112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136" name="AutoShape 138"/>
          <p:cNvSpPr>
            <a:spLocks noChangeArrowheads="1"/>
          </p:cNvSpPr>
          <p:nvPr/>
        </p:nvSpPr>
        <p:spPr bwMode="auto">
          <a:xfrm>
            <a:off x="3059113" y="4581525"/>
            <a:ext cx="1296987" cy="215900"/>
          </a:xfrm>
          <a:prstGeom prst="wedgeRoundRectCallout">
            <a:avLst>
              <a:gd name="adj1" fmla="val 42412"/>
              <a:gd name="adj2" fmla="val 150736"/>
              <a:gd name="adj3" fmla="val 16667"/>
            </a:avLst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sz="2400" b="1"/>
          </a:p>
        </p:txBody>
      </p:sp>
      <p:sp>
        <p:nvSpPr>
          <p:cNvPr id="152715" name="AutoShape 139"/>
          <p:cNvSpPr>
            <a:spLocks noChangeArrowheads="1"/>
          </p:cNvSpPr>
          <p:nvPr/>
        </p:nvSpPr>
        <p:spPr bwMode="auto">
          <a:xfrm>
            <a:off x="6877050" y="4005263"/>
            <a:ext cx="1800225" cy="288925"/>
          </a:xfrm>
          <a:prstGeom prst="wedgeRoundRectCallout">
            <a:avLst>
              <a:gd name="adj1" fmla="val -99296"/>
              <a:gd name="adj2" fmla="val 180769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sz="2400" b="1"/>
          </a:p>
        </p:txBody>
      </p:sp>
      <p:sp>
        <p:nvSpPr>
          <p:cNvPr id="152716" name="Text Box 140"/>
          <p:cNvSpPr txBox="1">
            <a:spLocks noChangeArrowheads="1"/>
          </p:cNvSpPr>
          <p:nvPr/>
        </p:nvSpPr>
        <p:spPr bwMode="auto">
          <a:xfrm>
            <a:off x="6877050" y="4005263"/>
            <a:ext cx="1873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1400" b="1"/>
              <a:t>Грунтовые воды</a:t>
            </a:r>
          </a:p>
        </p:txBody>
      </p:sp>
      <p:sp>
        <p:nvSpPr>
          <p:cNvPr id="152717" name="Text Box 141"/>
          <p:cNvSpPr txBox="1">
            <a:spLocks noChangeArrowheads="1"/>
          </p:cNvSpPr>
          <p:nvPr/>
        </p:nvSpPr>
        <p:spPr bwMode="auto">
          <a:xfrm>
            <a:off x="7885113" y="1989138"/>
            <a:ext cx="10795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400" b="1"/>
              <a:t>Ледники</a:t>
            </a:r>
          </a:p>
        </p:txBody>
      </p:sp>
      <p:sp>
        <p:nvSpPr>
          <p:cNvPr id="152718" name="Text Box 142"/>
          <p:cNvSpPr txBox="1">
            <a:spLocks noChangeArrowheads="1"/>
          </p:cNvSpPr>
          <p:nvPr/>
        </p:nvSpPr>
        <p:spPr bwMode="auto">
          <a:xfrm>
            <a:off x="3708400" y="4652963"/>
            <a:ext cx="10795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400" b="1"/>
              <a:t>Родник</a:t>
            </a:r>
          </a:p>
        </p:txBody>
      </p:sp>
      <p:sp>
        <p:nvSpPr>
          <p:cNvPr id="3141" name="Rectangle 143"/>
          <p:cNvSpPr>
            <a:spLocks noChangeArrowheads="1"/>
          </p:cNvSpPr>
          <p:nvPr/>
        </p:nvSpPr>
        <p:spPr bwMode="auto">
          <a:xfrm>
            <a:off x="8783638" y="3213100"/>
            <a:ext cx="360362" cy="3644900"/>
          </a:xfrm>
          <a:prstGeom prst="rect">
            <a:avLst/>
          </a:prstGeom>
          <a:solidFill>
            <a:srgbClr val="9966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52720" name="Text Box 144"/>
          <p:cNvSpPr txBox="1">
            <a:spLocks noChangeArrowheads="1"/>
          </p:cNvSpPr>
          <p:nvPr/>
        </p:nvSpPr>
        <p:spPr bwMode="auto">
          <a:xfrm>
            <a:off x="5795963" y="3860800"/>
            <a:ext cx="863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ru-RU" altLang="ru-RU" sz="1400" b="1"/>
              <a:t>Реки</a:t>
            </a:r>
          </a:p>
        </p:txBody>
      </p:sp>
      <p:sp>
        <p:nvSpPr>
          <p:cNvPr id="152721" name="Line 145"/>
          <p:cNvSpPr>
            <a:spLocks noChangeShapeType="1"/>
          </p:cNvSpPr>
          <p:nvPr/>
        </p:nvSpPr>
        <p:spPr bwMode="auto">
          <a:xfrm flipH="1">
            <a:off x="5364163" y="5300663"/>
            <a:ext cx="1008062" cy="36036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2722" name="Line 146"/>
          <p:cNvSpPr>
            <a:spLocks noChangeShapeType="1"/>
          </p:cNvSpPr>
          <p:nvPr/>
        </p:nvSpPr>
        <p:spPr bwMode="auto">
          <a:xfrm flipH="1">
            <a:off x="5580063" y="4292600"/>
            <a:ext cx="576262" cy="2889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2723" name="Line 147"/>
          <p:cNvSpPr>
            <a:spLocks noChangeShapeType="1"/>
          </p:cNvSpPr>
          <p:nvPr/>
        </p:nvSpPr>
        <p:spPr bwMode="auto">
          <a:xfrm flipH="1">
            <a:off x="4787900" y="4868863"/>
            <a:ext cx="647700" cy="14446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2724" name="Line 148"/>
          <p:cNvSpPr>
            <a:spLocks noChangeShapeType="1"/>
          </p:cNvSpPr>
          <p:nvPr/>
        </p:nvSpPr>
        <p:spPr bwMode="auto">
          <a:xfrm flipH="1">
            <a:off x="6877050" y="2852738"/>
            <a:ext cx="358775" cy="863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2725" name="AutoShape 149"/>
          <p:cNvSpPr>
            <a:spLocks noChangeArrowheads="1"/>
          </p:cNvSpPr>
          <p:nvPr/>
        </p:nvSpPr>
        <p:spPr bwMode="auto">
          <a:xfrm flipH="1">
            <a:off x="5003800" y="3573463"/>
            <a:ext cx="73025" cy="936625"/>
          </a:xfrm>
          <a:prstGeom prst="upArrow">
            <a:avLst>
              <a:gd name="adj1" fmla="val 50000"/>
              <a:gd name="adj2" fmla="val 320652"/>
            </a:avLst>
          </a:pr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52726" name="AutoShape 150"/>
          <p:cNvSpPr>
            <a:spLocks noChangeArrowheads="1"/>
          </p:cNvSpPr>
          <p:nvPr/>
        </p:nvSpPr>
        <p:spPr bwMode="auto">
          <a:xfrm flipH="1">
            <a:off x="5724525" y="3357563"/>
            <a:ext cx="73025" cy="936625"/>
          </a:xfrm>
          <a:prstGeom prst="upArrow">
            <a:avLst>
              <a:gd name="adj1" fmla="val 50000"/>
              <a:gd name="adj2" fmla="val 320652"/>
            </a:avLst>
          </a:pr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52727" name="Line 151"/>
          <p:cNvSpPr>
            <a:spLocks noChangeShapeType="1"/>
          </p:cNvSpPr>
          <p:nvPr/>
        </p:nvSpPr>
        <p:spPr bwMode="auto">
          <a:xfrm flipH="1" flipV="1">
            <a:off x="684213" y="115888"/>
            <a:ext cx="71437" cy="144462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50" name="Text Box 152"/>
          <p:cNvSpPr txBox="1">
            <a:spLocks noChangeArrowheads="1"/>
          </p:cNvSpPr>
          <p:nvPr/>
        </p:nvSpPr>
        <p:spPr bwMode="auto">
          <a:xfrm>
            <a:off x="971550" y="5373688"/>
            <a:ext cx="1655763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 i="1">
                <a:solidFill>
                  <a:srgbClr val="DDDDDD"/>
                </a:solidFill>
              </a:rPr>
              <a:t>Океан</a:t>
            </a:r>
          </a:p>
          <a:p>
            <a:pPr eaLnBrk="1" hangingPunct="1">
              <a:spcBef>
                <a:spcPct val="50000"/>
              </a:spcBef>
            </a:pPr>
            <a:endParaRPr lang="ru-RU" altLang="ru-RU" b="1"/>
          </a:p>
        </p:txBody>
      </p:sp>
      <p:sp>
        <p:nvSpPr>
          <p:cNvPr id="3151" name="Text Box 153"/>
          <p:cNvSpPr txBox="1">
            <a:spLocks noChangeArrowheads="1"/>
          </p:cNvSpPr>
          <p:nvPr/>
        </p:nvSpPr>
        <p:spPr bwMode="auto">
          <a:xfrm>
            <a:off x="8101013" y="4581525"/>
            <a:ext cx="1042987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>
                <a:solidFill>
                  <a:srgbClr val="DDDDDD"/>
                </a:solidFill>
              </a:rPr>
              <a:t>Суша</a:t>
            </a:r>
          </a:p>
          <a:p>
            <a:pPr eaLnBrk="1" hangingPunct="1">
              <a:spcBef>
                <a:spcPct val="50000"/>
              </a:spcBef>
            </a:pPr>
            <a:endParaRPr lang="ru-RU" altLang="ru-RU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25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25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2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2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2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2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2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2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2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25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25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52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25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25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2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2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2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52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25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25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2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2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2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2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25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25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52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25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25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52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525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25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52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1000"/>
                                        <p:tgtEl>
                                          <p:spTgt spid="152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7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1000"/>
                                        <p:tgtEl>
                                          <p:spTgt spid="152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1000"/>
                                        <p:tgtEl>
                                          <p:spTgt spid="152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78" presetID="19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9" dur="1000" fill="hold"/>
                                        <p:tgtEl>
                                          <p:spTgt spid="1526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5050"/>
                                      </p:to>
                                    </p:animClr>
                                    <p:animClr clrSpc="rgb" dir="cw">
                                      <p:cBhvr>
                                        <p:cTn id="80" dur="1000" fill="hold"/>
                                        <p:tgtEl>
                                          <p:spTgt spid="1526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5050"/>
                                      </p:to>
                                    </p:animClr>
                                    <p:set>
                                      <p:cBhvr>
                                        <p:cTn id="81" dur="1000" fill="hold"/>
                                        <p:tgtEl>
                                          <p:spTgt spid="1526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1000" fill="hold"/>
                                        <p:tgtEl>
                                          <p:spTgt spid="1526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84" presetID="19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5" dur="1000" fill="hold"/>
                                        <p:tgtEl>
                                          <p:spTgt spid="1526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5050"/>
                                      </p:to>
                                    </p:animClr>
                                    <p:animClr clrSpc="rgb" dir="cw">
                                      <p:cBhvr>
                                        <p:cTn id="86" dur="1000" fill="hold"/>
                                        <p:tgtEl>
                                          <p:spTgt spid="1526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5050"/>
                                      </p:to>
                                    </p:animClr>
                                    <p:set>
                                      <p:cBhvr>
                                        <p:cTn id="87" dur="1000" fill="hold"/>
                                        <p:tgtEl>
                                          <p:spTgt spid="1526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1000" fill="hold"/>
                                        <p:tgtEl>
                                          <p:spTgt spid="1526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90" presetID="19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1" dur="1000" fill="hold"/>
                                        <p:tgtEl>
                                          <p:spTgt spid="1527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5050"/>
                                      </p:to>
                                    </p:animClr>
                                    <p:animClr clrSpc="rgb" dir="cw">
                                      <p:cBhvr>
                                        <p:cTn id="92" dur="1000" fill="hold"/>
                                        <p:tgtEl>
                                          <p:spTgt spid="1527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5050"/>
                                      </p:to>
                                    </p:animClr>
                                    <p:set>
                                      <p:cBhvr>
                                        <p:cTn id="93" dur="1000" fill="hold"/>
                                        <p:tgtEl>
                                          <p:spTgt spid="1527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1000" fill="hold"/>
                                        <p:tgtEl>
                                          <p:spTgt spid="1527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96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98" dur="1000"/>
                                        <p:tgtEl>
                                          <p:spTgt spid="1526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0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2000"/>
                                        <p:tgtEl>
                                          <p:spTgt spid="152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5" dur="2000"/>
                                        <p:tgtEl>
                                          <p:spTgt spid="152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10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3000"/>
                                        <p:tgtEl>
                                          <p:spTgt spid="152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1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2000"/>
                                        <p:tgtEl>
                                          <p:spTgt spid="152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2000"/>
                                        <p:tgtEl>
                                          <p:spTgt spid="152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9" dur="2000"/>
                                        <p:tgtEl>
                                          <p:spTgt spid="152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1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1000"/>
                                        <p:tgtEl>
                                          <p:spTgt spid="152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1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1000"/>
                                        <p:tgtEl>
                                          <p:spTgt spid="152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1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1000"/>
                                        <p:tgtEl>
                                          <p:spTgt spid="152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1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1000"/>
                                        <p:tgtEl>
                                          <p:spTgt spid="152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id="1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1000"/>
                                        <p:tgtEl>
                                          <p:spTgt spid="152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1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1000"/>
                                        <p:tgtEl>
                                          <p:spTgt spid="152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24000"/>
                            </p:stCondLst>
                            <p:childTnLst>
                              <p:par>
                                <p:cTn id="1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1000"/>
                                        <p:tgtEl>
                                          <p:spTgt spid="152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1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" dur="1000"/>
                                        <p:tgtEl>
                                          <p:spTgt spid="152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500"/>
                                        <p:tgtEl>
                                          <p:spTgt spid="152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7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6" dur="250" autoRev="1" fill="hold"/>
                                        <p:tgtEl>
                                          <p:spTgt spid="1526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7" dur="250" autoRev="1" fill="hold"/>
                                        <p:tgtEl>
                                          <p:spTgt spid="1526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8" dur="250" autoRev="1" fill="hold"/>
                                        <p:tgtEl>
                                          <p:spTgt spid="1526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9" dur="250" autoRev="1" fill="hold"/>
                                        <p:tgtEl>
                                          <p:spTgt spid="1526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26000"/>
                            </p:stCondLst>
                            <p:childTnLst>
                              <p:par>
                                <p:cTn id="161" presetID="27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2" dur="250" autoRev="1" fill="hold"/>
                                        <p:tgtEl>
                                          <p:spTgt spid="1526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3" dur="250" autoRev="1" fill="hold"/>
                                        <p:tgtEl>
                                          <p:spTgt spid="1526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4" dur="250" autoRev="1" fill="hold"/>
                                        <p:tgtEl>
                                          <p:spTgt spid="1526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5" dur="250" autoRev="1" fill="hold"/>
                                        <p:tgtEl>
                                          <p:spTgt spid="1526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26500"/>
                            </p:stCondLst>
                            <p:childTnLst>
                              <p:par>
                                <p:cTn id="167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8" dur="250" autoRev="1" fill="hold"/>
                                        <p:tgtEl>
                                          <p:spTgt spid="1526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9" dur="250" autoRev="1" fill="hold"/>
                                        <p:tgtEl>
                                          <p:spTgt spid="1526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0" dur="250" autoRev="1" fill="hold"/>
                                        <p:tgtEl>
                                          <p:spTgt spid="1526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1" dur="250" autoRev="1" fill="hold"/>
                                        <p:tgtEl>
                                          <p:spTgt spid="1526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173" presetID="27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4" dur="250" autoRev="1" fill="hold"/>
                                        <p:tgtEl>
                                          <p:spTgt spid="1526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5" dur="250" autoRev="1" fill="hold"/>
                                        <p:tgtEl>
                                          <p:spTgt spid="1526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6" dur="250" autoRev="1" fill="hold"/>
                                        <p:tgtEl>
                                          <p:spTgt spid="1526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7" dur="250" autoRev="1" fill="hold"/>
                                        <p:tgtEl>
                                          <p:spTgt spid="1526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27500"/>
                            </p:stCondLst>
                            <p:childTnLst>
                              <p:par>
                                <p:cTn id="17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 nodeType="afterGroup">
                            <p:stCondLst>
                              <p:cond delay="27500"/>
                            </p:stCondLst>
                            <p:childTnLst>
                              <p:par>
                                <p:cTn id="18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4" dur="1000"/>
                                        <p:tgtEl>
                                          <p:spTgt spid="152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7" dur="1000"/>
                                        <p:tgtEl>
                                          <p:spTgt spid="152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 nodeType="afterGroup">
                            <p:stCondLst>
                              <p:cond delay="28500"/>
                            </p:stCondLst>
                            <p:childTnLst>
                              <p:par>
                                <p:cTn id="1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1" dur="1000"/>
                                        <p:tgtEl>
                                          <p:spTgt spid="152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 nodeType="afterGroup">
                            <p:stCondLst>
                              <p:cond delay="29500"/>
                            </p:stCondLst>
                            <p:childTnLst>
                              <p:par>
                                <p:cTn id="193" presetID="19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4" dur="500" fill="hold"/>
                                        <p:tgtEl>
                                          <p:spTgt spid="1527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5050"/>
                                      </p:to>
                                    </p:animClr>
                                    <p:animClr clrSpc="rgb" dir="cw">
                                      <p:cBhvr>
                                        <p:cTn id="195" dur="500" fill="hold"/>
                                        <p:tgtEl>
                                          <p:spTgt spid="1527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5050"/>
                                      </p:to>
                                    </p:animClr>
                                    <p:set>
                                      <p:cBhvr>
                                        <p:cTn id="196" dur="500" fill="hold"/>
                                        <p:tgtEl>
                                          <p:spTgt spid="1527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7" dur="500" fill="hold"/>
                                        <p:tgtEl>
                                          <p:spTgt spid="1527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19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1" dur="1000"/>
                                        <p:tgtEl>
                                          <p:spTgt spid="152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 nodeType="afterGroup">
                            <p:stCondLst>
                              <p:cond delay="31000"/>
                            </p:stCondLst>
                            <p:childTnLst>
                              <p:par>
                                <p:cTn id="203" presetID="19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4" dur="500" fill="hold"/>
                                        <p:tgtEl>
                                          <p:spTgt spid="1527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5050"/>
                                      </p:to>
                                    </p:animClr>
                                    <p:animClr clrSpc="rgb" dir="cw">
                                      <p:cBhvr>
                                        <p:cTn id="205" dur="500" fill="hold"/>
                                        <p:tgtEl>
                                          <p:spTgt spid="1527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5050"/>
                                      </p:to>
                                    </p:animClr>
                                    <p:set>
                                      <p:cBhvr>
                                        <p:cTn id="206" dur="500" fill="hold"/>
                                        <p:tgtEl>
                                          <p:spTgt spid="1527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7" dur="500" fill="hold"/>
                                        <p:tgtEl>
                                          <p:spTgt spid="1527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 nodeType="afterGroup">
                            <p:stCondLst>
                              <p:cond delay="31500"/>
                            </p:stCondLst>
                            <p:childTnLst>
                              <p:par>
                                <p:cTn id="20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1" dur="1000"/>
                                        <p:tgtEl>
                                          <p:spTgt spid="152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3" dur="1000" fill="hold"/>
                                        <p:tgtEl>
                                          <p:spTgt spid="152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 nodeType="afterGroup">
                            <p:stCondLst>
                              <p:cond delay="32500"/>
                            </p:stCondLst>
                            <p:childTnLst>
                              <p:par>
                                <p:cTn id="2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7" dur="1000"/>
                                        <p:tgtEl>
                                          <p:spTgt spid="152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 nodeType="afterGroup">
                            <p:stCondLst>
                              <p:cond delay="33500"/>
                            </p:stCondLst>
                            <p:childTnLst>
                              <p:par>
                                <p:cTn id="2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1" dur="500"/>
                                        <p:tgtEl>
                                          <p:spTgt spid="152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 nodeType="afterGroup">
                            <p:stCondLst>
                              <p:cond delay="34000"/>
                            </p:stCondLst>
                            <p:childTnLst>
                              <p:par>
                                <p:cTn id="2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5" dur="500"/>
                                        <p:tgtEl>
                                          <p:spTgt spid="152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 nodeType="afterGroup">
                            <p:stCondLst>
                              <p:cond delay="34500"/>
                            </p:stCondLst>
                            <p:childTnLst>
                              <p:par>
                                <p:cTn id="2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9" dur="500"/>
                                        <p:tgtEl>
                                          <p:spTgt spid="152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 nodeType="afterGroup">
                            <p:stCondLst>
                              <p:cond delay="35000"/>
                            </p:stCondLst>
                            <p:childTnLst>
                              <p:par>
                                <p:cTn id="2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3" dur="500"/>
                                        <p:tgtEl>
                                          <p:spTgt spid="152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 nodeType="afterGroup">
                            <p:stCondLst>
                              <p:cond delay="35500"/>
                            </p:stCondLst>
                            <p:childTnLst>
                              <p:par>
                                <p:cTn id="2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7" dur="500"/>
                                        <p:tgtEl>
                                          <p:spTgt spid="152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 nodeType="afterGroup">
                            <p:stCondLst>
                              <p:cond delay="36000"/>
                            </p:stCondLst>
                            <p:childTnLst>
                              <p:par>
                                <p:cTn id="2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1" dur="500"/>
                                        <p:tgtEl>
                                          <p:spTgt spid="152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 nodeType="afterGroup">
                            <p:stCondLst>
                              <p:cond delay="36500"/>
                            </p:stCondLst>
                            <p:childTnLst>
                              <p:par>
                                <p:cTn id="2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5" dur="500"/>
                                        <p:tgtEl>
                                          <p:spTgt spid="152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 nodeType="afterGroup">
                            <p:stCondLst>
                              <p:cond delay="37000"/>
                            </p:stCondLst>
                            <p:childTnLst>
                              <p:par>
                                <p:cTn id="2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9" dur="500"/>
                                        <p:tgtEl>
                                          <p:spTgt spid="152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 nodeType="afterGroup">
                            <p:stCondLst>
                              <p:cond delay="37500"/>
                            </p:stCondLst>
                            <p:childTnLst>
                              <p:par>
                                <p:cTn id="25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3" dur="500"/>
                                        <p:tgtEl>
                                          <p:spTgt spid="152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 nodeType="afterGroup">
                            <p:stCondLst>
                              <p:cond delay="38000"/>
                            </p:stCondLst>
                            <p:childTnLst>
                              <p:par>
                                <p:cTn id="25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7" dur="500"/>
                                        <p:tgtEl>
                                          <p:spTgt spid="152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 nodeType="afterGroup">
                            <p:stCondLst>
                              <p:cond delay="38500"/>
                            </p:stCondLst>
                            <p:childTnLst>
                              <p:par>
                                <p:cTn id="25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1" dur="500"/>
                                        <p:tgtEl>
                                          <p:spTgt spid="152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 nodeType="afterGroup">
                            <p:stCondLst>
                              <p:cond delay="39000"/>
                            </p:stCondLst>
                            <p:childTnLst>
                              <p:par>
                                <p:cTn id="26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5" dur="500"/>
                                        <p:tgtEl>
                                          <p:spTgt spid="152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 nodeType="afterGroup">
                            <p:stCondLst>
                              <p:cond delay="39500"/>
                            </p:stCondLst>
                            <p:childTnLst>
                              <p:par>
                                <p:cTn id="26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9" dur="500"/>
                                        <p:tgtEl>
                                          <p:spTgt spid="152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 nodeType="afterGroup">
                            <p:stCondLst>
                              <p:cond delay="40000"/>
                            </p:stCondLst>
                            <p:childTnLst>
                              <p:par>
                                <p:cTn id="27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3" dur="500"/>
                                        <p:tgtEl>
                                          <p:spTgt spid="152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 nodeType="afterGroup">
                            <p:stCondLst>
                              <p:cond delay="40500"/>
                            </p:stCondLst>
                            <p:childTnLst>
                              <p:par>
                                <p:cTn id="27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7" dur="500"/>
                                        <p:tgtEl>
                                          <p:spTgt spid="152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 nodeType="afterGroup">
                            <p:stCondLst>
                              <p:cond delay="41000"/>
                            </p:stCondLst>
                            <p:childTnLst>
                              <p:par>
                                <p:cTn id="27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1" dur="500"/>
                                        <p:tgtEl>
                                          <p:spTgt spid="152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 nodeType="afterGroup">
                            <p:stCondLst>
                              <p:cond delay="41500"/>
                            </p:stCondLst>
                            <p:childTnLst>
                              <p:par>
                                <p:cTn id="28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5" dur="500"/>
                                        <p:tgtEl>
                                          <p:spTgt spid="152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 nodeType="afterGroup">
                            <p:stCondLst>
                              <p:cond delay="42000"/>
                            </p:stCondLst>
                            <p:childTnLst>
                              <p:par>
                                <p:cTn id="28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9" dur="1000"/>
                                        <p:tgtEl>
                                          <p:spTgt spid="152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2" dur="1000"/>
                                        <p:tgtEl>
                                          <p:spTgt spid="15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3" fill="hold" nodeType="afterGroup">
                            <p:stCondLst>
                              <p:cond delay="43000"/>
                            </p:stCondLst>
                            <p:childTnLst>
                              <p:par>
                                <p:cTn id="29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6" dur="1000"/>
                                        <p:tgtEl>
                                          <p:spTgt spid="152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7" fill="hold" nodeType="afterGroup">
                            <p:stCondLst>
                              <p:cond delay="44000"/>
                            </p:stCondLst>
                            <p:childTnLst>
                              <p:par>
                                <p:cTn id="298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00" dur="2000"/>
                                        <p:tgtEl>
                                          <p:spTgt spid="152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1" fill="hold" nodeType="afterGroup">
                            <p:stCondLst>
                              <p:cond delay="46000"/>
                            </p:stCondLst>
                            <p:childTnLst>
                              <p:par>
                                <p:cTn id="30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4" dur="1000"/>
                                        <p:tgtEl>
                                          <p:spTgt spid="152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7" dur="500"/>
                                        <p:tgtEl>
                                          <p:spTgt spid="152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0" dur="500"/>
                                        <p:tgtEl>
                                          <p:spTgt spid="152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1" fill="hold" nodeType="afterGroup">
                            <p:stCondLst>
                              <p:cond delay="47000"/>
                            </p:stCondLst>
                            <p:childTnLst>
                              <p:par>
                                <p:cTn id="31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4" dur="3000"/>
                                        <p:tgtEl>
                                          <p:spTgt spid="152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7" dur="500"/>
                                        <p:tgtEl>
                                          <p:spTgt spid="152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0" dur="1000"/>
                                        <p:tgtEl>
                                          <p:spTgt spid="152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3" dur="1000"/>
                                        <p:tgtEl>
                                          <p:spTgt spid="152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4" fill="hold" nodeType="afterGroup">
                            <p:stCondLst>
                              <p:cond delay="50000"/>
                            </p:stCondLst>
                            <p:childTnLst>
                              <p:par>
                                <p:cTn id="32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7" fill="hold" nodeType="afterGroup">
                            <p:stCondLst>
                              <p:cond delay="51000"/>
                            </p:stCondLst>
                            <p:childTnLst>
                              <p:par>
                                <p:cTn id="328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9" dur="1000" fill="hold"/>
                                        <p:tgtEl>
                                          <p:spTgt spid="15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0" fill="hold" nodeType="afterGroup">
                            <p:stCondLst>
                              <p:cond delay="52000"/>
                            </p:stCondLst>
                            <p:childTnLst>
                              <p:par>
                                <p:cTn id="3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3" dur="1000"/>
                                        <p:tgtEl>
                                          <p:spTgt spid="152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4" fill="hold" nodeType="afterGroup">
                            <p:stCondLst>
                              <p:cond delay="53000"/>
                            </p:stCondLst>
                            <p:childTnLst>
                              <p:par>
                                <p:cTn id="33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7" dur="3000"/>
                                        <p:tgtEl>
                                          <p:spTgt spid="152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0" dur="1000"/>
                                        <p:tgtEl>
                                          <p:spTgt spid="152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3" dur="1000"/>
                                        <p:tgtEl>
                                          <p:spTgt spid="15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6" dur="2000"/>
                                        <p:tgtEl>
                                          <p:spTgt spid="15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7" fill="hold" nodeType="afterGroup">
                            <p:stCondLst>
                              <p:cond delay="56000"/>
                            </p:stCondLst>
                            <p:childTnLst>
                              <p:par>
                                <p:cTn id="348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50" dur="3000"/>
                                        <p:tgtEl>
                                          <p:spTgt spid="152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9" grpId="0" animBg="1"/>
      <p:bldP spid="152580" grpId="0" animBg="1"/>
      <p:bldP spid="152581" grpId="0" animBg="1"/>
      <p:bldP spid="152582" grpId="0" animBg="1"/>
      <p:bldP spid="152686" grpId="0" animBg="1"/>
      <p:bldP spid="152687" grpId="0" animBg="1"/>
      <p:bldP spid="152688" grpId="0" animBg="1"/>
      <p:bldP spid="152688" grpId="1" animBg="1"/>
      <p:bldP spid="152688" grpId="2" animBg="1"/>
      <p:bldP spid="152689" grpId="0" animBg="1"/>
      <p:bldP spid="152689" grpId="1" animBg="1"/>
      <p:bldP spid="152689" grpId="2" animBg="1"/>
      <p:bldP spid="152694" grpId="0" animBg="1"/>
      <p:bldP spid="152694" grpId="1" animBg="1"/>
      <p:bldP spid="152695" grpId="0" animBg="1"/>
      <p:bldP spid="152695" grpId="1" animBg="1"/>
      <p:bldP spid="152697" grpId="0"/>
      <p:bldP spid="152698" grpId="0"/>
      <p:bldP spid="152699" grpId="0"/>
      <p:bldP spid="152700" grpId="0" build="allAtOnce"/>
      <p:bldP spid="152701" grpId="0" animBg="1"/>
      <p:bldP spid="152702" grpId="0" animBg="1"/>
      <p:bldP spid="152702" grpId="1" animBg="1"/>
      <p:bldP spid="152703" grpId="0" animBg="1"/>
      <p:bldP spid="152704" grpId="0" animBg="1"/>
      <p:bldP spid="152705" grpId="0" animBg="1"/>
      <p:bldP spid="152706" grpId="0" animBg="1"/>
      <p:bldP spid="152707" grpId="0" animBg="1"/>
      <p:bldP spid="152708" grpId="0" animBg="1"/>
      <p:bldP spid="152709" grpId="0" animBg="1"/>
      <p:bldP spid="152711" grpId="0"/>
      <p:bldP spid="152713" grpId="0" animBg="1"/>
      <p:bldP spid="152713" grpId="1" animBg="1"/>
      <p:bldP spid="152715" grpId="0" animBg="1"/>
      <p:bldP spid="152716" grpId="0"/>
      <p:bldP spid="152717" grpId="0"/>
      <p:bldP spid="152718" grpId="0"/>
      <p:bldP spid="152720" grpId="0"/>
      <p:bldP spid="152725" grpId="0" animBg="1"/>
      <p:bldP spid="152725" grpId="1" animBg="1"/>
      <p:bldP spid="152726" grpId="0" animBg="1"/>
      <p:bldP spid="152726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mtClean="0">
                <a:solidFill>
                  <a:schemeClr val="tx1"/>
                </a:solidFill>
              </a:rPr>
              <a:t>Проверь себя :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altLang="ru-RU" b="1" smtClean="0"/>
              <a:t>Всякая ли молекула может покинуть жидкость?</a:t>
            </a:r>
          </a:p>
          <a:p>
            <a:pPr algn="ctr" eaLnBrk="1" hangingPunct="1">
              <a:defRPr/>
            </a:pPr>
            <a:r>
              <a:rPr lang="ru-RU" altLang="ru-RU" b="1" smtClean="0"/>
              <a:t>Почему при испарении температура жидкости понижается?</a:t>
            </a:r>
          </a:p>
          <a:p>
            <a:pPr algn="ctr" eaLnBrk="1" hangingPunct="1">
              <a:defRPr/>
            </a:pPr>
            <a:r>
              <a:rPr lang="ru-RU" altLang="ru-RU" b="1" smtClean="0"/>
              <a:t>Почему испарение происходит при любой температуре?</a:t>
            </a:r>
          </a:p>
        </p:txBody>
      </p:sp>
      <p:pic>
        <p:nvPicPr>
          <p:cNvPr id="12292" name="Picture 4" descr="BOOK3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19475" y="4797425"/>
            <a:ext cx="2952750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5175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mtClean="0">
                <a:solidFill>
                  <a:schemeClr val="tx1"/>
                </a:solidFill>
              </a:rPr>
              <a:t>Проверь себя</a:t>
            </a:r>
            <a:r>
              <a:rPr lang="ru-RU" altLang="ru-RU" smtClean="0">
                <a:solidFill>
                  <a:srgbClr val="FFFF00"/>
                </a:solidFill>
              </a:rPr>
              <a:t> :</a:t>
            </a:r>
          </a:p>
        </p:txBody>
      </p:sp>
      <p:sp>
        <p:nvSpPr>
          <p:cNvPr id="12288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23850" y="620713"/>
            <a:ext cx="9217025" cy="5256212"/>
          </a:xfrm>
        </p:spPr>
        <p:txBody>
          <a:bodyPr/>
          <a:lstStyle/>
          <a:p>
            <a:pPr eaLnBrk="1" hangingPunct="1">
              <a:defRPr/>
            </a:pPr>
            <a:endParaRPr lang="ru-RU" altLang="ru-RU" sz="2800" smtClean="0">
              <a:solidFill>
                <a:srgbClr val="66FFFF"/>
              </a:solidFill>
            </a:endParaRPr>
          </a:p>
          <a:p>
            <a:pPr eaLnBrk="1" hangingPunct="1">
              <a:defRPr/>
            </a:pPr>
            <a:r>
              <a:rPr lang="ru-RU" altLang="ru-RU" sz="2800" smtClean="0"/>
              <a:t>От чего зависит скорость испарения?</a:t>
            </a:r>
          </a:p>
          <a:p>
            <a:pPr eaLnBrk="1" hangingPunct="1">
              <a:defRPr/>
            </a:pPr>
            <a:r>
              <a:rPr lang="ru-RU" altLang="ru-RU" sz="2800" smtClean="0"/>
              <a:t>Почему бензин , спирт, одеколон быстро испаряются?</a:t>
            </a:r>
          </a:p>
          <a:p>
            <a:pPr eaLnBrk="1" hangingPunct="1">
              <a:defRPr/>
            </a:pPr>
            <a:r>
              <a:rPr lang="ru-RU" altLang="ru-RU" sz="2800" smtClean="0"/>
              <a:t>Почему жидкость с большей температурой испаряется быстрее?</a:t>
            </a:r>
          </a:p>
          <a:p>
            <a:pPr eaLnBrk="1" hangingPunct="1">
              <a:defRPr/>
            </a:pPr>
            <a:r>
              <a:rPr lang="ru-RU" altLang="ru-RU" sz="2800" smtClean="0"/>
              <a:t>Как испарение зависит от площади поверхности жидкости?</a:t>
            </a:r>
          </a:p>
          <a:p>
            <a:pPr eaLnBrk="1" hangingPunct="1">
              <a:defRPr/>
            </a:pPr>
            <a:r>
              <a:rPr lang="ru-RU" altLang="ru-RU" sz="2800" smtClean="0"/>
              <a:t>Как ветер влияет на скорость                                     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altLang="ru-RU" sz="2800" smtClean="0"/>
              <a:t>испарения?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ru-RU" altLang="ru-RU" sz="2800" smtClean="0"/>
          </a:p>
        </p:txBody>
      </p:sp>
      <p:pic>
        <p:nvPicPr>
          <p:cNvPr id="13316" name="Picture 8" descr="5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51500" y="2708275"/>
            <a:ext cx="4681538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Line 16"/>
          <p:cNvSpPr>
            <a:spLocks noChangeShapeType="1"/>
          </p:cNvSpPr>
          <p:nvPr/>
        </p:nvSpPr>
        <p:spPr bwMode="auto">
          <a:xfrm>
            <a:off x="468313" y="6308725"/>
            <a:ext cx="4679950" cy="0"/>
          </a:xfrm>
          <a:prstGeom prst="line">
            <a:avLst/>
          </a:prstGeom>
          <a:noFill/>
          <a:ln w="85725" cmpd="tri">
            <a:pattFill prst="pct10">
              <a:fgClr>
                <a:srgbClr val="000000"/>
              </a:fgClr>
              <a:bgClr>
                <a:srgbClr val="FFCC00"/>
              </a:bgClr>
            </a:patt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18" name="Line 17"/>
          <p:cNvSpPr>
            <a:spLocks noChangeShapeType="1"/>
          </p:cNvSpPr>
          <p:nvPr/>
        </p:nvSpPr>
        <p:spPr bwMode="auto">
          <a:xfrm flipV="1">
            <a:off x="250825" y="692150"/>
            <a:ext cx="0" cy="5689600"/>
          </a:xfrm>
          <a:prstGeom prst="line">
            <a:avLst/>
          </a:prstGeom>
          <a:noFill/>
          <a:ln w="85725" cmpd="tri">
            <a:pattFill prst="pct10">
              <a:fgClr>
                <a:srgbClr val="000000"/>
              </a:fgClr>
              <a:bgClr>
                <a:srgbClr val="FFCC00"/>
              </a:bgClr>
            </a:patt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19" name="Line 18"/>
          <p:cNvSpPr>
            <a:spLocks noChangeShapeType="1"/>
          </p:cNvSpPr>
          <p:nvPr/>
        </p:nvSpPr>
        <p:spPr bwMode="auto">
          <a:xfrm>
            <a:off x="468313" y="476250"/>
            <a:ext cx="1943100" cy="0"/>
          </a:xfrm>
          <a:prstGeom prst="line">
            <a:avLst/>
          </a:prstGeom>
          <a:noFill/>
          <a:ln w="85725" cmpd="tri">
            <a:pattFill prst="pct10">
              <a:fgClr>
                <a:srgbClr val="000000"/>
              </a:fgClr>
              <a:bgClr>
                <a:srgbClr val="FFCC00"/>
              </a:bgClr>
            </a:patt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0" name="Line 19"/>
          <p:cNvSpPr>
            <a:spLocks noChangeShapeType="1"/>
          </p:cNvSpPr>
          <p:nvPr/>
        </p:nvSpPr>
        <p:spPr bwMode="auto">
          <a:xfrm>
            <a:off x="6659563" y="476250"/>
            <a:ext cx="2305050" cy="0"/>
          </a:xfrm>
          <a:prstGeom prst="line">
            <a:avLst/>
          </a:prstGeom>
          <a:noFill/>
          <a:ln w="85725" cmpd="tri">
            <a:pattFill prst="pct10">
              <a:fgClr>
                <a:srgbClr val="000000"/>
              </a:fgClr>
              <a:bgClr>
                <a:srgbClr val="FFCC00"/>
              </a:bgClr>
            </a:patt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1" name="Line 21"/>
          <p:cNvSpPr>
            <a:spLocks noChangeShapeType="1"/>
          </p:cNvSpPr>
          <p:nvPr/>
        </p:nvSpPr>
        <p:spPr bwMode="auto">
          <a:xfrm>
            <a:off x="8893175" y="620713"/>
            <a:ext cx="0" cy="2808287"/>
          </a:xfrm>
          <a:prstGeom prst="line">
            <a:avLst/>
          </a:prstGeom>
          <a:noFill/>
          <a:ln w="85725" cmpd="tri">
            <a:pattFill prst="pct10">
              <a:fgClr>
                <a:srgbClr val="000000"/>
              </a:fgClr>
              <a:bgClr>
                <a:srgbClr val="FFCC00"/>
              </a:bgClr>
            </a:patt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944562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4000" b="1" smtClean="0">
                <a:solidFill>
                  <a:schemeClr val="tx1"/>
                </a:solidFill>
                <a:latin typeface="Times New Roman" pitchFamily="18" charset="0"/>
              </a:rPr>
              <a:t>Какое явление вы наблюдаете?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altLang="ru-RU" smtClean="0"/>
          </a:p>
        </p:txBody>
      </p:sp>
      <p:pic>
        <p:nvPicPr>
          <p:cNvPr id="14340" name="Picture 4" descr="для Галины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295400"/>
            <a:ext cx="9144000" cy="5562600"/>
          </a:xfrm>
          <a:prstGeom prst="rect">
            <a:avLst/>
          </a:prstGeom>
          <a:solidFill>
            <a:srgbClr val="66CCFF"/>
          </a:solidFill>
          <a:ln w="2857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6019800" y="5105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 flipH="1">
            <a:off x="5791200" y="19812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6019800" y="1981200"/>
            <a:ext cx="685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 flipH="1">
            <a:off x="6400800" y="30480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3048000" y="25146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3124200" y="23622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 flipV="1">
            <a:off x="0" y="5486400"/>
            <a:ext cx="5715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7086600" y="54864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>
            <a:off x="5715000" y="6096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>
            <a:off x="5791200" y="2362200"/>
            <a:ext cx="609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990600" y="1371600"/>
            <a:ext cx="0" cy="396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>
            <a:off x="762000" y="32004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762000" y="3124200"/>
            <a:ext cx="2057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>
            <a:off x="8763000" y="1371600"/>
            <a:ext cx="0" cy="403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55" name="Line 19"/>
          <p:cNvSpPr>
            <a:spLocks noChangeShapeType="1"/>
          </p:cNvSpPr>
          <p:nvPr/>
        </p:nvSpPr>
        <p:spPr bwMode="auto">
          <a:xfrm>
            <a:off x="5943600" y="1752600"/>
            <a:ext cx="320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0" y="5486400"/>
            <a:ext cx="9144000" cy="13716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5791200" y="4495800"/>
            <a:ext cx="1371600" cy="1600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>
              <a:latin typeface="ArbatDi" pitchFamily="66" charset="0"/>
            </a:endParaRPr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5791200" y="5867400"/>
            <a:ext cx="1371600" cy="2286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54647" name="Oval 23"/>
          <p:cNvSpPr>
            <a:spLocks noChangeArrowheads="1"/>
          </p:cNvSpPr>
          <p:nvPr/>
        </p:nvSpPr>
        <p:spPr bwMode="auto">
          <a:xfrm>
            <a:off x="2971800" y="4495800"/>
            <a:ext cx="152400" cy="152400"/>
          </a:xfrm>
          <a:prstGeom prst="ellipse">
            <a:avLst/>
          </a:prstGeom>
          <a:solidFill>
            <a:srgbClr val="1B10A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4360" name="AutoShape 24"/>
          <p:cNvSpPr>
            <a:spLocks noChangeArrowheads="1"/>
          </p:cNvSpPr>
          <p:nvPr/>
        </p:nvSpPr>
        <p:spPr bwMode="auto">
          <a:xfrm rot="-4216597">
            <a:off x="5867400" y="2286000"/>
            <a:ext cx="457200" cy="304800"/>
          </a:xfrm>
          <a:prstGeom prst="cloudCallout">
            <a:avLst>
              <a:gd name="adj1" fmla="val -137500"/>
              <a:gd name="adj2" fmla="val 190106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>
              <a:latin typeface="ArbatDi" pitchFamily="66" charset="0"/>
            </a:endParaRPr>
          </a:p>
        </p:txBody>
      </p:sp>
      <p:sp>
        <p:nvSpPr>
          <p:cNvPr id="154649" name="AutoShape 25">
            <a:hlinkClick r:id="" action="ppaction://noaction">
              <a:snd r:embed="rId4" name="breeze.wav"/>
            </a:hlinkClick>
            <a:hlinkHover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2590800" y="4800600"/>
            <a:ext cx="838200" cy="228600"/>
          </a:xfrm>
          <a:prstGeom prst="star4">
            <a:avLst>
              <a:gd name="adj" fmla="val 125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54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812 -0.00786 C -0.02777 -0.00994 -0.02725 -0.01156 -0.02691 -0.01364 C -0.02639 -0.01711 -0.02552 -0.02868 -0.02552 -0.02475 C -0.02552 -0.00532 -0.02465 -0.00347 -0.03489 0.00162 C -0.04409 -0.00694 -0.04201 -0.00162 -0.04409 -0.01156 C -0.04288 -0.0222 -0.04357 -0.02613 -0.0375 -0.03238 C -0.0335 -0.03145 -0.02934 -0.03238 -0.02552 -0.0303 C -0.02135 -0.02821 -0.02291 -0.01573 -0.02413 -0.01364 C -0.025 -0.01179 -0.03559 -0.00856 -0.0375 -0.00786 C -0.04097 -0.00902 -0.06666 -0.01226 -0.04288 -0.034 C -0.03611 -0.04001 -0.02673 -0.03284 -0.01892 -0.03238 C -0.01753 -0.03145 -0.0151 -0.03238 -0.01493 -0.0303 C -0.01406 -0.0229 -0.01823 0.01018 -0.02291 0.01642 C -0.02691 0.01526 -0.03107 0.0148 -0.03489 0.01272 C -0.03889 0.01087 -0.04062 -0.00324 -0.04288 -0.00786 C -0.04218 -0.01549 -0.04357 -0.02451 -0.0401 -0.0303 C -0.0375 -0.03492 -0.03316 -0.03446 -0.02951 -0.03585 C -0.02517 -0.0377 -0.02187 -0.0414 -0.0177 -0.04348 C -0.01354 -0.0488 -0.00902 -0.05389 -0.00434 -0.05828 C 0.00365 -0.07586 -0.00295 -0.0592 -0.00034 -0.105 C 0.0007 -0.12211 0.00243 -0.14084 0.00608 -0.15749 C 0.00521 -0.18178 0.00486 -0.20606 0.00348 -0.23034 C 0.00313 -0.23728 0.00087 -0.25093 0.00087 -0.25069 C 0.00243 -0.26549 0.004 -0.2611 0.00608 -0.27336 C 0.00591 -0.27683 0.0033 -0.3092 0.00608 -0.31429 C 0.00782 -0.31753 0.01146 -0.31314 0.01424 -0.31267 C 0.01823 -0.31314 0.02223 -0.31314 0.02605 -0.31429 C 0.02882 -0.31522 0.03403 -0.31822 0.03403 -0.31799 C 0.04618 -0.3062 0.06702 -0.30805 0.08039 -0.30712 C 0.08837 -0.30759 0.09618 -0.30782 0.10417 -0.30874 C 0.10938 -0.30944 0.11355 -0.31614 0.11858 -0.31637 C 0.1658 -0.31753 0.21302 -0.31753 0.26025 -0.31822 C 0.32726 -0.31661 0.31858 -0.33303 0.34896 -0.30504 C 0.35052 -0.29718 0.35486 -0.29093 0.35695 -0.28284 C 0.35799 -0.25833 0.35712 -0.22965 0.36198 -0.20606 C 0.36146 -0.14547 0.37865 -0.07447 0.35417 -0.02475 C 0.33941 0.04232 0.38334 0.13113 0.34896 0.18293 C 0.3467 0.19195 0.34757 0.18663 0.34757 0.19981 " pathEditMode="relative" rAng="0" ptsTypes="fffffffffffffffffffffffffffffffffffffA">
                                      <p:cBhvr>
                                        <p:cTn id="11" dur="3000" fill="hold"/>
                                        <p:tgtEl>
                                          <p:spTgt spid="1546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46" y="-58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-0.00486 C 0.00209 -0.01364 0.00278 -0.02105 0.0099 -0.02428 C 0.01164 -0.01735 0.01372 -0.01087 0.0099 -0.00301 C 0.00834 0.00023 0.00174 0.00069 0.00174 0.00093 C -0.00746 -0.00139 -0.01093 -0.0037 -0.01597 -0.01364 C -0.01406 -0.02197 -0.0158 -0.02475 -0.0092 -0.02775 C 0.00834 -0.02475 0.00486 -0.02544 0.00313 -0.00116 C -0.01788 -0.01064 -0.00156 -0.07146 -0.00104 -0.07909 C -0.00069 -0.08418 0.00174 -0.0932 0.00174 -0.09297 C 0.00209 -0.09852 0.00226 -0.10407 0.00313 -0.10916 C 0.00365 -0.11286 0.00591 -0.12026 0.00591 -0.12003 C 0.00539 -0.1376 0.00452 -0.15518 0.00452 -0.17299 C 0.00452 -0.21369 -0.02378 -0.30342 0.01806 -0.32007 C 0.18889 -0.31915 0.23091 -0.33141 0.34532 -0.30944 C 0.35018 -0.30527 0.354 -0.29926 0.35764 -0.29371 C 0.35955 -0.29001 0.36129 -0.28631 0.36302 -0.28284 C 0.36389 -0.28122 0.3658 -0.27775 0.3658 -0.27752 C 0.36736 -0.24722 0.36528 -0.21531 0.37118 -0.18548 C 0.37292 -0.16721 0.37327 -0.14894 0.37657 -0.13067 C 0.37848 -0.10268 0.37587 -0.07285 0.38056 -0.04556 C 0.38125 -0.0266 0.3783 -0.00948 0.38611 0.00601 C 0.3875 0.0666 0.39167 0.12812 0.39167 0.18871 " pathEditMode="relative" rAng="0" ptsTypes="fffffffffffffffffffffA">
                                      <p:cBhvr>
                                        <p:cTn id="15" dur="3000" fill="hold"/>
                                        <p:tgtEl>
                                          <p:spTgt spid="1546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51" y="-66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2.77457E-6 C 0.00052 -0.00601 -0.00104 -0.01295 0.00139 -0.01781 C 0.00261 -0.02035 0.00764 -0.01896 0.00799 -0.01596 C 0.00868 -0.00971 -0.00069 -0.00116 -0.00399 0.00162 C -0.01475 -0.00763 -0.00746 -0.02081 0.00139 -0.02521 C 0.00573 -0.02312 0.00903 -0.01989 0.01337 -0.01781 C 0.0165 -0.00578 0.00677 -0.00763 -2.22222E-6 -0.00532 C -0.01232 -0.00671 -0.01684 -0.00486 -0.02552 -0.01249 C -0.02639 -0.01434 -0.02708 -0.01619 -0.02812 -0.01781 C -0.03021 -0.02104 -0.03472 -0.02705 -0.03472 -0.02682 C -0.03333 -0.03468 -0.03142 -0.037 -0.02812 -0.04301 C -0.02621 -0.04671 -0.02274 -0.05388 -0.02274 -0.05364 C -0.02083 -0.0622 -0.01649 -0.06937 -0.01337 -0.07723 C -0.01041 -0.09341 -0.01198 -0.08671 -0.00937 -0.09688 C -0.00399 -0.15168 -0.00642 -0.10544 -0.00816 -0.22937 C -0.00746 -0.25503 -0.00746 -0.28093 -0.00659 -0.30682 C -0.00625 -0.31885 -0.00712 -0.31677 -0.00121 -0.31908 C 0.0033 -0.32324 0.01337 -0.32971 0.01337 -0.32948 C 0.02587 -0.3244 0.03941 -0.32301 0.05243 -0.32278 C 0.12084 -0.32162 0.18924 -0.32162 0.25764 -0.32093 C 0.26615 -0.31977 0.27622 -0.31422 0.28455 -0.31376 C 0.30122 -0.3126 0.31771 -0.3126 0.3342 -0.31214 C 0.34341 -0.29966 0.3375 -0.28139 0.34636 -0.27075 C 0.3467 -0.2689 0.34688 -0.26705 0.34757 -0.26544 C 0.34827 -0.26405 0.34983 -0.26336 0.35035 -0.26197 C 0.35625 -0.24694 0.34636 -0.26197 0.35573 -0.24925 C 0.35729 -0.23815 0.35886 -0.22451 0.36372 -0.21526 C 0.3665 -0.19769 0.37049 -0.18127 0.37587 -0.16509 C 0.37882 -0.15538 0.38038 -0.14567 0.38386 -0.13619 C 0.38438 -0.05781 0.35052 0.04323 0.39184 0.09873 C 0.3974 0.12809 0.39375 0.12508 0.39584 0.17572 C 0.39601 0.18104 0.39861 0.18612 0.39861 0.1919 " pathEditMode="relative" rAng="0" ptsTypes="fffffffffffffffffffffffffffffffA">
                                      <p:cBhvr>
                                        <p:cTn id="19" dur="3000" fill="hold"/>
                                        <p:tgtEl>
                                          <p:spTgt spid="1546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94" y="-68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47" grpId="0" animBg="1"/>
      <p:bldP spid="154647" grpId="1" animBg="1"/>
      <p:bldP spid="154647" grpId="2" animBg="1"/>
      <p:bldP spid="15464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ChangeArrowheads="1"/>
          </p:cNvSpPr>
          <p:nvPr/>
        </p:nvSpPr>
        <p:spPr bwMode="auto">
          <a:xfrm>
            <a:off x="1187450" y="981075"/>
            <a:ext cx="7416800" cy="158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2400" b="1">
                <a:solidFill>
                  <a:schemeClr val="tx2"/>
                </a:solidFill>
              </a:rPr>
              <a:t>Наши наблюдения</a:t>
            </a:r>
            <a:r>
              <a:rPr lang="ru-RU" altLang="ru-RU" sz="2000" b="1">
                <a:solidFill>
                  <a:schemeClr val="tx2"/>
                </a:solidFill>
              </a:rPr>
              <a:t>:</a:t>
            </a:r>
            <a:r>
              <a:rPr lang="ru-RU" altLang="ru-RU" sz="2000" b="1">
                <a:solidFill>
                  <a:srgbClr val="1313D5"/>
                </a:solidFill>
              </a:rPr>
              <a:t> </a:t>
            </a:r>
            <a:r>
              <a:rPr lang="ru-RU" altLang="ru-RU" sz="2000" b="1"/>
              <a:t>все мы наблюдали, выходя из воды даже в самый жаркий день, мы чувствуем, что нам прохладно. Испарение воды с поверхности нашего тела понижает его температуру.   </a:t>
            </a:r>
          </a:p>
          <a:p>
            <a:endParaRPr lang="ru-RU" altLang="ru-RU" sz="2000" b="1"/>
          </a:p>
        </p:txBody>
      </p:sp>
      <p:pic>
        <p:nvPicPr>
          <p:cNvPr id="159747" name="Picture 3" descr="1108IMG_2002-med">
            <a:hlinkClick r:id="rId2"/>
          </p:cNvPr>
          <p:cNvPicPr>
            <a:picLocks noGrp="1"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48038" y="2565400"/>
            <a:ext cx="2520950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9748" name="Rectangle 4"/>
          <p:cNvSpPr>
            <a:spLocks noChangeArrowheads="1"/>
          </p:cNvSpPr>
          <p:nvPr/>
        </p:nvSpPr>
        <p:spPr bwMode="auto">
          <a:xfrm>
            <a:off x="1116013" y="4694238"/>
            <a:ext cx="7272337" cy="2043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 b="1">
                <a:solidFill>
                  <a:srgbClr val="FF9900"/>
                </a:solidFill>
              </a:rPr>
              <a:t>Выводы учёных</a:t>
            </a:r>
            <a:r>
              <a:rPr lang="ru-RU" altLang="ru-RU" sz="2000">
                <a:solidFill>
                  <a:srgbClr val="1313D5"/>
                </a:solidFill>
              </a:rPr>
              <a:t>: </a:t>
            </a:r>
            <a:r>
              <a:rPr lang="ru-RU" altLang="ru-RU" sz="2000" b="1"/>
              <a:t>потовые железы играют защитную функцию для организма. В жаркую погоду происходит интенсивное потоотделение. Испарение пота с поверхности тела  защищает человека от перенагревания.</a:t>
            </a:r>
          </a:p>
          <a:p>
            <a:r>
              <a:rPr lang="ru-RU" altLang="ru-RU" sz="2000">
                <a:solidFill>
                  <a:srgbClr val="1313D5"/>
                </a:solidFill>
              </a:rPr>
              <a:t> </a:t>
            </a:r>
          </a:p>
        </p:txBody>
      </p:sp>
      <p:sp>
        <p:nvSpPr>
          <p:cNvPr id="159749" name="Rectangle 5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847725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3600" smtClean="0">
                <a:solidFill>
                  <a:schemeClr val="tx1"/>
                </a:solidFill>
              </a:rPr>
              <a:t>Испарение в жизни человека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9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159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2000"/>
                                        <p:tgtEl>
                                          <p:spTgt spid="159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z="3600" b="1" smtClean="0">
                <a:solidFill>
                  <a:schemeClr val="tx1"/>
                </a:solidFill>
              </a:rPr>
              <a:t>Испарение имеет большое значение в жизни животных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altLang="ru-RU" sz="2800" smtClean="0"/>
              <a:t>  Ответьте на вопрос: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altLang="ru-RU" sz="2800" b="1" smtClean="0">
                <a:solidFill>
                  <a:schemeClr val="hlink"/>
                </a:solidFill>
              </a:rPr>
              <a:t>Почему всегда в жару 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altLang="ru-RU" sz="2800" b="1" smtClean="0">
                <a:solidFill>
                  <a:schemeClr val="hlink"/>
                </a:solidFill>
              </a:rPr>
              <a:t>слон купается в пруду?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ru-RU" altLang="ru-RU" sz="2800" b="1" smtClean="0">
              <a:solidFill>
                <a:schemeClr val="hlink"/>
              </a:solidFill>
            </a:endParaRP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altLang="ru-RU" sz="2400" b="1" smtClean="0"/>
              <a:t>Попробуем обосновать это с точки зрения физики.</a:t>
            </a:r>
            <a:endParaRPr lang="ru-RU" altLang="ru-RU" sz="240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altLang="ru-RU" sz="2800" smtClean="0"/>
              <a:t> </a:t>
            </a:r>
          </a:p>
        </p:txBody>
      </p:sp>
      <p:pic>
        <p:nvPicPr>
          <p:cNvPr id="158724" name="Picture 4" descr="P_03_a_sloni_voda_10">
            <a:hlinkClick r:id="rId2"/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648200" y="2482850"/>
            <a:ext cx="4038600" cy="27606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8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8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87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8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z="3600" smtClean="0">
                <a:solidFill>
                  <a:schemeClr val="tx1"/>
                </a:solidFill>
              </a:rPr>
              <a:t>Так почему всегда в жару</a:t>
            </a:r>
            <a:br>
              <a:rPr lang="ru-RU" altLang="ru-RU" sz="3600" smtClean="0">
                <a:solidFill>
                  <a:schemeClr val="tx1"/>
                </a:solidFill>
              </a:rPr>
            </a:br>
            <a:r>
              <a:rPr lang="ru-RU" altLang="ru-RU" sz="3600" smtClean="0">
                <a:solidFill>
                  <a:schemeClr val="tx1"/>
                </a:solidFill>
              </a:rPr>
              <a:t>слон купается в пруду?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779838" y="1484313"/>
            <a:ext cx="5186362" cy="3673475"/>
          </a:xfrm>
        </p:spPr>
        <p:txBody>
          <a:bodyPr/>
          <a:lstStyle/>
          <a:p>
            <a:pPr lvl="2" algn="ctr" eaLnBrk="1" hangingPunct="1">
              <a:buFontTx/>
              <a:buNone/>
              <a:defRPr/>
            </a:pPr>
            <a:r>
              <a:rPr lang="ru-RU" altLang="ru-RU" sz="2000" b="1" smtClean="0"/>
              <a:t>Просто слон — он очень умный,</a:t>
            </a:r>
          </a:p>
          <a:p>
            <a:pPr lvl="2" algn="ctr" eaLnBrk="1" hangingPunct="1">
              <a:buFontTx/>
              <a:buNone/>
              <a:defRPr/>
            </a:pPr>
            <a:r>
              <a:rPr lang="ru-RU" altLang="ru-RU" sz="2000" b="1" smtClean="0"/>
              <a:t>Знает физику давно. </a:t>
            </a:r>
          </a:p>
          <a:p>
            <a:pPr lvl="2" algn="ctr" eaLnBrk="1" hangingPunct="1">
              <a:buFontTx/>
              <a:buNone/>
              <a:defRPr/>
            </a:pPr>
            <a:r>
              <a:rPr lang="ru-RU" altLang="ru-RU" sz="2000" b="1" smtClean="0"/>
              <a:t>Её законы применяет</a:t>
            </a:r>
          </a:p>
          <a:p>
            <a:pPr lvl="2" algn="ctr" eaLnBrk="1" hangingPunct="1">
              <a:buFontTx/>
              <a:buNone/>
              <a:defRPr/>
            </a:pPr>
            <a:r>
              <a:rPr lang="ru-RU" altLang="ru-RU" sz="2000" b="1" smtClean="0"/>
              <a:t>Для спасенья своего:</a:t>
            </a:r>
          </a:p>
          <a:p>
            <a:pPr lvl="2" algn="ctr" eaLnBrk="1" hangingPunct="1">
              <a:buFontTx/>
              <a:buNone/>
              <a:defRPr/>
            </a:pPr>
            <a:r>
              <a:rPr lang="ru-RU" altLang="ru-RU" sz="2000" b="1" smtClean="0"/>
              <a:t>Не желает перегрева,</a:t>
            </a:r>
          </a:p>
          <a:p>
            <a:pPr lvl="2" algn="ctr" eaLnBrk="1" hangingPunct="1">
              <a:buFontTx/>
              <a:buNone/>
              <a:defRPr/>
            </a:pPr>
            <a:r>
              <a:rPr lang="ru-RU" altLang="ru-RU" sz="2000" b="1" smtClean="0"/>
              <a:t>Слоновью кожу бережёт, </a:t>
            </a:r>
          </a:p>
          <a:p>
            <a:pPr lvl="2" algn="ctr" eaLnBrk="1" hangingPunct="1">
              <a:buFontTx/>
              <a:buNone/>
              <a:defRPr/>
            </a:pPr>
            <a:r>
              <a:rPr lang="ru-RU" altLang="ru-RU" sz="2000" b="1" smtClean="0"/>
              <a:t>Своё потомство охраняет,</a:t>
            </a:r>
          </a:p>
          <a:p>
            <a:pPr lvl="2" algn="ctr" eaLnBrk="1" hangingPunct="1">
              <a:buFontTx/>
              <a:buNone/>
              <a:defRPr/>
            </a:pPr>
            <a:r>
              <a:rPr lang="ru-RU" altLang="ru-RU" sz="2000" b="1" smtClean="0"/>
              <a:t>В жару к воде родню ведёт.</a:t>
            </a:r>
          </a:p>
          <a:p>
            <a:pPr lvl="2" algn="ctr" eaLnBrk="1" hangingPunct="1">
              <a:buFontTx/>
              <a:buNone/>
              <a:defRPr/>
            </a:pPr>
            <a:endParaRPr lang="ru-RU" altLang="ru-RU" sz="2000" b="1" smtClean="0"/>
          </a:p>
          <a:p>
            <a:pPr lvl="2" algn="ctr" eaLnBrk="1" hangingPunct="1">
              <a:buFontTx/>
              <a:buNone/>
              <a:defRPr/>
            </a:pPr>
            <a:endParaRPr lang="ru-RU" altLang="ru-RU" sz="1800" smtClean="0"/>
          </a:p>
        </p:txBody>
      </p:sp>
      <p:pic>
        <p:nvPicPr>
          <p:cNvPr id="17412" name="Picture 4" descr="http://im2-tub.yandex.ru/i?id=20450589&amp;tov=2"/>
          <p:cNvPicPr>
            <a:picLocks noChangeAspect="1" noChangeArrowheads="1"/>
          </p:cNvPicPr>
          <p:nvPr>
            <p:ph sz="half" idx="1"/>
          </p:nvPr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71550" y="1700213"/>
            <a:ext cx="2520950" cy="2952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ChangeArrowheads="1"/>
          </p:cNvSpPr>
          <p:nvPr/>
        </p:nvSpPr>
        <p:spPr bwMode="auto">
          <a:xfrm>
            <a:off x="755650" y="1265238"/>
            <a:ext cx="4392613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000" b="1"/>
              <a:t>Слоны, как и многие другие животные, живут в тёплых странах. В самые жаркие дни они идут к воде. </a:t>
            </a:r>
          </a:p>
          <a:p>
            <a:pPr algn="ctr" eaLnBrk="1" hangingPunct="1"/>
            <a:r>
              <a:rPr lang="ru-RU" altLang="ru-RU" sz="2000" b="1"/>
              <a:t>Постоянно поливая себя, они охлаждают своё тело, защищают кожу от высыхания и повреждения. </a:t>
            </a:r>
          </a:p>
          <a:p>
            <a:pPr algn="ctr" eaLnBrk="1" hangingPunct="1"/>
            <a:endParaRPr lang="ru-RU" altLang="ru-RU" sz="2000" b="1"/>
          </a:p>
          <a:p>
            <a:pPr algn="ctr" eaLnBrk="1" hangingPunct="1"/>
            <a:r>
              <a:rPr lang="ru-RU" altLang="ru-RU" sz="2000">
                <a:solidFill>
                  <a:srgbClr val="000066"/>
                </a:solidFill>
              </a:rPr>
              <a:t> </a:t>
            </a:r>
            <a:r>
              <a:rPr lang="ru-RU" altLang="ru-RU" sz="2000" b="1">
                <a:solidFill>
                  <a:schemeClr val="hlink"/>
                </a:solidFill>
              </a:rPr>
              <a:t>А как спасаться от жары животным, которые покрыты шерстью</a:t>
            </a:r>
            <a:r>
              <a:rPr lang="ru-RU" altLang="ru-RU" b="1">
                <a:solidFill>
                  <a:schemeClr val="hlink"/>
                </a:solidFill>
              </a:rPr>
              <a:t> ?</a:t>
            </a:r>
            <a:endParaRPr lang="ru-RU" altLang="ru-RU">
              <a:solidFill>
                <a:schemeClr val="hlink"/>
              </a:solidFill>
            </a:endParaRPr>
          </a:p>
          <a:p>
            <a:pPr algn="ctr" eaLnBrk="1" hangingPunct="1"/>
            <a:r>
              <a:rPr lang="ru-RU" altLang="ru-RU" b="1"/>
              <a:t> О</a:t>
            </a:r>
            <a:r>
              <a:rPr lang="ru-RU" altLang="ru-RU" sz="2000" b="1"/>
              <a:t>ни просто широко открывают пасть, а некоторые ещё высовывают язык.</a:t>
            </a:r>
          </a:p>
          <a:p>
            <a:pPr algn="ctr" eaLnBrk="1" hangingPunct="1"/>
            <a:r>
              <a:rPr lang="ru-RU" altLang="ru-RU" sz="2000" b="1"/>
              <a:t> 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3600" smtClean="0">
                <a:solidFill>
                  <a:srgbClr val="66FF33"/>
                </a:solidFill>
              </a:rPr>
              <a:t>Испарение в животном мире</a:t>
            </a:r>
          </a:p>
        </p:txBody>
      </p:sp>
      <p:sp>
        <p:nvSpPr>
          <p:cNvPr id="18436" name="Rectangle 4"/>
          <p:cNvSpPr>
            <a:spLocks noGrp="1" noChangeArrowheads="1" noTextEdit="1"/>
          </p:cNvSpPr>
          <p:nvPr>
            <p:ph type="clipArt" sz="half" idx="2"/>
          </p:nvPr>
        </p:nvSpPr>
        <p:spPr>
          <a:xfrm>
            <a:off x="5651500" y="1125538"/>
            <a:ext cx="2233613" cy="2763837"/>
          </a:xfrm>
        </p:spPr>
      </p:sp>
      <p:pic>
        <p:nvPicPr>
          <p:cNvPr id="155653" name="Picture 5" descr="http://www.gazeta2x2.ru/st/05/24/121h_big.jpg"/>
          <p:cNvPicPr>
            <a:picLocks noChangeAspect="1" noChangeArrowheads="1"/>
          </p:cNvPicPr>
          <p:nvPr/>
        </p:nvPicPr>
        <p:blipFill>
          <a:blip r:embed="rId2" r:link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08625" y="1341438"/>
            <a:ext cx="2951163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55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55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55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155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55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Домашнее задание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§40,</a:t>
            </a:r>
            <a:endParaRPr lang="en-US" altLang="ru-RU" smtClean="0"/>
          </a:p>
          <a:p>
            <a:pPr eaLnBrk="1" hangingPunct="1">
              <a:defRPr/>
            </a:pPr>
            <a:r>
              <a:rPr lang="ru-RU" altLang="ru-RU" smtClean="0"/>
              <a:t> задание на с.109,</a:t>
            </a:r>
            <a:endParaRPr lang="en-US" altLang="ru-RU" smtClean="0"/>
          </a:p>
          <a:p>
            <a:pPr eaLnBrk="1" hangingPunct="1">
              <a:defRPr/>
            </a:pPr>
            <a:r>
              <a:rPr lang="ru-RU" altLang="ru-RU" smtClean="0"/>
              <a:t> № 167-172.</a:t>
            </a:r>
            <a:endParaRPr lang="en-US" altLang="ru-RU" smtClean="0"/>
          </a:p>
          <a:p>
            <a:pPr eaLnBrk="1" hangingPunct="1">
              <a:defRPr/>
            </a:pPr>
            <a:r>
              <a:rPr lang="ru-RU" altLang="ru-RU" smtClean="0"/>
              <a:t>написать сочинение “Из жизни молекул”, где рассмотреть поведение молекул во время парообразования, конденсации.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3" name="WordArt 7"/>
          <p:cNvSpPr>
            <a:spLocks noChangeArrowheads="1" noChangeShapeType="1" noTextEdit="1"/>
          </p:cNvSpPr>
          <p:nvPr/>
        </p:nvSpPr>
        <p:spPr bwMode="auto">
          <a:xfrm>
            <a:off x="323850" y="0"/>
            <a:ext cx="8208963" cy="908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Monotype Corsiva" panose="03010101010201010101" pitchFamily="66" charset="0"/>
              </a:rPr>
              <a:t>Попробуй объяснить:</a:t>
            </a:r>
          </a:p>
        </p:txBody>
      </p:sp>
      <p:pic>
        <p:nvPicPr>
          <p:cNvPr id="126984" name="Picture 8" descr="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3800" y="981075"/>
            <a:ext cx="1008063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986" name="Picture 10" descr="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19475" y="1628775"/>
            <a:ext cx="1439863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987" name="Picture 11" descr="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188" y="1773238"/>
            <a:ext cx="2447925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6990" name="Text Box 14"/>
          <p:cNvSpPr txBox="1">
            <a:spLocks noChangeArrowheads="1"/>
          </p:cNvSpPr>
          <p:nvPr/>
        </p:nvSpPr>
        <p:spPr bwMode="auto">
          <a:xfrm>
            <a:off x="3348038" y="3141663"/>
            <a:ext cx="302418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000" b="1" i="1">
                <a:solidFill>
                  <a:srgbClr val="FFFF00"/>
                </a:solidFill>
              </a:rPr>
              <a:t>В стакане или в чашке быстрее остынет чай?</a:t>
            </a:r>
          </a:p>
        </p:txBody>
      </p:sp>
      <p:sp>
        <p:nvSpPr>
          <p:cNvPr id="126991" name="Text Box 15"/>
          <p:cNvSpPr txBox="1">
            <a:spLocks noChangeArrowheads="1"/>
          </p:cNvSpPr>
          <p:nvPr/>
        </p:nvSpPr>
        <p:spPr bwMode="auto">
          <a:xfrm>
            <a:off x="611188" y="3933825"/>
            <a:ext cx="2808287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000" b="1" i="1">
                <a:solidFill>
                  <a:srgbClr val="FFFF00"/>
                </a:solidFill>
              </a:rPr>
              <a:t>В ясную или пасмурную погоду быстрее высохнет белье?</a:t>
            </a:r>
          </a:p>
        </p:txBody>
      </p:sp>
      <p:pic>
        <p:nvPicPr>
          <p:cNvPr id="126992" name="Picture 16" descr="веер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35713" y="1989138"/>
            <a:ext cx="2808287" cy="2233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6993" name="Text Box 17"/>
          <p:cNvSpPr txBox="1">
            <a:spLocks noChangeArrowheads="1"/>
          </p:cNvSpPr>
          <p:nvPr/>
        </p:nvSpPr>
        <p:spPr bwMode="auto">
          <a:xfrm>
            <a:off x="6516688" y="4365625"/>
            <a:ext cx="26273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000" b="1" i="1">
                <a:solidFill>
                  <a:srgbClr val="FFFF00"/>
                </a:solidFill>
              </a:rPr>
              <a:t>Каково назначение веера?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6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26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26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126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126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26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126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26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91" grpId="0"/>
      <p:bldP spid="12699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altLang="ru-RU" smtClean="0"/>
              <a:t>Две капли влаги, чистых как вода,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altLang="ru-RU" smtClean="0"/>
              <a:t>Дружили и общались без труда.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altLang="ru-RU" smtClean="0"/>
              <a:t>Но как-то их поссорила беда,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altLang="ru-RU" smtClean="0"/>
              <a:t>Одна из них исчезла навсегда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altLang="ru-RU" smtClean="0"/>
              <a:t>Их дружба испарилась, умерла.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altLang="ru-RU" smtClean="0"/>
              <a:t>И в мире поубавилось тепла.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smtClean="0"/>
              <a:t>Что в этих строках с точки зрения физики не верно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7"/>
          <p:cNvSpPr>
            <a:spLocks noChangeArrowheads="1"/>
          </p:cNvSpPr>
          <p:nvPr/>
        </p:nvSpPr>
        <p:spPr bwMode="auto">
          <a:xfrm>
            <a:off x="4211638" y="404813"/>
            <a:ext cx="4464050" cy="3022600"/>
          </a:xfrm>
          <a:prstGeom prst="cloudCallout">
            <a:avLst>
              <a:gd name="adj1" fmla="val -43741"/>
              <a:gd name="adj2" fmla="val 22426"/>
            </a:avLst>
          </a:prstGeom>
          <a:solidFill>
            <a:schemeClr val="bg1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/>
          </a:p>
        </p:txBody>
      </p:sp>
      <p:sp>
        <p:nvSpPr>
          <p:cNvPr id="4099" name="AutoShape 8"/>
          <p:cNvSpPr>
            <a:spLocks noChangeArrowheads="1"/>
          </p:cNvSpPr>
          <p:nvPr/>
        </p:nvSpPr>
        <p:spPr bwMode="auto">
          <a:xfrm>
            <a:off x="6372225" y="3644900"/>
            <a:ext cx="144463" cy="1657350"/>
          </a:xfrm>
          <a:prstGeom prst="downArrow">
            <a:avLst>
              <a:gd name="adj1" fmla="val 50000"/>
              <a:gd name="adj2" fmla="val 286812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100" name="AutoShape 9"/>
          <p:cNvSpPr>
            <a:spLocks noChangeArrowheads="1"/>
          </p:cNvSpPr>
          <p:nvPr/>
        </p:nvSpPr>
        <p:spPr bwMode="auto">
          <a:xfrm>
            <a:off x="7380288" y="3573463"/>
            <a:ext cx="142875" cy="1655762"/>
          </a:xfrm>
          <a:prstGeom prst="upArrow">
            <a:avLst>
              <a:gd name="adj1" fmla="val 50000"/>
              <a:gd name="adj2" fmla="val 289722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101" name="Text Box 14"/>
          <p:cNvSpPr txBox="1">
            <a:spLocks noChangeArrowheads="1"/>
          </p:cNvSpPr>
          <p:nvPr/>
        </p:nvSpPr>
        <p:spPr bwMode="auto">
          <a:xfrm rot="-383269">
            <a:off x="177800" y="979488"/>
            <a:ext cx="41052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/>
          </a:p>
        </p:txBody>
      </p:sp>
      <p:sp>
        <p:nvSpPr>
          <p:cNvPr id="4102" name="Text Box 15"/>
          <p:cNvSpPr txBox="1">
            <a:spLocks noChangeArrowheads="1"/>
          </p:cNvSpPr>
          <p:nvPr/>
        </p:nvSpPr>
        <p:spPr bwMode="auto">
          <a:xfrm rot="-739034">
            <a:off x="-592138" y="730250"/>
            <a:ext cx="6332538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8000" i="1">
                <a:solidFill>
                  <a:srgbClr val="FFFF00"/>
                </a:solidFill>
                <a:latin typeface="Monotype Corsiva" panose="03010101010201010101" pitchFamily="66" charset="0"/>
              </a:rPr>
              <a:t>Испарение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altLang="ru-RU" sz="8000" i="1">
                <a:solidFill>
                  <a:srgbClr val="FFFF00"/>
                </a:solidFill>
                <a:latin typeface="Monotype Corsiva" panose="03010101010201010101" pitchFamily="66" charset="0"/>
              </a:rPr>
              <a:t>И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altLang="ru-RU" sz="8000" i="1">
                <a:solidFill>
                  <a:srgbClr val="FFFF00"/>
                </a:solidFill>
                <a:latin typeface="Monotype Corsiva" panose="03010101010201010101" pitchFamily="66" charset="0"/>
              </a:rPr>
              <a:t>конденсация.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Основные вопросы темы</a:t>
            </a:r>
          </a:p>
        </p:txBody>
      </p:sp>
      <p:sp>
        <p:nvSpPr>
          <p:cNvPr id="139267" name="AutoShape 3"/>
          <p:cNvSpPr>
            <a:spLocks noGrp="1" noChangeAspec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Какие явления называют испарением и конденсацией?</a:t>
            </a:r>
          </a:p>
          <a:p>
            <a:pPr eaLnBrk="1" hangingPunct="1">
              <a:defRPr/>
            </a:pPr>
            <a:r>
              <a:rPr lang="ru-RU" altLang="ru-RU" smtClean="0"/>
              <a:t>Способы перехода жидкости в газообразное состояние</a:t>
            </a:r>
          </a:p>
          <a:p>
            <a:pPr eaLnBrk="1" hangingPunct="1">
              <a:defRPr/>
            </a:pPr>
            <a:r>
              <a:rPr lang="ru-RU" altLang="ru-RU" smtClean="0"/>
              <a:t>От чего зависит скорость испарения?</a:t>
            </a:r>
          </a:p>
          <a:p>
            <a:pPr eaLnBrk="1" hangingPunct="1">
              <a:defRPr/>
            </a:pPr>
            <a:r>
              <a:rPr lang="ru-RU" altLang="ru-RU" smtClean="0"/>
              <a:t>Значение процессов парообразования и конденсации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971550" y="1700213"/>
            <a:ext cx="1727200" cy="2232025"/>
          </a:xfrm>
          <a:prstGeom prst="rect">
            <a:avLst/>
          </a:prstGeom>
          <a:solidFill>
            <a:srgbClr val="008000"/>
          </a:solidFill>
          <a:ln w="38100">
            <a:solidFill>
              <a:srgbClr val="3366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sz="2000">
              <a:solidFill>
                <a:srgbClr val="009900"/>
              </a:solidFill>
            </a:endParaRPr>
          </a:p>
        </p:txBody>
      </p:sp>
      <p:sp>
        <p:nvSpPr>
          <p:cNvPr id="6147" name="Oval 5"/>
          <p:cNvSpPr>
            <a:spLocks noChangeArrowheads="1"/>
          </p:cNvSpPr>
          <p:nvPr/>
        </p:nvSpPr>
        <p:spPr bwMode="auto">
          <a:xfrm>
            <a:off x="6300788" y="1844675"/>
            <a:ext cx="1871662" cy="1800225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148" name="Line 10"/>
          <p:cNvSpPr>
            <a:spLocks noChangeShapeType="1"/>
          </p:cNvSpPr>
          <p:nvPr/>
        </p:nvSpPr>
        <p:spPr bwMode="auto">
          <a:xfrm>
            <a:off x="1331913" y="2997200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49" name="Line 11"/>
          <p:cNvSpPr>
            <a:spLocks noChangeShapeType="1"/>
          </p:cNvSpPr>
          <p:nvPr/>
        </p:nvSpPr>
        <p:spPr bwMode="auto">
          <a:xfrm>
            <a:off x="1908175" y="2997200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0" name="Line 12"/>
          <p:cNvSpPr>
            <a:spLocks noChangeShapeType="1"/>
          </p:cNvSpPr>
          <p:nvPr/>
        </p:nvSpPr>
        <p:spPr bwMode="auto">
          <a:xfrm>
            <a:off x="1116013" y="3213100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1" name="Line 13"/>
          <p:cNvSpPr>
            <a:spLocks noChangeShapeType="1"/>
          </p:cNvSpPr>
          <p:nvPr/>
        </p:nvSpPr>
        <p:spPr bwMode="auto">
          <a:xfrm>
            <a:off x="1763713" y="3284538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2" name="Line 14"/>
          <p:cNvSpPr>
            <a:spLocks noChangeShapeType="1"/>
          </p:cNvSpPr>
          <p:nvPr/>
        </p:nvSpPr>
        <p:spPr bwMode="auto">
          <a:xfrm>
            <a:off x="2051050" y="3429000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3" name="Line 15"/>
          <p:cNvSpPr>
            <a:spLocks noChangeShapeType="1"/>
          </p:cNvSpPr>
          <p:nvPr/>
        </p:nvSpPr>
        <p:spPr bwMode="auto">
          <a:xfrm>
            <a:off x="1258888" y="3500438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4" name="Line 16"/>
          <p:cNvSpPr>
            <a:spLocks noChangeShapeType="1"/>
          </p:cNvSpPr>
          <p:nvPr/>
        </p:nvSpPr>
        <p:spPr bwMode="auto">
          <a:xfrm>
            <a:off x="1403350" y="3716338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5" name="Line 17"/>
          <p:cNvSpPr>
            <a:spLocks noChangeShapeType="1"/>
          </p:cNvSpPr>
          <p:nvPr/>
        </p:nvSpPr>
        <p:spPr bwMode="auto">
          <a:xfrm>
            <a:off x="2195513" y="371633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6" name="Line 18"/>
          <p:cNvSpPr>
            <a:spLocks noChangeShapeType="1"/>
          </p:cNvSpPr>
          <p:nvPr/>
        </p:nvSpPr>
        <p:spPr bwMode="auto">
          <a:xfrm>
            <a:off x="2339975" y="3213100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7" name="Text Box 19"/>
          <p:cNvSpPr txBox="1">
            <a:spLocks noChangeArrowheads="1"/>
          </p:cNvSpPr>
          <p:nvPr/>
        </p:nvSpPr>
        <p:spPr bwMode="auto">
          <a:xfrm>
            <a:off x="1331913" y="1989138"/>
            <a:ext cx="1152525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4800" b="1" i="1">
                <a:solidFill>
                  <a:srgbClr val="000000"/>
                </a:solidFill>
              </a:rPr>
              <a:t>Ж</a:t>
            </a:r>
          </a:p>
        </p:txBody>
      </p:sp>
      <p:sp>
        <p:nvSpPr>
          <p:cNvPr id="6158" name="Text Box 20"/>
          <p:cNvSpPr txBox="1">
            <a:spLocks noChangeArrowheads="1"/>
          </p:cNvSpPr>
          <p:nvPr/>
        </p:nvSpPr>
        <p:spPr bwMode="auto">
          <a:xfrm>
            <a:off x="6732588" y="21336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 sz="2000"/>
          </a:p>
        </p:txBody>
      </p:sp>
      <p:sp>
        <p:nvSpPr>
          <p:cNvPr id="6159" name="Text Box 21"/>
          <p:cNvSpPr txBox="1">
            <a:spLocks noChangeArrowheads="1"/>
          </p:cNvSpPr>
          <p:nvPr/>
        </p:nvSpPr>
        <p:spPr bwMode="auto">
          <a:xfrm>
            <a:off x="6732588" y="2349500"/>
            <a:ext cx="1152525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4800" b="1" i="1">
                <a:solidFill>
                  <a:srgbClr val="000000"/>
                </a:solidFill>
              </a:rPr>
              <a:t>Г</a:t>
            </a:r>
          </a:p>
        </p:txBody>
      </p:sp>
      <p:sp>
        <p:nvSpPr>
          <p:cNvPr id="113690" name="Freeform 26"/>
          <p:cNvSpPr>
            <a:spLocks/>
          </p:cNvSpPr>
          <p:nvPr/>
        </p:nvSpPr>
        <p:spPr bwMode="auto">
          <a:xfrm>
            <a:off x="2771775" y="1989138"/>
            <a:ext cx="3457575" cy="358775"/>
          </a:xfrm>
          <a:custGeom>
            <a:avLst/>
            <a:gdLst>
              <a:gd name="T0" fmla="*/ 0 w 2268"/>
              <a:gd name="T1" fmla="*/ 358775 h 779"/>
              <a:gd name="T2" fmla="*/ 1867517 w 2268"/>
              <a:gd name="T3" fmla="*/ 3684 h 779"/>
              <a:gd name="T4" fmla="*/ 3457575 w 2268"/>
              <a:gd name="T5" fmla="*/ 337589 h 77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68" h="779">
                <a:moveTo>
                  <a:pt x="0" y="779"/>
                </a:moveTo>
                <a:cubicBezTo>
                  <a:pt x="423" y="397"/>
                  <a:pt x="847" y="16"/>
                  <a:pt x="1225" y="8"/>
                </a:cubicBezTo>
                <a:cubicBezTo>
                  <a:pt x="1603" y="0"/>
                  <a:pt x="2094" y="612"/>
                  <a:pt x="2268" y="733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3697" name="Freeform 33"/>
          <p:cNvSpPr>
            <a:spLocks/>
          </p:cNvSpPr>
          <p:nvPr/>
        </p:nvSpPr>
        <p:spPr bwMode="auto">
          <a:xfrm rot="10800000">
            <a:off x="2700338" y="3500438"/>
            <a:ext cx="3959225" cy="433387"/>
          </a:xfrm>
          <a:custGeom>
            <a:avLst/>
            <a:gdLst>
              <a:gd name="T0" fmla="*/ 0 w 2268"/>
              <a:gd name="T1" fmla="*/ 433387 h 779"/>
              <a:gd name="T2" fmla="*/ 2138470 w 2268"/>
              <a:gd name="T3" fmla="*/ 4451 h 779"/>
              <a:gd name="T4" fmla="*/ 3959225 w 2268"/>
              <a:gd name="T5" fmla="*/ 407795 h 77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68" h="779">
                <a:moveTo>
                  <a:pt x="0" y="779"/>
                </a:moveTo>
                <a:cubicBezTo>
                  <a:pt x="423" y="397"/>
                  <a:pt x="847" y="16"/>
                  <a:pt x="1225" y="8"/>
                </a:cubicBezTo>
                <a:cubicBezTo>
                  <a:pt x="1603" y="0"/>
                  <a:pt x="2094" y="612"/>
                  <a:pt x="2268" y="733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2" name="Line 46"/>
          <p:cNvSpPr>
            <a:spLocks noChangeShapeType="1"/>
          </p:cNvSpPr>
          <p:nvPr/>
        </p:nvSpPr>
        <p:spPr bwMode="auto">
          <a:xfrm>
            <a:off x="6877050" y="23495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3" name="Oval 47"/>
          <p:cNvSpPr>
            <a:spLocks noChangeArrowheads="1"/>
          </p:cNvSpPr>
          <p:nvPr/>
        </p:nvSpPr>
        <p:spPr bwMode="auto">
          <a:xfrm>
            <a:off x="6877050" y="2276475"/>
            <a:ext cx="142875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164" name="Oval 48"/>
          <p:cNvSpPr>
            <a:spLocks noChangeArrowheads="1"/>
          </p:cNvSpPr>
          <p:nvPr/>
        </p:nvSpPr>
        <p:spPr bwMode="auto">
          <a:xfrm>
            <a:off x="6588125" y="2708275"/>
            <a:ext cx="142875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165" name="Oval 49"/>
          <p:cNvSpPr>
            <a:spLocks noChangeArrowheads="1"/>
          </p:cNvSpPr>
          <p:nvPr/>
        </p:nvSpPr>
        <p:spPr bwMode="auto">
          <a:xfrm>
            <a:off x="7380288" y="2276475"/>
            <a:ext cx="142875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166" name="Oval 50"/>
          <p:cNvSpPr>
            <a:spLocks noChangeArrowheads="1"/>
          </p:cNvSpPr>
          <p:nvPr/>
        </p:nvSpPr>
        <p:spPr bwMode="auto">
          <a:xfrm>
            <a:off x="7380288" y="3213100"/>
            <a:ext cx="142875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167" name="Oval 51"/>
          <p:cNvSpPr>
            <a:spLocks noChangeArrowheads="1"/>
          </p:cNvSpPr>
          <p:nvPr/>
        </p:nvSpPr>
        <p:spPr bwMode="auto">
          <a:xfrm>
            <a:off x="7740650" y="2708275"/>
            <a:ext cx="142875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168" name="Oval 52"/>
          <p:cNvSpPr>
            <a:spLocks noChangeArrowheads="1"/>
          </p:cNvSpPr>
          <p:nvPr/>
        </p:nvSpPr>
        <p:spPr bwMode="auto">
          <a:xfrm>
            <a:off x="7740650" y="3140075"/>
            <a:ext cx="142875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169" name="Oval 53"/>
          <p:cNvSpPr>
            <a:spLocks noChangeArrowheads="1"/>
          </p:cNvSpPr>
          <p:nvPr/>
        </p:nvSpPr>
        <p:spPr bwMode="auto">
          <a:xfrm>
            <a:off x="7019925" y="3357563"/>
            <a:ext cx="142875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170" name="Oval 54"/>
          <p:cNvSpPr>
            <a:spLocks noChangeArrowheads="1"/>
          </p:cNvSpPr>
          <p:nvPr/>
        </p:nvSpPr>
        <p:spPr bwMode="auto">
          <a:xfrm>
            <a:off x="6732588" y="3141663"/>
            <a:ext cx="142875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171" name="Oval 55"/>
          <p:cNvSpPr>
            <a:spLocks noChangeArrowheads="1"/>
          </p:cNvSpPr>
          <p:nvPr/>
        </p:nvSpPr>
        <p:spPr bwMode="auto">
          <a:xfrm>
            <a:off x="7164388" y="2060575"/>
            <a:ext cx="142875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172" name="Oval 56"/>
          <p:cNvSpPr>
            <a:spLocks noChangeArrowheads="1"/>
          </p:cNvSpPr>
          <p:nvPr/>
        </p:nvSpPr>
        <p:spPr bwMode="auto">
          <a:xfrm>
            <a:off x="7740650" y="2420938"/>
            <a:ext cx="142875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3722" name="Text Box 58"/>
          <p:cNvSpPr txBox="1">
            <a:spLocks noChangeArrowheads="1"/>
          </p:cNvSpPr>
          <p:nvPr/>
        </p:nvSpPr>
        <p:spPr bwMode="auto">
          <a:xfrm>
            <a:off x="2843213" y="2205038"/>
            <a:ext cx="35274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 b="1">
                <a:solidFill>
                  <a:srgbClr val="000000"/>
                </a:solidFill>
              </a:rPr>
              <a:t>парообразование</a:t>
            </a:r>
          </a:p>
        </p:txBody>
      </p:sp>
      <p:sp>
        <p:nvSpPr>
          <p:cNvPr id="113723" name="Text Box 59"/>
          <p:cNvSpPr txBox="1">
            <a:spLocks noChangeArrowheads="1"/>
          </p:cNvSpPr>
          <p:nvPr/>
        </p:nvSpPr>
        <p:spPr bwMode="auto">
          <a:xfrm>
            <a:off x="3348038" y="3357563"/>
            <a:ext cx="33131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 b="1">
                <a:solidFill>
                  <a:srgbClr val="000000"/>
                </a:solidFill>
              </a:rPr>
              <a:t>конденсация</a:t>
            </a:r>
          </a:p>
        </p:txBody>
      </p:sp>
      <p:sp>
        <p:nvSpPr>
          <p:cNvPr id="113724" name="Line 60"/>
          <p:cNvSpPr>
            <a:spLocks noChangeShapeType="1"/>
          </p:cNvSpPr>
          <p:nvPr/>
        </p:nvSpPr>
        <p:spPr bwMode="auto">
          <a:xfrm flipV="1">
            <a:off x="5580063" y="1341438"/>
            <a:ext cx="1368425" cy="7191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3725" name="Line 61"/>
          <p:cNvSpPr>
            <a:spLocks noChangeShapeType="1"/>
          </p:cNvSpPr>
          <p:nvPr/>
        </p:nvSpPr>
        <p:spPr bwMode="auto">
          <a:xfrm flipH="1" flipV="1">
            <a:off x="4284663" y="1196975"/>
            <a:ext cx="792162" cy="7921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3726" name="Text Box 62"/>
          <p:cNvSpPr txBox="1">
            <a:spLocks noChangeArrowheads="1"/>
          </p:cNvSpPr>
          <p:nvPr/>
        </p:nvSpPr>
        <p:spPr bwMode="auto">
          <a:xfrm>
            <a:off x="6804025" y="908050"/>
            <a:ext cx="3527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 b="1" i="1"/>
              <a:t>кипение</a:t>
            </a:r>
          </a:p>
        </p:txBody>
      </p:sp>
      <p:sp>
        <p:nvSpPr>
          <p:cNvPr id="113727" name="Text Box 63"/>
          <p:cNvSpPr txBox="1">
            <a:spLocks noChangeArrowheads="1"/>
          </p:cNvSpPr>
          <p:nvPr/>
        </p:nvSpPr>
        <p:spPr bwMode="auto">
          <a:xfrm>
            <a:off x="2843213" y="620713"/>
            <a:ext cx="26654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 b="1" i="1"/>
              <a:t>испарение</a:t>
            </a:r>
          </a:p>
        </p:txBody>
      </p:sp>
      <p:sp>
        <p:nvSpPr>
          <p:cNvPr id="113729" name="Text Box 65"/>
          <p:cNvSpPr txBox="1">
            <a:spLocks noChangeArrowheads="1"/>
          </p:cNvSpPr>
          <p:nvPr/>
        </p:nvSpPr>
        <p:spPr bwMode="auto">
          <a:xfrm>
            <a:off x="323850" y="5157788"/>
            <a:ext cx="8280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800" b="1">
                <a:solidFill>
                  <a:srgbClr val="FFFF00"/>
                </a:solidFill>
              </a:rPr>
              <a:t>Испарение – парообразование , происходящее с поверхности жидкости.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13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13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113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3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3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2000"/>
                                        <p:tgtEl>
                                          <p:spTgt spid="113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3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3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3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113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13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723" grpId="0"/>
      <p:bldP spid="113726" grpId="0"/>
      <p:bldP spid="113727" grpId="0"/>
      <p:bldP spid="1137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8229600" cy="1139825"/>
          </a:xfrm>
        </p:spPr>
        <p:txBody>
          <a:bodyPr/>
          <a:lstStyle/>
          <a:p>
            <a:pPr algn="r" eaLnBrk="1" hangingPunct="1">
              <a:defRPr/>
            </a:pPr>
            <a:r>
              <a:rPr lang="ru-RU" altLang="ru-RU" sz="4000" b="1" i="1" smtClean="0">
                <a:solidFill>
                  <a:schemeClr val="tx1"/>
                </a:solidFill>
              </a:rPr>
              <a:t>Как происходит испарение?</a:t>
            </a:r>
          </a:p>
        </p:txBody>
      </p:sp>
      <p:sp>
        <p:nvSpPr>
          <p:cNvPr id="116740" name="AutoShape 4"/>
          <p:cNvSpPr>
            <a:spLocks noChangeArrowheads="1"/>
          </p:cNvSpPr>
          <p:nvPr/>
        </p:nvSpPr>
        <p:spPr bwMode="auto">
          <a:xfrm>
            <a:off x="1908175" y="3357563"/>
            <a:ext cx="5688013" cy="2808287"/>
          </a:xfrm>
          <a:custGeom>
            <a:avLst/>
            <a:gdLst>
              <a:gd name="T0" fmla="*/ 4977011 w 21600"/>
              <a:gd name="T1" fmla="*/ 1404144 h 21600"/>
              <a:gd name="T2" fmla="*/ 2844007 w 21600"/>
              <a:gd name="T3" fmla="*/ 2808287 h 21600"/>
              <a:gd name="T4" fmla="*/ 711002 w 21600"/>
              <a:gd name="T5" fmla="*/ 1404144 h 21600"/>
              <a:gd name="T6" fmla="*/ 284400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172" name="Oval 5"/>
          <p:cNvSpPr>
            <a:spLocks noChangeArrowheads="1"/>
          </p:cNvSpPr>
          <p:nvPr/>
        </p:nvSpPr>
        <p:spPr bwMode="auto">
          <a:xfrm>
            <a:off x="3563938" y="5949950"/>
            <a:ext cx="14287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173" name="Oval 6"/>
          <p:cNvSpPr>
            <a:spLocks noChangeArrowheads="1"/>
          </p:cNvSpPr>
          <p:nvPr/>
        </p:nvSpPr>
        <p:spPr bwMode="auto">
          <a:xfrm>
            <a:off x="4211638" y="5949950"/>
            <a:ext cx="14287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174" name="Oval 7"/>
          <p:cNvSpPr>
            <a:spLocks noChangeArrowheads="1"/>
          </p:cNvSpPr>
          <p:nvPr/>
        </p:nvSpPr>
        <p:spPr bwMode="auto">
          <a:xfrm>
            <a:off x="3995738" y="5949950"/>
            <a:ext cx="14287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175" name="Oval 8"/>
          <p:cNvSpPr>
            <a:spLocks noChangeArrowheads="1"/>
          </p:cNvSpPr>
          <p:nvPr/>
        </p:nvSpPr>
        <p:spPr bwMode="auto">
          <a:xfrm>
            <a:off x="5003800" y="5949950"/>
            <a:ext cx="14287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176" name="Oval 9"/>
          <p:cNvSpPr>
            <a:spLocks noChangeArrowheads="1"/>
          </p:cNvSpPr>
          <p:nvPr/>
        </p:nvSpPr>
        <p:spPr bwMode="auto">
          <a:xfrm>
            <a:off x="4716463" y="5949950"/>
            <a:ext cx="14287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177" name="Oval 10"/>
          <p:cNvSpPr>
            <a:spLocks noChangeArrowheads="1"/>
          </p:cNvSpPr>
          <p:nvPr/>
        </p:nvSpPr>
        <p:spPr bwMode="auto">
          <a:xfrm>
            <a:off x="4500563" y="5949950"/>
            <a:ext cx="14287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178" name="Oval 11"/>
          <p:cNvSpPr>
            <a:spLocks noChangeArrowheads="1"/>
          </p:cNvSpPr>
          <p:nvPr/>
        </p:nvSpPr>
        <p:spPr bwMode="auto">
          <a:xfrm>
            <a:off x="5795963" y="5949950"/>
            <a:ext cx="14287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179" name="Oval 12"/>
          <p:cNvSpPr>
            <a:spLocks noChangeArrowheads="1"/>
          </p:cNvSpPr>
          <p:nvPr/>
        </p:nvSpPr>
        <p:spPr bwMode="auto">
          <a:xfrm>
            <a:off x="5508625" y="5949950"/>
            <a:ext cx="14287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180" name="Oval 13"/>
          <p:cNvSpPr>
            <a:spLocks noChangeArrowheads="1"/>
          </p:cNvSpPr>
          <p:nvPr/>
        </p:nvSpPr>
        <p:spPr bwMode="auto">
          <a:xfrm>
            <a:off x="5292725" y="5949950"/>
            <a:ext cx="14287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181" name="Oval 14"/>
          <p:cNvSpPr>
            <a:spLocks noChangeArrowheads="1"/>
          </p:cNvSpPr>
          <p:nvPr/>
        </p:nvSpPr>
        <p:spPr bwMode="auto">
          <a:xfrm>
            <a:off x="6084888" y="5949950"/>
            <a:ext cx="14287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182" name="Oval 15"/>
          <p:cNvSpPr>
            <a:spLocks noChangeArrowheads="1"/>
          </p:cNvSpPr>
          <p:nvPr/>
        </p:nvSpPr>
        <p:spPr bwMode="auto">
          <a:xfrm>
            <a:off x="3779838" y="5949950"/>
            <a:ext cx="14287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183" name="Oval 16"/>
          <p:cNvSpPr>
            <a:spLocks noChangeArrowheads="1"/>
          </p:cNvSpPr>
          <p:nvPr/>
        </p:nvSpPr>
        <p:spPr bwMode="auto">
          <a:xfrm>
            <a:off x="3563938" y="5661025"/>
            <a:ext cx="14287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184" name="Oval 17"/>
          <p:cNvSpPr>
            <a:spLocks noChangeArrowheads="1"/>
          </p:cNvSpPr>
          <p:nvPr/>
        </p:nvSpPr>
        <p:spPr bwMode="auto">
          <a:xfrm>
            <a:off x="4211638" y="5661025"/>
            <a:ext cx="14287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185" name="Oval 18"/>
          <p:cNvSpPr>
            <a:spLocks noChangeArrowheads="1"/>
          </p:cNvSpPr>
          <p:nvPr/>
        </p:nvSpPr>
        <p:spPr bwMode="auto">
          <a:xfrm>
            <a:off x="3995738" y="5661025"/>
            <a:ext cx="14287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186" name="Oval 19"/>
          <p:cNvSpPr>
            <a:spLocks noChangeArrowheads="1"/>
          </p:cNvSpPr>
          <p:nvPr/>
        </p:nvSpPr>
        <p:spPr bwMode="auto">
          <a:xfrm>
            <a:off x="5003800" y="5661025"/>
            <a:ext cx="14287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187" name="Oval 20"/>
          <p:cNvSpPr>
            <a:spLocks noChangeArrowheads="1"/>
          </p:cNvSpPr>
          <p:nvPr/>
        </p:nvSpPr>
        <p:spPr bwMode="auto">
          <a:xfrm>
            <a:off x="4716463" y="5661025"/>
            <a:ext cx="14287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188" name="Oval 21"/>
          <p:cNvSpPr>
            <a:spLocks noChangeArrowheads="1"/>
          </p:cNvSpPr>
          <p:nvPr/>
        </p:nvSpPr>
        <p:spPr bwMode="auto">
          <a:xfrm>
            <a:off x="4500563" y="5661025"/>
            <a:ext cx="14287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189" name="Oval 22"/>
          <p:cNvSpPr>
            <a:spLocks noChangeArrowheads="1"/>
          </p:cNvSpPr>
          <p:nvPr/>
        </p:nvSpPr>
        <p:spPr bwMode="auto">
          <a:xfrm>
            <a:off x="5795963" y="5661025"/>
            <a:ext cx="14287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190" name="Oval 23"/>
          <p:cNvSpPr>
            <a:spLocks noChangeArrowheads="1"/>
          </p:cNvSpPr>
          <p:nvPr/>
        </p:nvSpPr>
        <p:spPr bwMode="auto">
          <a:xfrm>
            <a:off x="5508625" y="5589588"/>
            <a:ext cx="14287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191" name="Oval 24"/>
          <p:cNvSpPr>
            <a:spLocks noChangeArrowheads="1"/>
          </p:cNvSpPr>
          <p:nvPr/>
        </p:nvSpPr>
        <p:spPr bwMode="auto">
          <a:xfrm>
            <a:off x="5292725" y="5661025"/>
            <a:ext cx="14287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192" name="Oval 25"/>
          <p:cNvSpPr>
            <a:spLocks noChangeArrowheads="1"/>
          </p:cNvSpPr>
          <p:nvPr/>
        </p:nvSpPr>
        <p:spPr bwMode="auto">
          <a:xfrm>
            <a:off x="6084888" y="5661025"/>
            <a:ext cx="14287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193" name="Oval 26"/>
          <p:cNvSpPr>
            <a:spLocks noChangeArrowheads="1"/>
          </p:cNvSpPr>
          <p:nvPr/>
        </p:nvSpPr>
        <p:spPr bwMode="auto">
          <a:xfrm>
            <a:off x="3779838" y="5661025"/>
            <a:ext cx="14287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194" name="Oval 27"/>
          <p:cNvSpPr>
            <a:spLocks noChangeArrowheads="1"/>
          </p:cNvSpPr>
          <p:nvPr/>
        </p:nvSpPr>
        <p:spPr bwMode="auto">
          <a:xfrm>
            <a:off x="3563938" y="5373688"/>
            <a:ext cx="14287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195" name="Oval 28"/>
          <p:cNvSpPr>
            <a:spLocks noChangeArrowheads="1"/>
          </p:cNvSpPr>
          <p:nvPr/>
        </p:nvSpPr>
        <p:spPr bwMode="auto">
          <a:xfrm>
            <a:off x="4211638" y="5373688"/>
            <a:ext cx="14287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196" name="Oval 29"/>
          <p:cNvSpPr>
            <a:spLocks noChangeArrowheads="1"/>
          </p:cNvSpPr>
          <p:nvPr/>
        </p:nvSpPr>
        <p:spPr bwMode="auto">
          <a:xfrm>
            <a:off x="3995738" y="5373688"/>
            <a:ext cx="14287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197" name="Oval 30"/>
          <p:cNvSpPr>
            <a:spLocks noChangeArrowheads="1"/>
          </p:cNvSpPr>
          <p:nvPr/>
        </p:nvSpPr>
        <p:spPr bwMode="auto">
          <a:xfrm>
            <a:off x="5003800" y="5373688"/>
            <a:ext cx="14287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198" name="Oval 31"/>
          <p:cNvSpPr>
            <a:spLocks noChangeArrowheads="1"/>
          </p:cNvSpPr>
          <p:nvPr/>
        </p:nvSpPr>
        <p:spPr bwMode="auto">
          <a:xfrm>
            <a:off x="4716463" y="5373688"/>
            <a:ext cx="14287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199" name="Oval 32"/>
          <p:cNvSpPr>
            <a:spLocks noChangeArrowheads="1"/>
          </p:cNvSpPr>
          <p:nvPr/>
        </p:nvSpPr>
        <p:spPr bwMode="auto">
          <a:xfrm>
            <a:off x="4500563" y="5373688"/>
            <a:ext cx="14287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6769" name="Oval 33"/>
          <p:cNvSpPr>
            <a:spLocks noChangeArrowheads="1"/>
          </p:cNvSpPr>
          <p:nvPr/>
        </p:nvSpPr>
        <p:spPr bwMode="auto">
          <a:xfrm>
            <a:off x="5724525" y="5300663"/>
            <a:ext cx="14287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201" name="Oval 34"/>
          <p:cNvSpPr>
            <a:spLocks noChangeArrowheads="1"/>
          </p:cNvSpPr>
          <p:nvPr/>
        </p:nvSpPr>
        <p:spPr bwMode="auto">
          <a:xfrm>
            <a:off x="5508625" y="5373688"/>
            <a:ext cx="14287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202" name="Oval 35"/>
          <p:cNvSpPr>
            <a:spLocks noChangeArrowheads="1"/>
          </p:cNvSpPr>
          <p:nvPr/>
        </p:nvSpPr>
        <p:spPr bwMode="auto">
          <a:xfrm>
            <a:off x="5292725" y="5373688"/>
            <a:ext cx="14287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203" name="Oval 36"/>
          <p:cNvSpPr>
            <a:spLocks noChangeArrowheads="1"/>
          </p:cNvSpPr>
          <p:nvPr/>
        </p:nvSpPr>
        <p:spPr bwMode="auto">
          <a:xfrm>
            <a:off x="6011863" y="5516563"/>
            <a:ext cx="14287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204" name="Oval 37"/>
          <p:cNvSpPr>
            <a:spLocks noChangeArrowheads="1"/>
          </p:cNvSpPr>
          <p:nvPr/>
        </p:nvSpPr>
        <p:spPr bwMode="auto">
          <a:xfrm>
            <a:off x="3779838" y="5373688"/>
            <a:ext cx="14287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205" name="Oval 38"/>
          <p:cNvSpPr>
            <a:spLocks noChangeArrowheads="1"/>
          </p:cNvSpPr>
          <p:nvPr/>
        </p:nvSpPr>
        <p:spPr bwMode="auto">
          <a:xfrm>
            <a:off x="3563938" y="5084763"/>
            <a:ext cx="14287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6775" name="Oval 39"/>
          <p:cNvSpPr>
            <a:spLocks noChangeArrowheads="1"/>
          </p:cNvSpPr>
          <p:nvPr/>
        </p:nvSpPr>
        <p:spPr bwMode="auto">
          <a:xfrm>
            <a:off x="4211638" y="5084763"/>
            <a:ext cx="14287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207" name="Oval 40"/>
          <p:cNvSpPr>
            <a:spLocks noChangeArrowheads="1"/>
          </p:cNvSpPr>
          <p:nvPr/>
        </p:nvSpPr>
        <p:spPr bwMode="auto">
          <a:xfrm>
            <a:off x="3995738" y="5084763"/>
            <a:ext cx="14287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208" name="Oval 42"/>
          <p:cNvSpPr>
            <a:spLocks noChangeArrowheads="1"/>
          </p:cNvSpPr>
          <p:nvPr/>
        </p:nvSpPr>
        <p:spPr bwMode="auto">
          <a:xfrm>
            <a:off x="4716463" y="5084763"/>
            <a:ext cx="14287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209" name="Oval 43"/>
          <p:cNvSpPr>
            <a:spLocks noChangeArrowheads="1"/>
          </p:cNvSpPr>
          <p:nvPr/>
        </p:nvSpPr>
        <p:spPr bwMode="auto">
          <a:xfrm>
            <a:off x="4500563" y="5084763"/>
            <a:ext cx="14287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210" name="Oval 44"/>
          <p:cNvSpPr>
            <a:spLocks noChangeArrowheads="1"/>
          </p:cNvSpPr>
          <p:nvPr/>
        </p:nvSpPr>
        <p:spPr bwMode="auto">
          <a:xfrm>
            <a:off x="5795963" y="5084763"/>
            <a:ext cx="14287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211" name="Oval 45"/>
          <p:cNvSpPr>
            <a:spLocks noChangeArrowheads="1"/>
          </p:cNvSpPr>
          <p:nvPr/>
        </p:nvSpPr>
        <p:spPr bwMode="auto">
          <a:xfrm>
            <a:off x="5508625" y="5084763"/>
            <a:ext cx="14287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212" name="Oval 47"/>
          <p:cNvSpPr>
            <a:spLocks noChangeArrowheads="1"/>
          </p:cNvSpPr>
          <p:nvPr/>
        </p:nvSpPr>
        <p:spPr bwMode="auto">
          <a:xfrm>
            <a:off x="6084888" y="5084763"/>
            <a:ext cx="14287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213" name="Oval 48"/>
          <p:cNvSpPr>
            <a:spLocks noChangeArrowheads="1"/>
          </p:cNvSpPr>
          <p:nvPr/>
        </p:nvSpPr>
        <p:spPr bwMode="auto">
          <a:xfrm>
            <a:off x="3779838" y="5084763"/>
            <a:ext cx="14287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214" name="Oval 49"/>
          <p:cNvSpPr>
            <a:spLocks noChangeArrowheads="1"/>
          </p:cNvSpPr>
          <p:nvPr/>
        </p:nvSpPr>
        <p:spPr bwMode="auto">
          <a:xfrm>
            <a:off x="3348038" y="5734050"/>
            <a:ext cx="14287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215" name="Oval 50"/>
          <p:cNvSpPr>
            <a:spLocks noChangeArrowheads="1"/>
          </p:cNvSpPr>
          <p:nvPr/>
        </p:nvSpPr>
        <p:spPr bwMode="auto">
          <a:xfrm>
            <a:off x="3419475" y="5445125"/>
            <a:ext cx="14287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216" name="Oval 51"/>
          <p:cNvSpPr>
            <a:spLocks noChangeArrowheads="1"/>
          </p:cNvSpPr>
          <p:nvPr/>
        </p:nvSpPr>
        <p:spPr bwMode="auto">
          <a:xfrm>
            <a:off x="3348038" y="5589588"/>
            <a:ext cx="14287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217" name="Oval 52"/>
          <p:cNvSpPr>
            <a:spLocks noChangeArrowheads="1"/>
          </p:cNvSpPr>
          <p:nvPr/>
        </p:nvSpPr>
        <p:spPr bwMode="auto">
          <a:xfrm>
            <a:off x="3203575" y="5516563"/>
            <a:ext cx="14287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218" name="Oval 53"/>
          <p:cNvSpPr>
            <a:spLocks noChangeArrowheads="1"/>
          </p:cNvSpPr>
          <p:nvPr/>
        </p:nvSpPr>
        <p:spPr bwMode="auto">
          <a:xfrm>
            <a:off x="3203575" y="5373688"/>
            <a:ext cx="14287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219" name="Oval 54"/>
          <p:cNvSpPr>
            <a:spLocks noChangeArrowheads="1"/>
          </p:cNvSpPr>
          <p:nvPr/>
        </p:nvSpPr>
        <p:spPr bwMode="auto">
          <a:xfrm>
            <a:off x="3348038" y="5084763"/>
            <a:ext cx="14287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6791" name="Oval 55"/>
          <p:cNvSpPr>
            <a:spLocks noChangeArrowheads="1"/>
          </p:cNvSpPr>
          <p:nvPr/>
        </p:nvSpPr>
        <p:spPr bwMode="auto">
          <a:xfrm>
            <a:off x="3203575" y="5229225"/>
            <a:ext cx="14287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221" name="Oval 56"/>
          <p:cNvSpPr>
            <a:spLocks noChangeArrowheads="1"/>
          </p:cNvSpPr>
          <p:nvPr/>
        </p:nvSpPr>
        <p:spPr bwMode="auto">
          <a:xfrm>
            <a:off x="3419475" y="5876925"/>
            <a:ext cx="14287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6793" name="Oval 57"/>
          <p:cNvSpPr>
            <a:spLocks noChangeArrowheads="1"/>
          </p:cNvSpPr>
          <p:nvPr/>
        </p:nvSpPr>
        <p:spPr bwMode="auto">
          <a:xfrm>
            <a:off x="6372225" y="5157788"/>
            <a:ext cx="14287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223" name="Oval 58"/>
          <p:cNvSpPr>
            <a:spLocks noChangeArrowheads="1"/>
          </p:cNvSpPr>
          <p:nvPr/>
        </p:nvSpPr>
        <p:spPr bwMode="auto">
          <a:xfrm>
            <a:off x="6372225" y="5300663"/>
            <a:ext cx="14287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224" name="Oval 59"/>
          <p:cNvSpPr>
            <a:spLocks noChangeArrowheads="1"/>
          </p:cNvSpPr>
          <p:nvPr/>
        </p:nvSpPr>
        <p:spPr bwMode="auto">
          <a:xfrm>
            <a:off x="6300788" y="5516563"/>
            <a:ext cx="14287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225" name="Oval 60"/>
          <p:cNvSpPr>
            <a:spLocks noChangeArrowheads="1"/>
          </p:cNvSpPr>
          <p:nvPr/>
        </p:nvSpPr>
        <p:spPr bwMode="auto">
          <a:xfrm>
            <a:off x="4356100" y="5516563"/>
            <a:ext cx="14287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226" name="Oval 61"/>
          <p:cNvSpPr>
            <a:spLocks noChangeArrowheads="1"/>
          </p:cNvSpPr>
          <p:nvPr/>
        </p:nvSpPr>
        <p:spPr bwMode="auto">
          <a:xfrm>
            <a:off x="3851275" y="5516563"/>
            <a:ext cx="14287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227" name="Oval 62"/>
          <p:cNvSpPr>
            <a:spLocks noChangeArrowheads="1"/>
          </p:cNvSpPr>
          <p:nvPr/>
        </p:nvSpPr>
        <p:spPr bwMode="auto">
          <a:xfrm>
            <a:off x="4859338" y="5805488"/>
            <a:ext cx="14287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228" name="Oval 63"/>
          <p:cNvSpPr>
            <a:spLocks noChangeArrowheads="1"/>
          </p:cNvSpPr>
          <p:nvPr/>
        </p:nvSpPr>
        <p:spPr bwMode="auto">
          <a:xfrm>
            <a:off x="3779838" y="5805488"/>
            <a:ext cx="14287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229" name="Oval 64"/>
          <p:cNvSpPr>
            <a:spLocks noChangeArrowheads="1"/>
          </p:cNvSpPr>
          <p:nvPr/>
        </p:nvSpPr>
        <p:spPr bwMode="auto">
          <a:xfrm>
            <a:off x="4356100" y="5805488"/>
            <a:ext cx="14287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230" name="Oval 65"/>
          <p:cNvSpPr>
            <a:spLocks noChangeArrowheads="1"/>
          </p:cNvSpPr>
          <p:nvPr/>
        </p:nvSpPr>
        <p:spPr bwMode="auto">
          <a:xfrm>
            <a:off x="3563938" y="5949950"/>
            <a:ext cx="14287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231" name="Oval 66"/>
          <p:cNvSpPr>
            <a:spLocks noChangeArrowheads="1"/>
          </p:cNvSpPr>
          <p:nvPr/>
        </p:nvSpPr>
        <p:spPr bwMode="auto">
          <a:xfrm>
            <a:off x="4859338" y="5516563"/>
            <a:ext cx="14287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232" name="Oval 67"/>
          <p:cNvSpPr>
            <a:spLocks noChangeArrowheads="1"/>
          </p:cNvSpPr>
          <p:nvPr/>
        </p:nvSpPr>
        <p:spPr bwMode="auto">
          <a:xfrm>
            <a:off x="4572000" y="5516563"/>
            <a:ext cx="14287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233" name="Oval 68"/>
          <p:cNvSpPr>
            <a:spLocks noChangeArrowheads="1"/>
          </p:cNvSpPr>
          <p:nvPr/>
        </p:nvSpPr>
        <p:spPr bwMode="auto">
          <a:xfrm>
            <a:off x="5219700" y="5516563"/>
            <a:ext cx="14287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234" name="Oval 69"/>
          <p:cNvSpPr>
            <a:spLocks noChangeArrowheads="1"/>
          </p:cNvSpPr>
          <p:nvPr/>
        </p:nvSpPr>
        <p:spPr bwMode="auto">
          <a:xfrm>
            <a:off x="5940425" y="5300663"/>
            <a:ext cx="14287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235" name="Oval 70"/>
          <p:cNvSpPr>
            <a:spLocks noChangeArrowheads="1"/>
          </p:cNvSpPr>
          <p:nvPr/>
        </p:nvSpPr>
        <p:spPr bwMode="auto">
          <a:xfrm>
            <a:off x="4067175" y="5516563"/>
            <a:ext cx="14287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236" name="Oval 71"/>
          <p:cNvSpPr>
            <a:spLocks noChangeArrowheads="1"/>
          </p:cNvSpPr>
          <p:nvPr/>
        </p:nvSpPr>
        <p:spPr bwMode="auto">
          <a:xfrm>
            <a:off x="4859338" y="5229225"/>
            <a:ext cx="14287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237" name="Oval 72"/>
          <p:cNvSpPr>
            <a:spLocks noChangeArrowheads="1"/>
          </p:cNvSpPr>
          <p:nvPr/>
        </p:nvSpPr>
        <p:spPr bwMode="auto">
          <a:xfrm>
            <a:off x="5508625" y="5949950"/>
            <a:ext cx="14287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238" name="Oval 73"/>
          <p:cNvSpPr>
            <a:spLocks noChangeArrowheads="1"/>
          </p:cNvSpPr>
          <p:nvPr/>
        </p:nvSpPr>
        <p:spPr bwMode="auto">
          <a:xfrm>
            <a:off x="4643438" y="5805488"/>
            <a:ext cx="14287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239" name="Oval 74"/>
          <p:cNvSpPr>
            <a:spLocks noChangeArrowheads="1"/>
          </p:cNvSpPr>
          <p:nvPr/>
        </p:nvSpPr>
        <p:spPr bwMode="auto">
          <a:xfrm>
            <a:off x="3492500" y="5229225"/>
            <a:ext cx="14287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240" name="Oval 75"/>
          <p:cNvSpPr>
            <a:spLocks noChangeArrowheads="1"/>
          </p:cNvSpPr>
          <p:nvPr/>
        </p:nvSpPr>
        <p:spPr bwMode="auto">
          <a:xfrm>
            <a:off x="3779838" y="5229225"/>
            <a:ext cx="14287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241" name="Oval 76"/>
          <p:cNvSpPr>
            <a:spLocks noChangeArrowheads="1"/>
          </p:cNvSpPr>
          <p:nvPr/>
        </p:nvSpPr>
        <p:spPr bwMode="auto">
          <a:xfrm>
            <a:off x="4356100" y="5229225"/>
            <a:ext cx="14287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242" name="Oval 77"/>
          <p:cNvSpPr>
            <a:spLocks noChangeArrowheads="1"/>
          </p:cNvSpPr>
          <p:nvPr/>
        </p:nvSpPr>
        <p:spPr bwMode="auto">
          <a:xfrm>
            <a:off x="3563938" y="5805488"/>
            <a:ext cx="14287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243" name="Oval 78"/>
          <p:cNvSpPr>
            <a:spLocks noChangeArrowheads="1"/>
          </p:cNvSpPr>
          <p:nvPr/>
        </p:nvSpPr>
        <p:spPr bwMode="auto">
          <a:xfrm>
            <a:off x="5724525" y="5516563"/>
            <a:ext cx="14287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244" name="Oval 79"/>
          <p:cNvSpPr>
            <a:spLocks noChangeArrowheads="1"/>
          </p:cNvSpPr>
          <p:nvPr/>
        </p:nvSpPr>
        <p:spPr bwMode="auto">
          <a:xfrm>
            <a:off x="5940425" y="5805488"/>
            <a:ext cx="14287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245" name="Oval 80"/>
          <p:cNvSpPr>
            <a:spLocks noChangeArrowheads="1"/>
          </p:cNvSpPr>
          <p:nvPr/>
        </p:nvSpPr>
        <p:spPr bwMode="auto">
          <a:xfrm>
            <a:off x="5651500" y="5805488"/>
            <a:ext cx="14287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246" name="Oval 81"/>
          <p:cNvSpPr>
            <a:spLocks noChangeArrowheads="1"/>
          </p:cNvSpPr>
          <p:nvPr/>
        </p:nvSpPr>
        <p:spPr bwMode="auto">
          <a:xfrm>
            <a:off x="5148263" y="5805488"/>
            <a:ext cx="14287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247" name="Oval 82"/>
          <p:cNvSpPr>
            <a:spLocks noChangeArrowheads="1"/>
          </p:cNvSpPr>
          <p:nvPr/>
        </p:nvSpPr>
        <p:spPr bwMode="auto">
          <a:xfrm>
            <a:off x="3635375" y="5516563"/>
            <a:ext cx="14287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248" name="Oval 83"/>
          <p:cNvSpPr>
            <a:spLocks noChangeArrowheads="1"/>
          </p:cNvSpPr>
          <p:nvPr/>
        </p:nvSpPr>
        <p:spPr bwMode="auto">
          <a:xfrm>
            <a:off x="5867400" y="5445125"/>
            <a:ext cx="14287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249" name="Oval 84"/>
          <p:cNvSpPr>
            <a:spLocks noChangeArrowheads="1"/>
          </p:cNvSpPr>
          <p:nvPr/>
        </p:nvSpPr>
        <p:spPr bwMode="auto">
          <a:xfrm>
            <a:off x="5508625" y="5229225"/>
            <a:ext cx="14287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250" name="Oval 85"/>
          <p:cNvSpPr>
            <a:spLocks noChangeArrowheads="1"/>
          </p:cNvSpPr>
          <p:nvPr/>
        </p:nvSpPr>
        <p:spPr bwMode="auto">
          <a:xfrm>
            <a:off x="5292725" y="5229225"/>
            <a:ext cx="14287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251" name="Oval 86"/>
          <p:cNvSpPr>
            <a:spLocks noChangeArrowheads="1"/>
          </p:cNvSpPr>
          <p:nvPr/>
        </p:nvSpPr>
        <p:spPr bwMode="auto">
          <a:xfrm>
            <a:off x="5435600" y="5805488"/>
            <a:ext cx="14287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252" name="Oval 87"/>
          <p:cNvSpPr>
            <a:spLocks noChangeArrowheads="1"/>
          </p:cNvSpPr>
          <p:nvPr/>
        </p:nvSpPr>
        <p:spPr bwMode="auto">
          <a:xfrm>
            <a:off x="3059113" y="5157788"/>
            <a:ext cx="14287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253" name="Oval 88"/>
          <p:cNvSpPr>
            <a:spLocks noChangeArrowheads="1"/>
          </p:cNvSpPr>
          <p:nvPr/>
        </p:nvSpPr>
        <p:spPr bwMode="auto">
          <a:xfrm>
            <a:off x="5076825" y="5229225"/>
            <a:ext cx="14287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254" name="Oval 89"/>
          <p:cNvSpPr>
            <a:spLocks noChangeArrowheads="1"/>
          </p:cNvSpPr>
          <p:nvPr/>
        </p:nvSpPr>
        <p:spPr bwMode="auto">
          <a:xfrm>
            <a:off x="4643438" y="5229225"/>
            <a:ext cx="14287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255" name="Oval 90"/>
          <p:cNvSpPr>
            <a:spLocks noChangeArrowheads="1"/>
          </p:cNvSpPr>
          <p:nvPr/>
        </p:nvSpPr>
        <p:spPr bwMode="auto">
          <a:xfrm>
            <a:off x="6156325" y="5373688"/>
            <a:ext cx="14287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256" name="Oval 94"/>
          <p:cNvSpPr>
            <a:spLocks noChangeArrowheads="1"/>
          </p:cNvSpPr>
          <p:nvPr/>
        </p:nvSpPr>
        <p:spPr bwMode="auto">
          <a:xfrm>
            <a:off x="3995738" y="5805488"/>
            <a:ext cx="14287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257" name="Oval 96"/>
          <p:cNvSpPr>
            <a:spLocks noChangeArrowheads="1"/>
          </p:cNvSpPr>
          <p:nvPr/>
        </p:nvSpPr>
        <p:spPr bwMode="auto">
          <a:xfrm>
            <a:off x="6588125" y="5084763"/>
            <a:ext cx="14287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258" name="Oval 97"/>
          <p:cNvSpPr>
            <a:spLocks noChangeArrowheads="1"/>
          </p:cNvSpPr>
          <p:nvPr/>
        </p:nvSpPr>
        <p:spPr bwMode="auto">
          <a:xfrm>
            <a:off x="6156325" y="5229225"/>
            <a:ext cx="14287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259" name="Oval 98"/>
          <p:cNvSpPr>
            <a:spLocks noChangeArrowheads="1"/>
          </p:cNvSpPr>
          <p:nvPr/>
        </p:nvSpPr>
        <p:spPr bwMode="auto">
          <a:xfrm>
            <a:off x="4140200" y="5229225"/>
            <a:ext cx="14287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260" name="Oval 99"/>
          <p:cNvSpPr>
            <a:spLocks noChangeArrowheads="1"/>
          </p:cNvSpPr>
          <p:nvPr/>
        </p:nvSpPr>
        <p:spPr bwMode="auto">
          <a:xfrm>
            <a:off x="6227763" y="5805488"/>
            <a:ext cx="14287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261" name="Oval 100"/>
          <p:cNvSpPr>
            <a:spLocks noChangeArrowheads="1"/>
          </p:cNvSpPr>
          <p:nvPr/>
        </p:nvSpPr>
        <p:spPr bwMode="auto">
          <a:xfrm>
            <a:off x="6300788" y="2492375"/>
            <a:ext cx="14287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262" name="Oval 101"/>
          <p:cNvSpPr>
            <a:spLocks noChangeArrowheads="1"/>
          </p:cNvSpPr>
          <p:nvPr/>
        </p:nvSpPr>
        <p:spPr bwMode="auto">
          <a:xfrm>
            <a:off x="5219700" y="1844675"/>
            <a:ext cx="14287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263" name="Oval 102"/>
          <p:cNvSpPr>
            <a:spLocks noChangeArrowheads="1"/>
          </p:cNvSpPr>
          <p:nvPr/>
        </p:nvSpPr>
        <p:spPr bwMode="auto">
          <a:xfrm>
            <a:off x="3059113" y="2133600"/>
            <a:ext cx="14287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264" name="Oval 103"/>
          <p:cNvSpPr>
            <a:spLocks noChangeArrowheads="1"/>
          </p:cNvSpPr>
          <p:nvPr/>
        </p:nvSpPr>
        <p:spPr bwMode="auto">
          <a:xfrm>
            <a:off x="5940425" y="2060575"/>
            <a:ext cx="14287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265" name="Oval 104"/>
          <p:cNvSpPr>
            <a:spLocks noChangeArrowheads="1"/>
          </p:cNvSpPr>
          <p:nvPr/>
        </p:nvSpPr>
        <p:spPr bwMode="auto">
          <a:xfrm>
            <a:off x="3059113" y="2636838"/>
            <a:ext cx="14287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266" name="Oval 105"/>
          <p:cNvSpPr>
            <a:spLocks noChangeArrowheads="1"/>
          </p:cNvSpPr>
          <p:nvPr/>
        </p:nvSpPr>
        <p:spPr bwMode="auto">
          <a:xfrm>
            <a:off x="5940425" y="2781300"/>
            <a:ext cx="14287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267" name="Oval 106"/>
          <p:cNvSpPr>
            <a:spLocks noChangeArrowheads="1"/>
          </p:cNvSpPr>
          <p:nvPr/>
        </p:nvSpPr>
        <p:spPr bwMode="auto">
          <a:xfrm>
            <a:off x="4356100" y="1557338"/>
            <a:ext cx="14287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268" name="Oval 107"/>
          <p:cNvSpPr>
            <a:spLocks noChangeArrowheads="1"/>
          </p:cNvSpPr>
          <p:nvPr/>
        </p:nvSpPr>
        <p:spPr bwMode="auto">
          <a:xfrm>
            <a:off x="3924300" y="1989138"/>
            <a:ext cx="14287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269" name="Oval 108"/>
          <p:cNvSpPr>
            <a:spLocks noChangeArrowheads="1"/>
          </p:cNvSpPr>
          <p:nvPr/>
        </p:nvSpPr>
        <p:spPr bwMode="auto">
          <a:xfrm>
            <a:off x="4572000" y="1989138"/>
            <a:ext cx="14287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270" name="Oval 109"/>
          <p:cNvSpPr>
            <a:spLocks noChangeArrowheads="1"/>
          </p:cNvSpPr>
          <p:nvPr/>
        </p:nvSpPr>
        <p:spPr bwMode="auto">
          <a:xfrm>
            <a:off x="5148263" y="2492375"/>
            <a:ext cx="14287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271" name="Oval 110"/>
          <p:cNvSpPr>
            <a:spLocks noChangeArrowheads="1"/>
          </p:cNvSpPr>
          <p:nvPr/>
        </p:nvSpPr>
        <p:spPr bwMode="auto">
          <a:xfrm>
            <a:off x="7019925" y="2205038"/>
            <a:ext cx="14287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6852" name="Freeform 116"/>
          <p:cNvSpPr>
            <a:spLocks/>
          </p:cNvSpPr>
          <p:nvPr/>
        </p:nvSpPr>
        <p:spPr bwMode="auto">
          <a:xfrm>
            <a:off x="2051050" y="1412875"/>
            <a:ext cx="5597525" cy="1971675"/>
          </a:xfrm>
          <a:custGeom>
            <a:avLst/>
            <a:gdLst>
              <a:gd name="T0" fmla="*/ 55 w 3526"/>
              <a:gd name="T1" fmla="*/ 1242 h 1242"/>
              <a:gd name="T2" fmla="*/ 0 w 3526"/>
              <a:gd name="T3" fmla="*/ 1133 h 1242"/>
              <a:gd name="T4" fmla="*/ 37 w 3526"/>
              <a:gd name="T5" fmla="*/ 1014 h 1242"/>
              <a:gd name="T6" fmla="*/ 137 w 3526"/>
              <a:gd name="T7" fmla="*/ 941 h 1242"/>
              <a:gd name="T8" fmla="*/ 183 w 3526"/>
              <a:gd name="T9" fmla="*/ 877 h 1242"/>
              <a:gd name="T10" fmla="*/ 219 w 3526"/>
              <a:gd name="T11" fmla="*/ 566 h 1242"/>
              <a:gd name="T12" fmla="*/ 347 w 3526"/>
              <a:gd name="T13" fmla="*/ 529 h 1242"/>
              <a:gd name="T14" fmla="*/ 421 w 3526"/>
              <a:gd name="T15" fmla="*/ 429 h 1242"/>
              <a:gd name="T16" fmla="*/ 485 w 3526"/>
              <a:gd name="T17" fmla="*/ 374 h 1242"/>
              <a:gd name="T18" fmla="*/ 521 w 3526"/>
              <a:gd name="T19" fmla="*/ 337 h 1242"/>
              <a:gd name="T20" fmla="*/ 576 w 3526"/>
              <a:gd name="T21" fmla="*/ 301 h 1242"/>
              <a:gd name="T22" fmla="*/ 750 w 3526"/>
              <a:gd name="T23" fmla="*/ 264 h 1242"/>
              <a:gd name="T24" fmla="*/ 896 w 3526"/>
              <a:gd name="T25" fmla="*/ 163 h 1242"/>
              <a:gd name="T26" fmla="*/ 1198 w 3526"/>
              <a:gd name="T27" fmla="*/ 109 h 1242"/>
              <a:gd name="T28" fmla="*/ 1326 w 3526"/>
              <a:gd name="T29" fmla="*/ 63 h 1242"/>
              <a:gd name="T30" fmla="*/ 1408 w 3526"/>
              <a:gd name="T31" fmla="*/ 35 h 1242"/>
              <a:gd name="T32" fmla="*/ 1463 w 3526"/>
              <a:gd name="T33" fmla="*/ 8 h 1242"/>
              <a:gd name="T34" fmla="*/ 1609 w 3526"/>
              <a:gd name="T35" fmla="*/ 26 h 1242"/>
              <a:gd name="T36" fmla="*/ 1627 w 3526"/>
              <a:gd name="T37" fmla="*/ 45 h 1242"/>
              <a:gd name="T38" fmla="*/ 1682 w 3526"/>
              <a:gd name="T39" fmla="*/ 63 h 1242"/>
              <a:gd name="T40" fmla="*/ 1838 w 3526"/>
              <a:gd name="T41" fmla="*/ 54 h 1242"/>
              <a:gd name="T42" fmla="*/ 1993 w 3526"/>
              <a:gd name="T43" fmla="*/ 17 h 1242"/>
              <a:gd name="T44" fmla="*/ 2286 w 3526"/>
              <a:gd name="T45" fmla="*/ 45 h 1242"/>
              <a:gd name="T46" fmla="*/ 2313 w 3526"/>
              <a:gd name="T47" fmla="*/ 72 h 1242"/>
              <a:gd name="T48" fmla="*/ 2350 w 3526"/>
              <a:gd name="T49" fmla="*/ 145 h 1242"/>
              <a:gd name="T50" fmla="*/ 2414 w 3526"/>
              <a:gd name="T51" fmla="*/ 209 h 1242"/>
              <a:gd name="T52" fmla="*/ 2542 w 3526"/>
              <a:gd name="T53" fmla="*/ 182 h 1242"/>
              <a:gd name="T54" fmla="*/ 2661 w 3526"/>
              <a:gd name="T55" fmla="*/ 218 h 1242"/>
              <a:gd name="T56" fmla="*/ 2715 w 3526"/>
              <a:gd name="T57" fmla="*/ 255 h 1242"/>
              <a:gd name="T58" fmla="*/ 2761 w 3526"/>
              <a:gd name="T59" fmla="*/ 365 h 1242"/>
              <a:gd name="T60" fmla="*/ 2843 w 3526"/>
              <a:gd name="T61" fmla="*/ 401 h 1242"/>
              <a:gd name="T62" fmla="*/ 2871 w 3526"/>
              <a:gd name="T63" fmla="*/ 419 h 1242"/>
              <a:gd name="T64" fmla="*/ 3163 w 3526"/>
              <a:gd name="T65" fmla="*/ 447 h 1242"/>
              <a:gd name="T66" fmla="*/ 3291 w 3526"/>
              <a:gd name="T67" fmla="*/ 529 h 1242"/>
              <a:gd name="T68" fmla="*/ 3355 w 3526"/>
              <a:gd name="T69" fmla="*/ 630 h 1242"/>
              <a:gd name="T70" fmla="*/ 3383 w 3526"/>
              <a:gd name="T71" fmla="*/ 749 h 1242"/>
              <a:gd name="T72" fmla="*/ 3410 w 3526"/>
              <a:gd name="T73" fmla="*/ 803 h 1242"/>
              <a:gd name="T74" fmla="*/ 3465 w 3526"/>
              <a:gd name="T75" fmla="*/ 822 h 1242"/>
              <a:gd name="T76" fmla="*/ 3493 w 3526"/>
              <a:gd name="T77" fmla="*/ 840 h 1242"/>
              <a:gd name="T78" fmla="*/ 3483 w 3526"/>
              <a:gd name="T79" fmla="*/ 941 h 1242"/>
              <a:gd name="T80" fmla="*/ 3392 w 3526"/>
              <a:gd name="T81" fmla="*/ 1069 h 1242"/>
              <a:gd name="T82" fmla="*/ 3383 w 3526"/>
              <a:gd name="T83" fmla="*/ 1197 h 1242"/>
              <a:gd name="T84" fmla="*/ 3374 w 3526"/>
              <a:gd name="T85" fmla="*/ 1224 h 1242"/>
              <a:gd name="T86" fmla="*/ 3419 w 3526"/>
              <a:gd name="T87" fmla="*/ 1187 h 1242"/>
              <a:gd name="T88" fmla="*/ 3447 w 3526"/>
              <a:gd name="T89" fmla="*/ 1169 h 1242"/>
              <a:gd name="T90" fmla="*/ 3410 w 3526"/>
              <a:gd name="T91" fmla="*/ 1178 h 1242"/>
              <a:gd name="T92" fmla="*/ 3401 w 3526"/>
              <a:gd name="T93" fmla="*/ 1215 h 1242"/>
              <a:gd name="T94" fmla="*/ 55 w 3526"/>
              <a:gd name="T95" fmla="*/ 1242 h 1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3526" h="1242">
                <a:moveTo>
                  <a:pt x="55" y="1242"/>
                </a:moveTo>
                <a:cubicBezTo>
                  <a:pt x="33" y="1209"/>
                  <a:pt x="13" y="1171"/>
                  <a:pt x="0" y="1133"/>
                </a:cubicBezTo>
                <a:cubicBezTo>
                  <a:pt x="6" y="1080"/>
                  <a:pt x="0" y="1049"/>
                  <a:pt x="37" y="1014"/>
                </a:cubicBezTo>
                <a:cubicBezTo>
                  <a:pt x="54" y="962"/>
                  <a:pt x="92" y="964"/>
                  <a:pt x="137" y="941"/>
                </a:cubicBezTo>
                <a:cubicBezTo>
                  <a:pt x="159" y="918"/>
                  <a:pt x="173" y="908"/>
                  <a:pt x="183" y="877"/>
                </a:cubicBezTo>
                <a:cubicBezTo>
                  <a:pt x="179" y="808"/>
                  <a:pt x="128" y="596"/>
                  <a:pt x="219" y="566"/>
                </a:cubicBezTo>
                <a:cubicBezTo>
                  <a:pt x="254" y="531"/>
                  <a:pt x="301" y="544"/>
                  <a:pt x="347" y="529"/>
                </a:cubicBezTo>
                <a:cubicBezTo>
                  <a:pt x="378" y="500"/>
                  <a:pt x="397" y="463"/>
                  <a:pt x="421" y="429"/>
                </a:cubicBezTo>
                <a:cubicBezTo>
                  <a:pt x="437" y="406"/>
                  <a:pt x="465" y="393"/>
                  <a:pt x="485" y="374"/>
                </a:cubicBezTo>
                <a:cubicBezTo>
                  <a:pt x="500" y="327"/>
                  <a:pt x="482" y="359"/>
                  <a:pt x="521" y="337"/>
                </a:cubicBezTo>
                <a:cubicBezTo>
                  <a:pt x="540" y="326"/>
                  <a:pt x="555" y="309"/>
                  <a:pt x="576" y="301"/>
                </a:cubicBezTo>
                <a:cubicBezTo>
                  <a:pt x="634" y="280"/>
                  <a:pt x="688" y="272"/>
                  <a:pt x="750" y="264"/>
                </a:cubicBezTo>
                <a:cubicBezTo>
                  <a:pt x="811" y="244"/>
                  <a:pt x="835" y="185"/>
                  <a:pt x="896" y="163"/>
                </a:cubicBezTo>
                <a:cubicBezTo>
                  <a:pt x="974" y="85"/>
                  <a:pt x="1098" y="113"/>
                  <a:pt x="1198" y="109"/>
                </a:cubicBezTo>
                <a:cubicBezTo>
                  <a:pt x="1252" y="97"/>
                  <a:pt x="1280" y="83"/>
                  <a:pt x="1326" y="63"/>
                </a:cubicBezTo>
                <a:cubicBezTo>
                  <a:pt x="1352" y="52"/>
                  <a:pt x="1382" y="48"/>
                  <a:pt x="1408" y="35"/>
                </a:cubicBezTo>
                <a:cubicBezTo>
                  <a:pt x="1470" y="3"/>
                  <a:pt x="1401" y="28"/>
                  <a:pt x="1463" y="8"/>
                </a:cubicBezTo>
                <a:cubicBezTo>
                  <a:pt x="1512" y="12"/>
                  <a:pt x="1567" y="0"/>
                  <a:pt x="1609" y="26"/>
                </a:cubicBezTo>
                <a:cubicBezTo>
                  <a:pt x="1616" y="31"/>
                  <a:pt x="1619" y="41"/>
                  <a:pt x="1627" y="45"/>
                </a:cubicBezTo>
                <a:cubicBezTo>
                  <a:pt x="1644" y="54"/>
                  <a:pt x="1682" y="63"/>
                  <a:pt x="1682" y="63"/>
                </a:cubicBezTo>
                <a:cubicBezTo>
                  <a:pt x="1734" y="60"/>
                  <a:pt x="1786" y="59"/>
                  <a:pt x="1838" y="54"/>
                </a:cubicBezTo>
                <a:cubicBezTo>
                  <a:pt x="1889" y="49"/>
                  <a:pt x="1941" y="24"/>
                  <a:pt x="1993" y="17"/>
                </a:cubicBezTo>
                <a:cubicBezTo>
                  <a:pt x="2101" y="21"/>
                  <a:pt x="2190" y="11"/>
                  <a:pt x="2286" y="45"/>
                </a:cubicBezTo>
                <a:cubicBezTo>
                  <a:pt x="2295" y="54"/>
                  <a:pt x="2307" y="61"/>
                  <a:pt x="2313" y="72"/>
                </a:cubicBezTo>
                <a:cubicBezTo>
                  <a:pt x="2363" y="163"/>
                  <a:pt x="2304" y="101"/>
                  <a:pt x="2350" y="145"/>
                </a:cubicBezTo>
                <a:cubicBezTo>
                  <a:pt x="2362" y="183"/>
                  <a:pt x="2376" y="197"/>
                  <a:pt x="2414" y="209"/>
                </a:cubicBezTo>
                <a:cubicBezTo>
                  <a:pt x="2457" y="200"/>
                  <a:pt x="2499" y="190"/>
                  <a:pt x="2542" y="182"/>
                </a:cubicBezTo>
                <a:cubicBezTo>
                  <a:pt x="2605" y="190"/>
                  <a:pt x="2618" y="186"/>
                  <a:pt x="2661" y="218"/>
                </a:cubicBezTo>
                <a:cubicBezTo>
                  <a:pt x="2678" y="231"/>
                  <a:pt x="2715" y="255"/>
                  <a:pt x="2715" y="255"/>
                </a:cubicBezTo>
                <a:cubicBezTo>
                  <a:pt x="2728" y="290"/>
                  <a:pt x="2733" y="337"/>
                  <a:pt x="2761" y="365"/>
                </a:cubicBezTo>
                <a:cubicBezTo>
                  <a:pt x="2781" y="385"/>
                  <a:pt x="2819" y="393"/>
                  <a:pt x="2843" y="401"/>
                </a:cubicBezTo>
                <a:cubicBezTo>
                  <a:pt x="2854" y="405"/>
                  <a:pt x="2861" y="415"/>
                  <a:pt x="2871" y="419"/>
                </a:cubicBezTo>
                <a:cubicBezTo>
                  <a:pt x="2954" y="455"/>
                  <a:pt x="3099" y="444"/>
                  <a:pt x="3163" y="447"/>
                </a:cubicBezTo>
                <a:cubicBezTo>
                  <a:pt x="3218" y="465"/>
                  <a:pt x="3256" y="477"/>
                  <a:pt x="3291" y="529"/>
                </a:cubicBezTo>
                <a:cubicBezTo>
                  <a:pt x="3310" y="558"/>
                  <a:pt x="3331" y="605"/>
                  <a:pt x="3355" y="630"/>
                </a:cubicBezTo>
                <a:cubicBezTo>
                  <a:pt x="3371" y="672"/>
                  <a:pt x="3374" y="703"/>
                  <a:pt x="3383" y="749"/>
                </a:cubicBezTo>
                <a:cubicBezTo>
                  <a:pt x="3386" y="762"/>
                  <a:pt x="3398" y="795"/>
                  <a:pt x="3410" y="803"/>
                </a:cubicBezTo>
                <a:cubicBezTo>
                  <a:pt x="3426" y="813"/>
                  <a:pt x="3449" y="812"/>
                  <a:pt x="3465" y="822"/>
                </a:cubicBezTo>
                <a:cubicBezTo>
                  <a:pt x="3474" y="828"/>
                  <a:pt x="3484" y="834"/>
                  <a:pt x="3493" y="840"/>
                </a:cubicBezTo>
                <a:cubicBezTo>
                  <a:pt x="3511" y="896"/>
                  <a:pt x="3526" y="898"/>
                  <a:pt x="3483" y="941"/>
                </a:cubicBezTo>
                <a:cubicBezTo>
                  <a:pt x="3467" y="990"/>
                  <a:pt x="3420" y="1025"/>
                  <a:pt x="3392" y="1069"/>
                </a:cubicBezTo>
                <a:cubicBezTo>
                  <a:pt x="3389" y="1112"/>
                  <a:pt x="3388" y="1155"/>
                  <a:pt x="3383" y="1197"/>
                </a:cubicBezTo>
                <a:cubicBezTo>
                  <a:pt x="3382" y="1206"/>
                  <a:pt x="3365" y="1227"/>
                  <a:pt x="3374" y="1224"/>
                </a:cubicBezTo>
                <a:cubicBezTo>
                  <a:pt x="3393" y="1219"/>
                  <a:pt x="3403" y="1199"/>
                  <a:pt x="3419" y="1187"/>
                </a:cubicBezTo>
                <a:cubicBezTo>
                  <a:pt x="3428" y="1180"/>
                  <a:pt x="3455" y="1177"/>
                  <a:pt x="3447" y="1169"/>
                </a:cubicBezTo>
                <a:cubicBezTo>
                  <a:pt x="3438" y="1160"/>
                  <a:pt x="3422" y="1175"/>
                  <a:pt x="3410" y="1178"/>
                </a:cubicBezTo>
                <a:cubicBezTo>
                  <a:pt x="3387" y="1202"/>
                  <a:pt x="3388" y="1189"/>
                  <a:pt x="3401" y="1215"/>
                </a:cubicBezTo>
                <a:lnTo>
                  <a:pt x="55" y="1242"/>
                </a:lnTo>
                <a:close/>
              </a:path>
            </a:pathLst>
          </a:custGeom>
          <a:gradFill rotWithShape="1">
            <a:gsLst>
              <a:gs pos="0">
                <a:srgbClr val="8488C4">
                  <a:alpha val="83000"/>
                </a:srgbClr>
              </a:gs>
              <a:gs pos="53000">
                <a:srgbClr val="D4DEFF">
                  <a:alpha val="63920"/>
                </a:srgbClr>
              </a:gs>
              <a:gs pos="83000">
                <a:srgbClr val="D4DEFF">
                  <a:alpha val="53120"/>
                </a:srgbClr>
              </a:gs>
              <a:gs pos="100000">
                <a:srgbClr val="96AB94">
                  <a:alpha val="4700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7275" name="Oval 118"/>
          <p:cNvSpPr>
            <a:spLocks noChangeArrowheads="1"/>
          </p:cNvSpPr>
          <p:nvPr/>
        </p:nvSpPr>
        <p:spPr bwMode="auto">
          <a:xfrm>
            <a:off x="4140200" y="2565400"/>
            <a:ext cx="142875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276" name="Oval 119"/>
          <p:cNvSpPr>
            <a:spLocks noChangeArrowheads="1"/>
          </p:cNvSpPr>
          <p:nvPr/>
        </p:nvSpPr>
        <p:spPr bwMode="auto">
          <a:xfrm>
            <a:off x="7019925" y="2636838"/>
            <a:ext cx="142875" cy="714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6857" name="Oval 121"/>
          <p:cNvSpPr>
            <a:spLocks noChangeArrowheads="1"/>
          </p:cNvSpPr>
          <p:nvPr/>
        </p:nvSpPr>
        <p:spPr bwMode="auto">
          <a:xfrm>
            <a:off x="5076825" y="5084763"/>
            <a:ext cx="14287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278" name="Oval 122"/>
          <p:cNvSpPr>
            <a:spLocks noChangeArrowheads="1"/>
          </p:cNvSpPr>
          <p:nvPr/>
        </p:nvSpPr>
        <p:spPr bwMode="auto">
          <a:xfrm>
            <a:off x="5292725" y="5084763"/>
            <a:ext cx="14287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6859" name="Text Box 123"/>
          <p:cNvSpPr txBox="1">
            <a:spLocks noChangeArrowheads="1"/>
          </p:cNvSpPr>
          <p:nvPr/>
        </p:nvSpPr>
        <p:spPr bwMode="auto">
          <a:xfrm>
            <a:off x="6877050" y="1268413"/>
            <a:ext cx="2266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>
                <a:solidFill>
                  <a:srgbClr val="FFFF00"/>
                </a:solidFill>
              </a:rPr>
              <a:t>Водяной</a:t>
            </a:r>
            <a:r>
              <a:rPr lang="ru-RU" altLang="ru-RU" sz="2000">
                <a:solidFill>
                  <a:srgbClr val="000000"/>
                </a:solidFill>
              </a:rPr>
              <a:t> </a:t>
            </a:r>
            <a:r>
              <a:rPr lang="ru-RU" altLang="ru-RU" sz="2000">
                <a:solidFill>
                  <a:srgbClr val="FFFF00"/>
                </a:solidFill>
              </a:rPr>
              <a:t>пар</a:t>
            </a:r>
          </a:p>
        </p:txBody>
      </p:sp>
      <p:sp>
        <p:nvSpPr>
          <p:cNvPr id="116860" name="Line 124"/>
          <p:cNvSpPr>
            <a:spLocks noChangeShapeType="1"/>
          </p:cNvSpPr>
          <p:nvPr/>
        </p:nvSpPr>
        <p:spPr bwMode="auto">
          <a:xfrm flipH="1">
            <a:off x="7235825" y="1700213"/>
            <a:ext cx="792163" cy="720725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6861" name="Text Box 125"/>
          <p:cNvSpPr txBox="1">
            <a:spLocks noChangeArrowheads="1"/>
          </p:cNvSpPr>
          <p:nvPr/>
        </p:nvSpPr>
        <p:spPr bwMode="auto">
          <a:xfrm>
            <a:off x="6877050" y="4941888"/>
            <a:ext cx="22669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000">
                <a:solidFill>
                  <a:srgbClr val="FFFF00"/>
                </a:solidFill>
              </a:rPr>
              <a:t>Молекулы жидкости</a:t>
            </a:r>
          </a:p>
        </p:txBody>
      </p:sp>
      <p:sp>
        <p:nvSpPr>
          <p:cNvPr id="116862" name="Line 126"/>
          <p:cNvSpPr>
            <a:spLocks noChangeShapeType="1"/>
          </p:cNvSpPr>
          <p:nvPr/>
        </p:nvSpPr>
        <p:spPr bwMode="auto">
          <a:xfrm flipH="1">
            <a:off x="6372225" y="5300663"/>
            <a:ext cx="1223963" cy="360362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6868" name="Text Box 132"/>
          <p:cNvSpPr txBox="1">
            <a:spLocks noChangeArrowheads="1"/>
          </p:cNvSpPr>
          <p:nvPr/>
        </p:nvSpPr>
        <p:spPr bwMode="auto">
          <a:xfrm>
            <a:off x="250825" y="6308725"/>
            <a:ext cx="8569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800" b="1">
                <a:solidFill>
                  <a:srgbClr val="FFFF00"/>
                </a:solidFill>
              </a:rPr>
              <a:t>При испарении жидкость охлаждается.</a:t>
            </a:r>
          </a:p>
        </p:txBody>
      </p:sp>
      <p:sp>
        <p:nvSpPr>
          <p:cNvPr id="116869" name="Text Box 133"/>
          <p:cNvSpPr txBox="1">
            <a:spLocks noChangeArrowheads="1"/>
          </p:cNvSpPr>
          <p:nvPr/>
        </p:nvSpPr>
        <p:spPr bwMode="auto">
          <a:xfrm>
            <a:off x="611188" y="4797425"/>
            <a:ext cx="1223962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6000"/>
              <a:t>Q </a:t>
            </a:r>
            <a:endParaRPr lang="ru-RU" altLang="ru-RU" sz="6000"/>
          </a:p>
        </p:txBody>
      </p:sp>
      <p:sp>
        <p:nvSpPr>
          <p:cNvPr id="116870" name="Line 134"/>
          <p:cNvSpPr>
            <a:spLocks noChangeShapeType="1"/>
          </p:cNvSpPr>
          <p:nvPr/>
        </p:nvSpPr>
        <p:spPr bwMode="auto">
          <a:xfrm>
            <a:off x="1547813" y="5084763"/>
            <a:ext cx="0" cy="5048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6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6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71676E-6 C 0.00174 -0.03075 -0.00052 -0.01826 0.00399 -0.03838 C 0.00417 -0.0393 0.01163 -0.04855 0.01337 -0.05179 C 0.01701 -0.05849 0.01806 -0.06682 0.01997 -0.07445 C 0.01875 -0.09271 0.01962 -0.09942 0.0092 -0.10913 C 0.00764 -0.11237 0.00538 -0.11514 0.00399 -0.11861 C -0.00069 -0.12994 0.00642 -0.1193 -2.77778E-7 -0.12809 C -0.00087 -0.13179 -0.00191 -0.13572 -0.00278 -0.13965 C -0.00312 -0.1415 -0.00399 -0.14543 -0.00399 -0.1452 C -0.00347 -0.15445 -0.00451 -0.16439 -0.00139 -0.17225 C 0.00504 -0.18705 0.01736 -0.19214 0.02396 -0.20647 C 0.02483 -0.21017 0.02569 -0.21433 0.02656 -0.21803 C 0.02708 -0.21988 0.02795 -0.22358 0.02795 -0.22335 C 0.02674 -0.23375 0.02483 -0.24277 0.02274 -0.25248 C 0.02188 -0.25618 0.01997 -0.26381 0.01997 -0.26358 C 0.01962 -0.26821 0.01892 -0.27283 0.01858 -0.27722 C 0.01754 -0.2911 0.01597 -0.3193 0.01597 -0.3193 C 0.01684 -0.33433 0.01632 -0.3519 0.02795 -0.35745 C 0.03125 -0.36231 0.03212 -0.3674 0.03472 -0.37295 C 0.03316 -0.39329 0.03333 -0.38566 0.03333 -0.3956 " pathEditMode="relative" rAng="0" ptsTypes="fffffffffffffffffffA">
                                      <p:cBhvr>
                                        <p:cTn id="16" dur="1000" fill="hold"/>
                                        <p:tgtEl>
                                          <p:spTgt spid="1167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10" y="-197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79191E-6 C 0.00521 -0.02081 -0.00364 -0.03121 -0.01111 -0.04647 C -0.01406 -0.06219 -0.01284 -0.06774 -0.00468 -0.07815 C -0.00034 -0.09572 0.00035 -0.09202 0.00799 -0.10566 C 0.01025 -0.10982 0.01216 -0.11422 0.01424 -0.11838 C 0.01528 -0.12046 0.01754 -0.12462 0.01754 -0.12462 C 0.02066 -0.13757 0.02344 -0.14936 0.02535 -0.16277 C 0.02466 -0.20162 0.03802 -0.28393 -0.00312 -0.30219 C -0.01076 -0.31722 -0.01319 -0.33803 -0.01753 -0.35514 C -0.01927 -0.36208 -0.01892 -0.36069 -0.02066 -0.36786 C -0.02118 -0.36994 -0.02222 -0.3741 -0.02222 -0.3741 C -0.02343 -0.39191 -0.0243 -0.40948 -0.02691 -0.42705 C -0.02517 -0.43399 -0.02378 -0.43329 -0.02691 -0.43329 " pathEditMode="relative" ptsTypes="ffffffffffffA">
                                      <p:cBhvr>
                                        <p:cTn id="19" dur="1000" fill="hold"/>
                                        <p:tgtEl>
                                          <p:spTgt spid="1167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361 0.0037 C 0.04583 -0.0867 0.02361 -0.19237 0.02361 -0.28809 " pathEditMode="relative" rAng="0" ptsTypes="fA">
                                      <p:cBhvr>
                                        <p:cTn id="22" dur="1000" fill="hold"/>
                                        <p:tgtEl>
                                          <p:spTgt spid="1168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1" y="-145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4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79191E-6 C 0.00556 -0.0074 0.00885 -0.01619 0.01441 -0.02336 C 0.01545 -0.02752 0.01649 -0.03191 0.01754 -0.03607 C 0.01806 -0.03815 0.0191 -0.04232 0.0191 -0.04232 C 0.01875 -0.06012 0.03177 -0.14127 0.00642 -0.16509 C 0.00451 -0.16879 0.00122 -0.17133 -8.33333E-7 -0.17549 C -0.00417 -0.18983 -0.00069 -0.19584 -0.00955 -0.20717 C -0.01163 -0.21549 -0.01354 -0.21919 -0.01892 -0.22428 C -0.02083 -0.23099 -0.02153 -0.23584 -0.02535 -0.24116 C -0.02795 -0.25179 -0.02951 -0.2622 -0.03177 -0.27284 C -0.03264 -0.29411 -0.02812 -0.32139 -0.04288 -0.33411 C -0.04566 -0.33966 -0.04687 -0.34266 -0.05226 -0.34266 " pathEditMode="relative" ptsTypes="fffffffffffA">
                                      <p:cBhvr>
                                        <p:cTn id="25" dur="1000" fill="hold"/>
                                        <p:tgtEl>
                                          <p:spTgt spid="1167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7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3 -0.01017 C 0.01423 -0.06012 0.02396 -0.11121 0.03333 -0.16231 C 0.03594 -0.1963 0.03993 -0.26196 0.01909 -0.29133 C 0.01805 -0.29549 0.01701 -0.29965 0.01597 -0.30381 C 0.01545 -0.3059 0.01441 -0.31029 0.01441 -0.31029 C 0.01493 -0.31884 0.01528 -0.32717 0.01597 -0.33572 C 0.01614 -0.3385 0.01701 -0.3526 0.02066 -0.3526 " pathEditMode="relative" ptsTypes="ffffffA">
                                      <p:cBhvr>
                                        <p:cTn id="28" dur="1000" fill="hold"/>
                                        <p:tgtEl>
                                          <p:spTgt spid="1167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16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16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6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68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1000"/>
                                        <p:tgtEl>
                                          <p:spTgt spid="11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1000"/>
                                        <p:tgtEl>
                                          <p:spTgt spid="11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69" grpId="0" animBg="1"/>
      <p:bldP spid="116775" grpId="0" animBg="1"/>
      <p:bldP spid="116791" grpId="0" animBg="1"/>
      <p:bldP spid="116793" grpId="0" animBg="1"/>
      <p:bldP spid="116857" grpId="0" animBg="1"/>
      <p:bldP spid="116859" grpId="0"/>
      <p:bldP spid="116861" grpId="0"/>
      <p:bldP spid="11686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z="4000" smtClean="0">
                <a:solidFill>
                  <a:schemeClr val="tx1"/>
                </a:solidFill>
              </a:rPr>
              <a:t>От чего зависит скорость испарения?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686800" cy="5589587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От рода жидкости</a:t>
            </a:r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1331913" y="2492375"/>
            <a:ext cx="1584325" cy="792163"/>
          </a:xfrm>
          <a:custGeom>
            <a:avLst/>
            <a:gdLst>
              <a:gd name="T0" fmla="*/ 1386284 w 21600"/>
              <a:gd name="T1" fmla="*/ 396082 h 21600"/>
              <a:gd name="T2" fmla="*/ 792163 w 21600"/>
              <a:gd name="T3" fmla="*/ 792163 h 21600"/>
              <a:gd name="T4" fmla="*/ 198041 w 21600"/>
              <a:gd name="T5" fmla="*/ 396082 h 21600"/>
              <a:gd name="T6" fmla="*/ 792163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3708400" y="2492375"/>
            <a:ext cx="1511300" cy="792163"/>
          </a:xfrm>
          <a:custGeom>
            <a:avLst/>
            <a:gdLst>
              <a:gd name="T0" fmla="*/ 1322388 w 21600"/>
              <a:gd name="T1" fmla="*/ 396082 h 21600"/>
              <a:gd name="T2" fmla="*/ 755650 w 21600"/>
              <a:gd name="T3" fmla="*/ 792163 h 21600"/>
              <a:gd name="T4" fmla="*/ 188913 w 21600"/>
              <a:gd name="T5" fmla="*/ 396082 h 21600"/>
              <a:gd name="T6" fmla="*/ 75565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ru-RU" altLang="ru-RU" sz="2000"/>
          </a:p>
          <a:p>
            <a:pPr algn="ctr" eaLnBrk="1" hangingPunct="1"/>
            <a:endParaRPr lang="ru-RU" altLang="ru-RU" sz="2000"/>
          </a:p>
        </p:txBody>
      </p:sp>
      <p:sp>
        <p:nvSpPr>
          <p:cNvPr id="119814" name="Text Box 6"/>
          <p:cNvSpPr txBox="1">
            <a:spLocks noChangeArrowheads="1"/>
          </p:cNvSpPr>
          <p:nvPr/>
        </p:nvSpPr>
        <p:spPr bwMode="auto">
          <a:xfrm>
            <a:off x="1619250" y="2924175"/>
            <a:ext cx="1008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/>
              <a:t>эфир</a:t>
            </a:r>
          </a:p>
        </p:txBody>
      </p:sp>
      <p:sp>
        <p:nvSpPr>
          <p:cNvPr id="8199" name="Text Box 9"/>
          <p:cNvSpPr txBox="1">
            <a:spLocks noChangeArrowheads="1"/>
          </p:cNvSpPr>
          <p:nvPr/>
        </p:nvSpPr>
        <p:spPr bwMode="auto">
          <a:xfrm>
            <a:off x="4211638" y="3284538"/>
            <a:ext cx="21605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/>
              <a:t>медленно</a:t>
            </a:r>
          </a:p>
        </p:txBody>
      </p:sp>
      <p:sp>
        <p:nvSpPr>
          <p:cNvPr id="8200" name="Text Box 11"/>
          <p:cNvSpPr txBox="1">
            <a:spLocks noChangeArrowheads="1"/>
          </p:cNvSpPr>
          <p:nvPr/>
        </p:nvSpPr>
        <p:spPr bwMode="auto">
          <a:xfrm>
            <a:off x="971550" y="3573463"/>
            <a:ext cx="51847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000"/>
              <a:t>Испаряющиеся жидкости</a:t>
            </a:r>
          </a:p>
        </p:txBody>
      </p:sp>
      <p:sp>
        <p:nvSpPr>
          <p:cNvPr id="119820" name="Oval 12"/>
          <p:cNvSpPr>
            <a:spLocks noChangeArrowheads="1"/>
          </p:cNvSpPr>
          <p:nvPr/>
        </p:nvSpPr>
        <p:spPr bwMode="auto">
          <a:xfrm flipV="1">
            <a:off x="2700338" y="2492375"/>
            <a:ext cx="144462" cy="142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9821" name="Oval 13"/>
          <p:cNvSpPr>
            <a:spLocks noChangeArrowheads="1"/>
          </p:cNvSpPr>
          <p:nvPr/>
        </p:nvSpPr>
        <p:spPr bwMode="auto">
          <a:xfrm flipV="1">
            <a:off x="2484438" y="2492375"/>
            <a:ext cx="144462" cy="142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9822" name="Oval 14"/>
          <p:cNvSpPr>
            <a:spLocks noChangeArrowheads="1"/>
          </p:cNvSpPr>
          <p:nvPr/>
        </p:nvSpPr>
        <p:spPr bwMode="auto">
          <a:xfrm flipV="1">
            <a:off x="2197100" y="2492375"/>
            <a:ext cx="144463" cy="142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9823" name="Oval 15"/>
          <p:cNvSpPr>
            <a:spLocks noChangeArrowheads="1"/>
          </p:cNvSpPr>
          <p:nvPr/>
        </p:nvSpPr>
        <p:spPr bwMode="auto">
          <a:xfrm flipV="1">
            <a:off x="1908175" y="2492375"/>
            <a:ext cx="144463" cy="142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9824" name="Oval 16"/>
          <p:cNvSpPr>
            <a:spLocks noChangeArrowheads="1"/>
          </p:cNvSpPr>
          <p:nvPr/>
        </p:nvSpPr>
        <p:spPr bwMode="auto">
          <a:xfrm flipV="1">
            <a:off x="1692275" y="2492375"/>
            <a:ext cx="144463" cy="142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9825" name="Oval 17"/>
          <p:cNvSpPr>
            <a:spLocks noChangeArrowheads="1"/>
          </p:cNvSpPr>
          <p:nvPr/>
        </p:nvSpPr>
        <p:spPr bwMode="auto">
          <a:xfrm flipV="1">
            <a:off x="1404938" y="2492375"/>
            <a:ext cx="144462" cy="142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9826" name="Oval 18"/>
          <p:cNvSpPr>
            <a:spLocks noChangeArrowheads="1"/>
          </p:cNvSpPr>
          <p:nvPr/>
        </p:nvSpPr>
        <p:spPr bwMode="auto">
          <a:xfrm flipV="1">
            <a:off x="4859338" y="2492375"/>
            <a:ext cx="144462" cy="142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9827" name="Oval 19"/>
          <p:cNvSpPr>
            <a:spLocks noChangeArrowheads="1"/>
          </p:cNvSpPr>
          <p:nvPr/>
        </p:nvSpPr>
        <p:spPr bwMode="auto">
          <a:xfrm flipV="1">
            <a:off x="4570413" y="2492375"/>
            <a:ext cx="144462" cy="142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9829" name="Oval 21"/>
          <p:cNvSpPr>
            <a:spLocks noChangeArrowheads="1"/>
          </p:cNvSpPr>
          <p:nvPr/>
        </p:nvSpPr>
        <p:spPr bwMode="auto">
          <a:xfrm flipV="1">
            <a:off x="4211638" y="2492375"/>
            <a:ext cx="144462" cy="142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9831" name="Line 23"/>
          <p:cNvSpPr>
            <a:spLocks noChangeShapeType="1"/>
          </p:cNvSpPr>
          <p:nvPr/>
        </p:nvSpPr>
        <p:spPr bwMode="auto">
          <a:xfrm flipV="1">
            <a:off x="1476375" y="1916113"/>
            <a:ext cx="0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9832" name="Line 24"/>
          <p:cNvSpPr>
            <a:spLocks noChangeShapeType="1"/>
          </p:cNvSpPr>
          <p:nvPr/>
        </p:nvSpPr>
        <p:spPr bwMode="auto">
          <a:xfrm flipV="1">
            <a:off x="1979613" y="1916113"/>
            <a:ext cx="0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9833" name="Line 25"/>
          <p:cNvSpPr>
            <a:spLocks noChangeShapeType="1"/>
          </p:cNvSpPr>
          <p:nvPr/>
        </p:nvSpPr>
        <p:spPr bwMode="auto">
          <a:xfrm flipV="1">
            <a:off x="2268538" y="1916113"/>
            <a:ext cx="0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9834" name="Line 26"/>
          <p:cNvSpPr>
            <a:spLocks noChangeShapeType="1"/>
          </p:cNvSpPr>
          <p:nvPr/>
        </p:nvSpPr>
        <p:spPr bwMode="auto">
          <a:xfrm flipV="1">
            <a:off x="2555875" y="1916113"/>
            <a:ext cx="0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9835" name="Line 27"/>
          <p:cNvSpPr>
            <a:spLocks noChangeShapeType="1"/>
          </p:cNvSpPr>
          <p:nvPr/>
        </p:nvSpPr>
        <p:spPr bwMode="auto">
          <a:xfrm flipV="1">
            <a:off x="2771775" y="1916113"/>
            <a:ext cx="0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9836" name="Line 28"/>
          <p:cNvSpPr>
            <a:spLocks noChangeShapeType="1"/>
          </p:cNvSpPr>
          <p:nvPr/>
        </p:nvSpPr>
        <p:spPr bwMode="auto">
          <a:xfrm flipV="1">
            <a:off x="1763713" y="1916113"/>
            <a:ext cx="0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9837" name="Line 29"/>
          <p:cNvSpPr>
            <a:spLocks noChangeShapeType="1"/>
          </p:cNvSpPr>
          <p:nvPr/>
        </p:nvSpPr>
        <p:spPr bwMode="auto">
          <a:xfrm flipV="1">
            <a:off x="3924300" y="1916113"/>
            <a:ext cx="0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9838" name="Line 30"/>
          <p:cNvSpPr>
            <a:spLocks noChangeShapeType="1"/>
          </p:cNvSpPr>
          <p:nvPr/>
        </p:nvSpPr>
        <p:spPr bwMode="auto">
          <a:xfrm flipV="1">
            <a:off x="4284663" y="1916113"/>
            <a:ext cx="0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9839" name="Line 31"/>
          <p:cNvSpPr>
            <a:spLocks noChangeShapeType="1"/>
          </p:cNvSpPr>
          <p:nvPr/>
        </p:nvSpPr>
        <p:spPr bwMode="auto">
          <a:xfrm flipV="1">
            <a:off x="4645025" y="1916113"/>
            <a:ext cx="0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9840" name="Line 32"/>
          <p:cNvSpPr>
            <a:spLocks noChangeShapeType="1"/>
          </p:cNvSpPr>
          <p:nvPr/>
        </p:nvSpPr>
        <p:spPr bwMode="auto">
          <a:xfrm flipV="1">
            <a:off x="4932363" y="1916113"/>
            <a:ext cx="0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9841" name="Oval 33"/>
          <p:cNvSpPr>
            <a:spLocks noChangeArrowheads="1"/>
          </p:cNvSpPr>
          <p:nvPr/>
        </p:nvSpPr>
        <p:spPr bwMode="auto">
          <a:xfrm flipV="1">
            <a:off x="3851275" y="2492375"/>
            <a:ext cx="144463" cy="142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9846" name="Text Box 38"/>
          <p:cNvSpPr txBox="1">
            <a:spLocks noChangeArrowheads="1"/>
          </p:cNvSpPr>
          <p:nvPr/>
        </p:nvSpPr>
        <p:spPr bwMode="auto">
          <a:xfrm>
            <a:off x="4067175" y="2924175"/>
            <a:ext cx="1225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/>
              <a:t>вода</a:t>
            </a:r>
          </a:p>
        </p:txBody>
      </p:sp>
      <p:sp>
        <p:nvSpPr>
          <p:cNvPr id="119847" name="Text Box 39"/>
          <p:cNvSpPr txBox="1">
            <a:spLocks noChangeArrowheads="1"/>
          </p:cNvSpPr>
          <p:nvPr/>
        </p:nvSpPr>
        <p:spPr bwMode="auto">
          <a:xfrm>
            <a:off x="5580063" y="1989138"/>
            <a:ext cx="3563937" cy="207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000" b="1" i="1">
                <a:solidFill>
                  <a:srgbClr val="FFFF00"/>
                </a:solidFill>
              </a:rPr>
              <a:t>Быстрее испаряется та жидкость , молекулы которой притягиваются друг к другу с меньшей силой.</a:t>
            </a:r>
          </a:p>
          <a:p>
            <a:pPr algn="ctr" eaLnBrk="1" hangingPunct="1">
              <a:spcBef>
                <a:spcPct val="50000"/>
              </a:spcBef>
            </a:pPr>
            <a:endParaRPr lang="ru-RU" altLang="ru-RU" sz="2000" b="1" i="1">
              <a:solidFill>
                <a:srgbClr val="FFFF00"/>
              </a:solidFill>
            </a:endParaRPr>
          </a:p>
        </p:txBody>
      </p:sp>
      <p:sp>
        <p:nvSpPr>
          <p:cNvPr id="8223" name="Text Box 41"/>
          <p:cNvSpPr txBox="1">
            <a:spLocks noChangeArrowheads="1"/>
          </p:cNvSpPr>
          <p:nvPr/>
        </p:nvSpPr>
        <p:spPr bwMode="auto">
          <a:xfrm>
            <a:off x="1476375" y="3284538"/>
            <a:ext cx="2232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/>
              <a:t>быстро</a:t>
            </a:r>
          </a:p>
        </p:txBody>
      </p:sp>
      <p:sp>
        <p:nvSpPr>
          <p:cNvPr id="119853" name="Rectangle 45"/>
          <p:cNvSpPr>
            <a:spLocks noChangeArrowheads="1"/>
          </p:cNvSpPr>
          <p:nvPr/>
        </p:nvSpPr>
        <p:spPr bwMode="auto">
          <a:xfrm rot="10800000" flipV="1">
            <a:off x="-1252538" y="4005263"/>
            <a:ext cx="86407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4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/>
            </a:pPr>
            <a:r>
              <a:rPr lang="ru-RU" altLang="ru-RU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От температуры жидкости</a:t>
            </a:r>
          </a:p>
        </p:txBody>
      </p:sp>
      <p:sp>
        <p:nvSpPr>
          <p:cNvPr id="119854" name="AutoShape 46"/>
          <p:cNvSpPr>
            <a:spLocks noChangeArrowheads="1"/>
          </p:cNvSpPr>
          <p:nvPr/>
        </p:nvSpPr>
        <p:spPr bwMode="auto">
          <a:xfrm>
            <a:off x="1187450" y="5373688"/>
            <a:ext cx="1511300" cy="863600"/>
          </a:xfrm>
          <a:custGeom>
            <a:avLst/>
            <a:gdLst>
              <a:gd name="T0" fmla="*/ 1322388 w 21600"/>
              <a:gd name="T1" fmla="*/ 431800 h 21600"/>
              <a:gd name="T2" fmla="*/ 755650 w 21600"/>
              <a:gd name="T3" fmla="*/ 863600 h 21600"/>
              <a:gd name="T4" fmla="*/ 188913 w 21600"/>
              <a:gd name="T5" fmla="*/ 431800 h 21600"/>
              <a:gd name="T6" fmla="*/ 75565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ru-RU" altLang="ru-RU" sz="2000"/>
          </a:p>
          <a:p>
            <a:pPr algn="ctr" eaLnBrk="1" hangingPunct="1"/>
            <a:endParaRPr lang="ru-RU" altLang="ru-RU" sz="2000"/>
          </a:p>
        </p:txBody>
      </p:sp>
      <p:sp>
        <p:nvSpPr>
          <p:cNvPr id="119855" name="AutoShape 47"/>
          <p:cNvSpPr>
            <a:spLocks noChangeArrowheads="1"/>
          </p:cNvSpPr>
          <p:nvPr/>
        </p:nvSpPr>
        <p:spPr bwMode="auto">
          <a:xfrm>
            <a:off x="3708400" y="5373688"/>
            <a:ext cx="1511300" cy="792162"/>
          </a:xfrm>
          <a:custGeom>
            <a:avLst/>
            <a:gdLst>
              <a:gd name="T0" fmla="*/ 1322388 w 21600"/>
              <a:gd name="T1" fmla="*/ 396081 h 21600"/>
              <a:gd name="T2" fmla="*/ 755650 w 21600"/>
              <a:gd name="T3" fmla="*/ 792162 h 21600"/>
              <a:gd name="T4" fmla="*/ 188913 w 21600"/>
              <a:gd name="T5" fmla="*/ 396081 h 21600"/>
              <a:gd name="T6" fmla="*/ 75565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ru-RU" altLang="ru-RU" sz="2000"/>
          </a:p>
          <a:p>
            <a:pPr algn="ctr" eaLnBrk="1" hangingPunct="1"/>
            <a:endParaRPr lang="ru-RU" altLang="ru-RU" sz="2000"/>
          </a:p>
        </p:txBody>
      </p:sp>
      <p:sp>
        <p:nvSpPr>
          <p:cNvPr id="119859" name="Text Box 51"/>
          <p:cNvSpPr txBox="1">
            <a:spLocks noChangeArrowheads="1"/>
          </p:cNvSpPr>
          <p:nvPr/>
        </p:nvSpPr>
        <p:spPr bwMode="auto">
          <a:xfrm>
            <a:off x="1547813" y="5805488"/>
            <a:ext cx="7921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/>
              <a:t>вода</a:t>
            </a:r>
          </a:p>
        </p:txBody>
      </p:sp>
      <p:sp>
        <p:nvSpPr>
          <p:cNvPr id="119860" name="Text Box 52"/>
          <p:cNvSpPr txBox="1">
            <a:spLocks noChangeArrowheads="1"/>
          </p:cNvSpPr>
          <p:nvPr/>
        </p:nvSpPr>
        <p:spPr bwMode="auto">
          <a:xfrm>
            <a:off x="4067175" y="5805488"/>
            <a:ext cx="172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/>
              <a:t>вода</a:t>
            </a:r>
          </a:p>
        </p:txBody>
      </p:sp>
      <p:sp>
        <p:nvSpPr>
          <p:cNvPr id="119861" name="Text Box 53"/>
          <p:cNvSpPr txBox="1">
            <a:spLocks noChangeArrowheads="1"/>
          </p:cNvSpPr>
          <p:nvPr/>
        </p:nvSpPr>
        <p:spPr bwMode="auto">
          <a:xfrm>
            <a:off x="2700338" y="6092825"/>
            <a:ext cx="12239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600">
                <a:cs typeface="Arial" panose="020B0604020202020204" pitchFamily="34" charset="0"/>
              </a:rPr>
              <a:t>t</a:t>
            </a:r>
            <a:r>
              <a:rPr lang="en-US" altLang="ru-RU" sz="3600" baseline="-25000">
                <a:cs typeface="Arial" panose="020B0604020202020204" pitchFamily="34" charset="0"/>
              </a:rPr>
              <a:t>1</a:t>
            </a:r>
            <a:r>
              <a:rPr lang="en-US" altLang="ru-RU" sz="3600">
                <a:cs typeface="Arial" panose="020B0604020202020204" pitchFamily="34" charset="0"/>
              </a:rPr>
              <a:t>&gt;t</a:t>
            </a:r>
            <a:r>
              <a:rPr lang="en-US" altLang="ru-RU" sz="3600" baseline="-25000">
                <a:cs typeface="Arial" panose="020B0604020202020204" pitchFamily="34" charset="0"/>
              </a:rPr>
              <a:t>2</a:t>
            </a:r>
            <a:endParaRPr lang="en-US" altLang="ru-RU" sz="3600">
              <a:cs typeface="Arial" panose="020B0604020202020204" pitchFamily="34" charset="0"/>
            </a:endParaRPr>
          </a:p>
        </p:txBody>
      </p:sp>
      <p:pic>
        <p:nvPicPr>
          <p:cNvPr id="119866" name="Picture 58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24075" y="4724400"/>
            <a:ext cx="315913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9868" name="Picture 60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3438" y="4797425"/>
            <a:ext cx="315912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9870" name="Oval 62"/>
          <p:cNvSpPr>
            <a:spLocks noChangeArrowheads="1"/>
          </p:cNvSpPr>
          <p:nvPr/>
        </p:nvSpPr>
        <p:spPr bwMode="auto">
          <a:xfrm flipV="1">
            <a:off x="1908175" y="5373688"/>
            <a:ext cx="144463" cy="142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9871" name="Oval 63"/>
          <p:cNvSpPr>
            <a:spLocks noChangeArrowheads="1"/>
          </p:cNvSpPr>
          <p:nvPr/>
        </p:nvSpPr>
        <p:spPr bwMode="auto">
          <a:xfrm flipV="1">
            <a:off x="1692275" y="5373688"/>
            <a:ext cx="144463" cy="142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9872" name="Oval 64"/>
          <p:cNvSpPr>
            <a:spLocks noChangeArrowheads="1"/>
          </p:cNvSpPr>
          <p:nvPr/>
        </p:nvSpPr>
        <p:spPr bwMode="auto">
          <a:xfrm flipV="1">
            <a:off x="1476375" y="5373688"/>
            <a:ext cx="144463" cy="142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9873" name="Oval 65"/>
          <p:cNvSpPr>
            <a:spLocks noChangeArrowheads="1"/>
          </p:cNvSpPr>
          <p:nvPr/>
        </p:nvSpPr>
        <p:spPr bwMode="auto">
          <a:xfrm flipV="1">
            <a:off x="1260475" y="5373688"/>
            <a:ext cx="144463" cy="142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9875" name="Oval 67"/>
          <p:cNvSpPr>
            <a:spLocks noChangeArrowheads="1"/>
          </p:cNvSpPr>
          <p:nvPr/>
        </p:nvSpPr>
        <p:spPr bwMode="auto">
          <a:xfrm flipV="1">
            <a:off x="4284663" y="5373688"/>
            <a:ext cx="144462" cy="142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9877" name="Oval 69"/>
          <p:cNvSpPr>
            <a:spLocks noChangeArrowheads="1"/>
          </p:cNvSpPr>
          <p:nvPr/>
        </p:nvSpPr>
        <p:spPr bwMode="auto">
          <a:xfrm flipV="1">
            <a:off x="3995738" y="5373688"/>
            <a:ext cx="144462" cy="142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9878" name="Line 70"/>
          <p:cNvSpPr>
            <a:spLocks noChangeShapeType="1"/>
          </p:cNvSpPr>
          <p:nvPr/>
        </p:nvSpPr>
        <p:spPr bwMode="auto">
          <a:xfrm flipV="1">
            <a:off x="1476375" y="1916113"/>
            <a:ext cx="0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9879" name="Line 71"/>
          <p:cNvSpPr>
            <a:spLocks noChangeShapeType="1"/>
          </p:cNvSpPr>
          <p:nvPr/>
        </p:nvSpPr>
        <p:spPr bwMode="auto">
          <a:xfrm flipV="1">
            <a:off x="1763713" y="1916113"/>
            <a:ext cx="0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9884" name="Line 76"/>
          <p:cNvSpPr>
            <a:spLocks noChangeShapeType="1"/>
          </p:cNvSpPr>
          <p:nvPr/>
        </p:nvSpPr>
        <p:spPr bwMode="auto">
          <a:xfrm flipV="1">
            <a:off x="1331913" y="4797425"/>
            <a:ext cx="0" cy="5762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9885" name="Line 77"/>
          <p:cNvSpPr>
            <a:spLocks noChangeShapeType="1"/>
          </p:cNvSpPr>
          <p:nvPr/>
        </p:nvSpPr>
        <p:spPr bwMode="auto">
          <a:xfrm flipV="1">
            <a:off x="1547813" y="4797425"/>
            <a:ext cx="0" cy="5762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9886" name="Line 78"/>
          <p:cNvSpPr>
            <a:spLocks noChangeShapeType="1"/>
          </p:cNvSpPr>
          <p:nvPr/>
        </p:nvSpPr>
        <p:spPr bwMode="auto">
          <a:xfrm flipV="1">
            <a:off x="1763713" y="4797425"/>
            <a:ext cx="0" cy="5762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9887" name="Line 79"/>
          <p:cNvSpPr>
            <a:spLocks noChangeShapeType="1"/>
          </p:cNvSpPr>
          <p:nvPr/>
        </p:nvSpPr>
        <p:spPr bwMode="auto">
          <a:xfrm flipV="1">
            <a:off x="1979613" y="4797425"/>
            <a:ext cx="0" cy="5762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9888" name="Line 80"/>
          <p:cNvSpPr>
            <a:spLocks noChangeShapeType="1"/>
          </p:cNvSpPr>
          <p:nvPr/>
        </p:nvSpPr>
        <p:spPr bwMode="auto">
          <a:xfrm flipV="1">
            <a:off x="4067175" y="4797425"/>
            <a:ext cx="0" cy="5762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9889" name="Line 81"/>
          <p:cNvSpPr>
            <a:spLocks noChangeShapeType="1"/>
          </p:cNvSpPr>
          <p:nvPr/>
        </p:nvSpPr>
        <p:spPr bwMode="auto">
          <a:xfrm flipV="1">
            <a:off x="4356100" y="4797425"/>
            <a:ext cx="0" cy="5762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9890" name="Text Box 82"/>
          <p:cNvSpPr txBox="1">
            <a:spLocks noChangeArrowheads="1"/>
          </p:cNvSpPr>
          <p:nvPr/>
        </p:nvSpPr>
        <p:spPr bwMode="auto">
          <a:xfrm>
            <a:off x="2484438" y="4941888"/>
            <a:ext cx="86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/>
              <a:t>80</a:t>
            </a:r>
            <a:r>
              <a:rPr lang="en-US" altLang="ru-RU" sz="2000">
                <a:cs typeface="Arial" panose="020B0604020202020204" pitchFamily="34" charset="0"/>
              </a:rPr>
              <a:t>°</a:t>
            </a:r>
            <a:r>
              <a:rPr lang="ru-RU" altLang="ru-RU" sz="2000">
                <a:cs typeface="Arial" panose="020B0604020202020204" pitchFamily="34" charset="0"/>
              </a:rPr>
              <a:t>С</a:t>
            </a:r>
            <a:endParaRPr lang="en-US" altLang="ru-RU" sz="2000">
              <a:cs typeface="Arial" panose="020B0604020202020204" pitchFamily="34" charset="0"/>
            </a:endParaRPr>
          </a:p>
        </p:txBody>
      </p:sp>
      <p:sp>
        <p:nvSpPr>
          <p:cNvPr id="119891" name="Text Box 83"/>
          <p:cNvSpPr txBox="1">
            <a:spLocks noChangeArrowheads="1"/>
          </p:cNvSpPr>
          <p:nvPr/>
        </p:nvSpPr>
        <p:spPr bwMode="auto">
          <a:xfrm>
            <a:off x="5003800" y="4868863"/>
            <a:ext cx="158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/>
              <a:t>45</a:t>
            </a:r>
            <a:r>
              <a:rPr lang="en-US" altLang="ru-RU" sz="2000">
                <a:cs typeface="Arial" panose="020B0604020202020204" pitchFamily="34" charset="0"/>
              </a:rPr>
              <a:t>°</a:t>
            </a:r>
            <a:r>
              <a:rPr lang="ru-RU" altLang="ru-RU" sz="2000">
                <a:cs typeface="Arial" panose="020B0604020202020204" pitchFamily="34" charset="0"/>
              </a:rPr>
              <a:t>С</a:t>
            </a:r>
            <a:endParaRPr lang="en-US" altLang="ru-RU" sz="2000">
              <a:cs typeface="Arial" panose="020B0604020202020204" pitchFamily="34" charset="0"/>
            </a:endParaRPr>
          </a:p>
        </p:txBody>
      </p:sp>
      <p:sp>
        <p:nvSpPr>
          <p:cNvPr id="119892" name="Text Box 84"/>
          <p:cNvSpPr txBox="1">
            <a:spLocks noChangeArrowheads="1"/>
          </p:cNvSpPr>
          <p:nvPr/>
        </p:nvSpPr>
        <p:spPr bwMode="auto">
          <a:xfrm>
            <a:off x="6084888" y="4652963"/>
            <a:ext cx="25908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000" b="1" i="1">
                <a:solidFill>
                  <a:srgbClr val="FFFF00"/>
                </a:solidFill>
              </a:rPr>
              <a:t>Испарение происходит тем быстрее ,чем выше температура жидкости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19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19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9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19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19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19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19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19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19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19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0"/>
                                        <p:tgtEl>
                                          <p:spTgt spid="1198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19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1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19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19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119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119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119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119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119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119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119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119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119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119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119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47" dur="1000"/>
                                        <p:tgtEl>
                                          <p:spTgt spid="119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2000"/>
                                        <p:tgtEl>
                                          <p:spTgt spid="119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4" grpId="0"/>
      <p:bldP spid="119820" grpId="0" animBg="1"/>
      <p:bldP spid="119821" grpId="0" animBg="1"/>
      <p:bldP spid="119822" grpId="0" animBg="1"/>
      <p:bldP spid="119823" grpId="0" animBg="1"/>
      <p:bldP spid="119824" grpId="0" animBg="1"/>
      <p:bldP spid="119825" grpId="0" animBg="1"/>
      <p:bldP spid="119826" grpId="0" animBg="1"/>
      <p:bldP spid="119827" grpId="0" animBg="1"/>
      <p:bldP spid="119829" grpId="0" animBg="1"/>
      <p:bldP spid="119841" grpId="0" animBg="1"/>
      <p:bldP spid="119846" grpId="0"/>
      <p:bldP spid="119853" grpId="0"/>
      <p:bldP spid="119854" grpId="0" animBg="1"/>
      <p:bldP spid="119855" grpId="0" animBg="1"/>
      <p:bldP spid="119859" grpId="0"/>
      <p:bldP spid="119860" grpId="0"/>
      <p:bldP spid="119861" grpId="0"/>
      <p:bldP spid="119870" grpId="0" animBg="1"/>
      <p:bldP spid="119871" grpId="0" animBg="1"/>
      <p:bldP spid="119872" grpId="0" animBg="1"/>
      <p:bldP spid="119873" grpId="0" animBg="1"/>
      <p:bldP spid="119875" grpId="0" animBg="1"/>
      <p:bldP spid="119877" grpId="0" animBg="1"/>
      <p:bldP spid="119890" grpId="0"/>
      <p:bldP spid="119891" grpId="0"/>
      <p:bldP spid="11989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188913"/>
            <a:ext cx="8229600" cy="88900"/>
          </a:xfrm>
        </p:spPr>
        <p:txBody>
          <a:bodyPr/>
          <a:lstStyle/>
          <a:p>
            <a:pPr eaLnBrk="1" hangingPunct="1">
              <a:defRPr/>
            </a:pPr>
            <a:endParaRPr lang="ru-RU" altLang="ru-RU" sz="4000" smtClean="0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0"/>
            <a:ext cx="8229600" cy="659765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От площади поверхности жидкости</a:t>
            </a:r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1331913" y="1484313"/>
            <a:ext cx="1511300" cy="14398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sz="2800"/>
          </a:p>
        </p:txBody>
      </p:sp>
      <p:sp>
        <p:nvSpPr>
          <p:cNvPr id="9221" name="Rectangle 6"/>
          <p:cNvSpPr>
            <a:spLocks noChangeArrowheads="1"/>
          </p:cNvSpPr>
          <p:nvPr/>
        </p:nvSpPr>
        <p:spPr bwMode="auto">
          <a:xfrm>
            <a:off x="3635375" y="1412875"/>
            <a:ext cx="1152525" cy="19446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1867" name="Text Box 11"/>
          <p:cNvSpPr txBox="1">
            <a:spLocks noChangeArrowheads="1"/>
          </p:cNvSpPr>
          <p:nvPr/>
        </p:nvSpPr>
        <p:spPr bwMode="auto">
          <a:xfrm>
            <a:off x="1619250" y="2420938"/>
            <a:ext cx="1008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/>
              <a:t>вода</a:t>
            </a:r>
          </a:p>
        </p:txBody>
      </p:sp>
      <p:sp>
        <p:nvSpPr>
          <p:cNvPr id="121868" name="Text Box 12"/>
          <p:cNvSpPr txBox="1">
            <a:spLocks noChangeArrowheads="1"/>
          </p:cNvSpPr>
          <p:nvPr/>
        </p:nvSpPr>
        <p:spPr bwMode="auto">
          <a:xfrm>
            <a:off x="3779838" y="2708275"/>
            <a:ext cx="1152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/>
              <a:t>вода</a:t>
            </a:r>
          </a:p>
        </p:txBody>
      </p:sp>
      <p:sp>
        <p:nvSpPr>
          <p:cNvPr id="121879" name="Oval 23"/>
          <p:cNvSpPr>
            <a:spLocks noChangeArrowheads="1"/>
          </p:cNvSpPr>
          <p:nvPr/>
        </p:nvSpPr>
        <p:spPr bwMode="auto">
          <a:xfrm flipV="1">
            <a:off x="1836738" y="1484313"/>
            <a:ext cx="144462" cy="142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1880" name="Oval 24"/>
          <p:cNvSpPr>
            <a:spLocks noChangeArrowheads="1"/>
          </p:cNvSpPr>
          <p:nvPr/>
        </p:nvSpPr>
        <p:spPr bwMode="auto">
          <a:xfrm flipV="1">
            <a:off x="1620838" y="1484313"/>
            <a:ext cx="144462" cy="142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1881" name="Oval 25"/>
          <p:cNvSpPr>
            <a:spLocks noChangeArrowheads="1"/>
          </p:cNvSpPr>
          <p:nvPr/>
        </p:nvSpPr>
        <p:spPr bwMode="auto">
          <a:xfrm flipV="1">
            <a:off x="1403350" y="1484313"/>
            <a:ext cx="144463" cy="142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1882" name="Line 26"/>
          <p:cNvSpPr>
            <a:spLocks noChangeShapeType="1"/>
          </p:cNvSpPr>
          <p:nvPr/>
        </p:nvSpPr>
        <p:spPr bwMode="auto">
          <a:xfrm flipV="1">
            <a:off x="1908175" y="908050"/>
            <a:ext cx="0" cy="5762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1884" name="Line 28"/>
          <p:cNvSpPr>
            <a:spLocks noChangeShapeType="1"/>
          </p:cNvSpPr>
          <p:nvPr/>
        </p:nvSpPr>
        <p:spPr bwMode="auto">
          <a:xfrm flipV="1">
            <a:off x="1476375" y="908050"/>
            <a:ext cx="0" cy="5762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1885" name="Line 29"/>
          <p:cNvSpPr>
            <a:spLocks noChangeShapeType="1"/>
          </p:cNvSpPr>
          <p:nvPr/>
        </p:nvSpPr>
        <p:spPr bwMode="auto">
          <a:xfrm flipV="1">
            <a:off x="1692275" y="908050"/>
            <a:ext cx="0" cy="5762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1886" name="Oval 30"/>
          <p:cNvSpPr>
            <a:spLocks noChangeArrowheads="1"/>
          </p:cNvSpPr>
          <p:nvPr/>
        </p:nvSpPr>
        <p:spPr bwMode="auto">
          <a:xfrm flipV="1">
            <a:off x="2555875" y="1484313"/>
            <a:ext cx="144463" cy="142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1887" name="Oval 31"/>
          <p:cNvSpPr>
            <a:spLocks noChangeArrowheads="1"/>
          </p:cNvSpPr>
          <p:nvPr/>
        </p:nvSpPr>
        <p:spPr bwMode="auto">
          <a:xfrm flipV="1">
            <a:off x="2339975" y="1484313"/>
            <a:ext cx="144463" cy="142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1888" name="Oval 32"/>
          <p:cNvSpPr>
            <a:spLocks noChangeArrowheads="1"/>
          </p:cNvSpPr>
          <p:nvPr/>
        </p:nvSpPr>
        <p:spPr bwMode="auto">
          <a:xfrm flipV="1">
            <a:off x="2052638" y="1484313"/>
            <a:ext cx="144462" cy="142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1889" name="Line 33"/>
          <p:cNvSpPr>
            <a:spLocks noChangeShapeType="1"/>
          </p:cNvSpPr>
          <p:nvPr/>
        </p:nvSpPr>
        <p:spPr bwMode="auto">
          <a:xfrm flipV="1">
            <a:off x="2627313" y="908050"/>
            <a:ext cx="0" cy="5762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1891" name="Line 35"/>
          <p:cNvSpPr>
            <a:spLocks noChangeShapeType="1"/>
          </p:cNvSpPr>
          <p:nvPr/>
        </p:nvSpPr>
        <p:spPr bwMode="auto">
          <a:xfrm flipV="1">
            <a:off x="2124075" y="908050"/>
            <a:ext cx="0" cy="5762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1892" name="Line 36"/>
          <p:cNvSpPr>
            <a:spLocks noChangeShapeType="1"/>
          </p:cNvSpPr>
          <p:nvPr/>
        </p:nvSpPr>
        <p:spPr bwMode="auto">
          <a:xfrm flipV="1">
            <a:off x="2411413" y="908050"/>
            <a:ext cx="0" cy="5762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1893" name="Oval 37"/>
          <p:cNvSpPr>
            <a:spLocks noChangeArrowheads="1"/>
          </p:cNvSpPr>
          <p:nvPr/>
        </p:nvSpPr>
        <p:spPr bwMode="auto">
          <a:xfrm flipV="1">
            <a:off x="4356100" y="1412875"/>
            <a:ext cx="144463" cy="142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1894" name="Oval 38"/>
          <p:cNvSpPr>
            <a:spLocks noChangeArrowheads="1"/>
          </p:cNvSpPr>
          <p:nvPr/>
        </p:nvSpPr>
        <p:spPr bwMode="auto">
          <a:xfrm flipV="1">
            <a:off x="4067175" y="1412875"/>
            <a:ext cx="144463" cy="142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1895" name="Oval 39"/>
          <p:cNvSpPr>
            <a:spLocks noChangeArrowheads="1"/>
          </p:cNvSpPr>
          <p:nvPr/>
        </p:nvSpPr>
        <p:spPr bwMode="auto">
          <a:xfrm flipV="1">
            <a:off x="3778250" y="1412875"/>
            <a:ext cx="144463" cy="142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1896" name="Line 40"/>
          <p:cNvSpPr>
            <a:spLocks noChangeShapeType="1"/>
          </p:cNvSpPr>
          <p:nvPr/>
        </p:nvSpPr>
        <p:spPr bwMode="auto">
          <a:xfrm flipV="1">
            <a:off x="4427538" y="836613"/>
            <a:ext cx="0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1898" name="Line 42"/>
          <p:cNvSpPr>
            <a:spLocks noChangeShapeType="1"/>
          </p:cNvSpPr>
          <p:nvPr/>
        </p:nvSpPr>
        <p:spPr bwMode="auto">
          <a:xfrm flipV="1">
            <a:off x="3851275" y="836613"/>
            <a:ext cx="0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1899" name="Line 43"/>
          <p:cNvSpPr>
            <a:spLocks noChangeShapeType="1"/>
          </p:cNvSpPr>
          <p:nvPr/>
        </p:nvSpPr>
        <p:spPr bwMode="auto">
          <a:xfrm flipV="1">
            <a:off x="4140200" y="836613"/>
            <a:ext cx="0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1902" name="Oval 46"/>
          <p:cNvSpPr>
            <a:spLocks noChangeArrowheads="1"/>
          </p:cNvSpPr>
          <p:nvPr/>
        </p:nvSpPr>
        <p:spPr bwMode="auto">
          <a:xfrm flipV="1">
            <a:off x="4572000" y="1412875"/>
            <a:ext cx="144463" cy="142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1905" name="Line 49"/>
          <p:cNvSpPr>
            <a:spLocks noChangeShapeType="1"/>
          </p:cNvSpPr>
          <p:nvPr/>
        </p:nvSpPr>
        <p:spPr bwMode="auto">
          <a:xfrm flipV="1">
            <a:off x="4643438" y="836613"/>
            <a:ext cx="0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1907" name="Text Box 51"/>
          <p:cNvSpPr txBox="1">
            <a:spLocks noChangeArrowheads="1"/>
          </p:cNvSpPr>
          <p:nvPr/>
        </p:nvSpPr>
        <p:spPr bwMode="auto">
          <a:xfrm>
            <a:off x="-900113" y="2997200"/>
            <a:ext cx="38877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ru-RU" sz="3600" b="1"/>
              <a:t>v</a:t>
            </a:r>
            <a:r>
              <a:rPr lang="en-US" altLang="ru-RU" sz="3600" b="1" baseline="-25000"/>
              <a:t>1</a:t>
            </a:r>
            <a:r>
              <a:rPr lang="en-US" altLang="ru-RU" sz="2400" b="1">
                <a:cs typeface="Arial" panose="020B0604020202020204" pitchFamily="34" charset="0"/>
              </a:rPr>
              <a:t>=</a:t>
            </a:r>
            <a:r>
              <a:rPr lang="en-US" altLang="ru-RU" sz="3600" b="1">
                <a:cs typeface="Arial" panose="020B0604020202020204" pitchFamily="34" charset="0"/>
              </a:rPr>
              <a:t>v</a:t>
            </a:r>
            <a:r>
              <a:rPr lang="en-US" altLang="ru-RU" sz="3600" b="1" baseline="-25000">
                <a:cs typeface="Arial" panose="020B0604020202020204" pitchFamily="34" charset="0"/>
              </a:rPr>
              <a:t>2</a:t>
            </a:r>
            <a:endParaRPr lang="en-US" altLang="ru-RU" sz="3600" b="1">
              <a:cs typeface="Arial" panose="020B0604020202020204" pitchFamily="34" charset="0"/>
            </a:endParaRPr>
          </a:p>
        </p:txBody>
      </p:sp>
      <p:sp>
        <p:nvSpPr>
          <p:cNvPr id="121909" name="Text Box 53"/>
          <p:cNvSpPr txBox="1">
            <a:spLocks noChangeArrowheads="1"/>
          </p:cNvSpPr>
          <p:nvPr/>
        </p:nvSpPr>
        <p:spPr bwMode="auto">
          <a:xfrm>
            <a:off x="5724525" y="981075"/>
            <a:ext cx="2808288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000" b="1" i="1">
                <a:solidFill>
                  <a:srgbClr val="FFFF00"/>
                </a:solidFill>
              </a:rPr>
              <a:t>Чем больше площадь поверхности жидкости ,тем быстрее происходит испарение.</a:t>
            </a:r>
          </a:p>
        </p:txBody>
      </p:sp>
      <p:sp>
        <p:nvSpPr>
          <p:cNvPr id="121911" name="Rectangle 55"/>
          <p:cNvSpPr>
            <a:spLocks noChangeArrowheads="1"/>
          </p:cNvSpPr>
          <p:nvPr/>
        </p:nvSpPr>
        <p:spPr bwMode="auto">
          <a:xfrm rot="10800000" flipV="1">
            <a:off x="-1625600" y="3573463"/>
            <a:ext cx="107743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4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</a:pPr>
            <a:r>
              <a:rPr lang="ru-RU" altLang="ru-RU" sz="3200"/>
              <a:t>От ветра</a:t>
            </a:r>
          </a:p>
        </p:txBody>
      </p:sp>
      <p:sp>
        <p:nvSpPr>
          <p:cNvPr id="121912" name="AutoShape 56"/>
          <p:cNvSpPr>
            <a:spLocks noChangeArrowheads="1"/>
          </p:cNvSpPr>
          <p:nvPr/>
        </p:nvSpPr>
        <p:spPr bwMode="auto">
          <a:xfrm>
            <a:off x="2268538" y="5445125"/>
            <a:ext cx="1584325" cy="792163"/>
          </a:xfrm>
          <a:custGeom>
            <a:avLst/>
            <a:gdLst>
              <a:gd name="T0" fmla="*/ 1386284 w 21600"/>
              <a:gd name="T1" fmla="*/ 396082 h 21600"/>
              <a:gd name="T2" fmla="*/ 792163 w 21600"/>
              <a:gd name="T3" fmla="*/ 792163 h 21600"/>
              <a:gd name="T4" fmla="*/ 198041 w 21600"/>
              <a:gd name="T5" fmla="*/ 396082 h 21600"/>
              <a:gd name="T6" fmla="*/ 792163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1914" name="Oval 58"/>
          <p:cNvSpPr>
            <a:spLocks noChangeArrowheads="1"/>
          </p:cNvSpPr>
          <p:nvPr/>
        </p:nvSpPr>
        <p:spPr bwMode="auto">
          <a:xfrm flipV="1">
            <a:off x="2987675" y="5300663"/>
            <a:ext cx="144463" cy="142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1915" name="Oval 59"/>
          <p:cNvSpPr>
            <a:spLocks noChangeArrowheads="1"/>
          </p:cNvSpPr>
          <p:nvPr/>
        </p:nvSpPr>
        <p:spPr bwMode="auto">
          <a:xfrm flipV="1">
            <a:off x="3419475" y="5300663"/>
            <a:ext cx="144463" cy="142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1917" name="Oval 61"/>
          <p:cNvSpPr>
            <a:spLocks noChangeArrowheads="1"/>
          </p:cNvSpPr>
          <p:nvPr/>
        </p:nvSpPr>
        <p:spPr bwMode="auto">
          <a:xfrm flipV="1">
            <a:off x="2413000" y="5300663"/>
            <a:ext cx="144463" cy="142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1918" name="Oval 62"/>
          <p:cNvSpPr>
            <a:spLocks noChangeArrowheads="1"/>
          </p:cNvSpPr>
          <p:nvPr/>
        </p:nvSpPr>
        <p:spPr bwMode="auto">
          <a:xfrm flipV="1">
            <a:off x="3635375" y="5445125"/>
            <a:ext cx="144463" cy="142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1919" name="Oval 63"/>
          <p:cNvSpPr>
            <a:spLocks noChangeArrowheads="1"/>
          </p:cNvSpPr>
          <p:nvPr/>
        </p:nvSpPr>
        <p:spPr bwMode="auto">
          <a:xfrm flipV="1">
            <a:off x="3203575" y="5445125"/>
            <a:ext cx="144463" cy="142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1921" name="Oval 65"/>
          <p:cNvSpPr>
            <a:spLocks noChangeArrowheads="1"/>
          </p:cNvSpPr>
          <p:nvPr/>
        </p:nvSpPr>
        <p:spPr bwMode="auto">
          <a:xfrm flipV="1">
            <a:off x="2627313" y="5445125"/>
            <a:ext cx="144462" cy="142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1924" name="Line 68"/>
          <p:cNvSpPr>
            <a:spLocks noChangeShapeType="1"/>
          </p:cNvSpPr>
          <p:nvPr/>
        </p:nvSpPr>
        <p:spPr bwMode="auto">
          <a:xfrm flipV="1">
            <a:off x="2555875" y="4868863"/>
            <a:ext cx="287338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1925" name="Line 69"/>
          <p:cNvSpPr>
            <a:spLocks noChangeShapeType="1"/>
          </p:cNvSpPr>
          <p:nvPr/>
        </p:nvSpPr>
        <p:spPr bwMode="auto">
          <a:xfrm flipV="1">
            <a:off x="3132138" y="4941888"/>
            <a:ext cx="287337" cy="3587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1926" name="Line 70"/>
          <p:cNvSpPr>
            <a:spLocks noChangeShapeType="1"/>
          </p:cNvSpPr>
          <p:nvPr/>
        </p:nvSpPr>
        <p:spPr bwMode="auto">
          <a:xfrm flipV="1">
            <a:off x="3563938" y="4941888"/>
            <a:ext cx="287337" cy="3587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1927" name="Line 71"/>
          <p:cNvSpPr>
            <a:spLocks noChangeShapeType="1"/>
          </p:cNvSpPr>
          <p:nvPr/>
        </p:nvSpPr>
        <p:spPr bwMode="auto">
          <a:xfrm flipV="1">
            <a:off x="3779838" y="5013325"/>
            <a:ext cx="360362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1928" name="Line 72"/>
          <p:cNvSpPr>
            <a:spLocks noChangeShapeType="1"/>
          </p:cNvSpPr>
          <p:nvPr/>
        </p:nvSpPr>
        <p:spPr bwMode="auto">
          <a:xfrm flipV="1">
            <a:off x="2700338" y="4941888"/>
            <a:ext cx="358775" cy="5032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1929" name="Line 73"/>
          <p:cNvSpPr>
            <a:spLocks noChangeShapeType="1"/>
          </p:cNvSpPr>
          <p:nvPr/>
        </p:nvSpPr>
        <p:spPr bwMode="auto">
          <a:xfrm>
            <a:off x="395288" y="5229225"/>
            <a:ext cx="1512887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1930" name="Line 74"/>
          <p:cNvSpPr>
            <a:spLocks noChangeShapeType="1"/>
          </p:cNvSpPr>
          <p:nvPr/>
        </p:nvSpPr>
        <p:spPr bwMode="auto">
          <a:xfrm>
            <a:off x="611188" y="5084763"/>
            <a:ext cx="1512887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1931" name="Line 75"/>
          <p:cNvSpPr>
            <a:spLocks noChangeShapeType="1"/>
          </p:cNvSpPr>
          <p:nvPr/>
        </p:nvSpPr>
        <p:spPr bwMode="auto">
          <a:xfrm>
            <a:off x="611188" y="5445125"/>
            <a:ext cx="1512887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1932" name="Text Box 76"/>
          <p:cNvSpPr txBox="1">
            <a:spLocks noChangeArrowheads="1"/>
          </p:cNvSpPr>
          <p:nvPr/>
        </p:nvSpPr>
        <p:spPr bwMode="auto">
          <a:xfrm>
            <a:off x="539750" y="4508500"/>
            <a:ext cx="16557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 i="1"/>
              <a:t>ветер</a:t>
            </a:r>
          </a:p>
        </p:txBody>
      </p:sp>
      <p:sp>
        <p:nvSpPr>
          <p:cNvPr id="121933" name="Text Box 77"/>
          <p:cNvSpPr txBox="1">
            <a:spLocks noChangeArrowheads="1"/>
          </p:cNvSpPr>
          <p:nvPr/>
        </p:nvSpPr>
        <p:spPr bwMode="auto">
          <a:xfrm>
            <a:off x="4932363" y="4365625"/>
            <a:ext cx="2808287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000" b="1" i="1">
                <a:solidFill>
                  <a:srgbClr val="FFFF00"/>
                </a:solidFill>
              </a:rPr>
              <a:t>Ветер уносит молекулы пара. Испарение происходит быстрее.</a:t>
            </a:r>
          </a:p>
        </p:txBody>
      </p:sp>
      <p:sp>
        <p:nvSpPr>
          <p:cNvPr id="121934" name="Text Box 78"/>
          <p:cNvSpPr txBox="1">
            <a:spLocks noChangeArrowheads="1"/>
          </p:cNvSpPr>
          <p:nvPr/>
        </p:nvSpPr>
        <p:spPr bwMode="auto">
          <a:xfrm>
            <a:off x="1908175" y="2997200"/>
            <a:ext cx="23034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600" b="1"/>
              <a:t>s</a:t>
            </a:r>
            <a:r>
              <a:rPr lang="en-US" altLang="ru-RU" sz="3600" b="1" baseline="-25000"/>
              <a:t>1</a:t>
            </a:r>
            <a:r>
              <a:rPr lang="en-US" altLang="ru-RU" sz="3600" b="1"/>
              <a:t>&gt;s</a:t>
            </a:r>
            <a:r>
              <a:rPr lang="en-US" altLang="ru-RU" sz="3600" b="1" baseline="-25000"/>
              <a:t>2</a:t>
            </a:r>
            <a:endParaRPr lang="ru-RU" altLang="ru-RU" sz="3600" b="1"/>
          </a:p>
        </p:txBody>
      </p:sp>
      <p:sp>
        <p:nvSpPr>
          <p:cNvPr id="121938" name="AutoShape 82"/>
          <p:cNvSpPr>
            <a:spLocks/>
          </p:cNvSpPr>
          <p:nvPr/>
        </p:nvSpPr>
        <p:spPr bwMode="auto">
          <a:xfrm rot="5400000">
            <a:off x="1943894" y="584994"/>
            <a:ext cx="287338" cy="1511300"/>
          </a:xfrm>
          <a:prstGeom prst="leftBrace">
            <a:avLst>
              <a:gd name="adj1" fmla="val 43830"/>
              <a:gd name="adj2" fmla="val 50000"/>
            </a:avLst>
          </a:prstGeom>
          <a:noFill/>
          <a:ln w="38100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sz="2000">
              <a:solidFill>
                <a:srgbClr val="24B20C"/>
              </a:solidFill>
            </a:endParaRPr>
          </a:p>
        </p:txBody>
      </p:sp>
      <p:sp>
        <p:nvSpPr>
          <p:cNvPr id="121939" name="AutoShape 83"/>
          <p:cNvSpPr>
            <a:spLocks/>
          </p:cNvSpPr>
          <p:nvPr/>
        </p:nvSpPr>
        <p:spPr bwMode="auto">
          <a:xfrm rot="5400000">
            <a:off x="4103688" y="728662"/>
            <a:ext cx="215900" cy="1152525"/>
          </a:xfrm>
          <a:prstGeom prst="leftBrace">
            <a:avLst>
              <a:gd name="adj1" fmla="val 44485"/>
              <a:gd name="adj2" fmla="val 49995"/>
            </a:avLst>
          </a:prstGeom>
          <a:noFill/>
          <a:ln w="38100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sz="2000">
              <a:solidFill>
                <a:srgbClr val="24B20C"/>
              </a:solidFill>
            </a:endParaRPr>
          </a:p>
        </p:txBody>
      </p:sp>
      <p:sp>
        <p:nvSpPr>
          <p:cNvPr id="121941" name="Rectangle 85"/>
          <p:cNvSpPr>
            <a:spLocks noChangeArrowheads="1"/>
          </p:cNvSpPr>
          <p:nvPr/>
        </p:nvSpPr>
        <p:spPr bwMode="auto">
          <a:xfrm>
            <a:off x="1908175" y="404813"/>
            <a:ext cx="14398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3200"/>
              <a:t>s</a:t>
            </a:r>
            <a:r>
              <a:rPr lang="en-US" altLang="ru-RU" sz="2000" b="1"/>
              <a:t>1</a:t>
            </a:r>
            <a:endParaRPr lang="ru-RU" altLang="ru-RU" sz="2000" b="1"/>
          </a:p>
        </p:txBody>
      </p:sp>
      <p:sp>
        <p:nvSpPr>
          <p:cNvPr id="121943" name="Rectangle 87"/>
          <p:cNvSpPr>
            <a:spLocks noChangeArrowheads="1"/>
          </p:cNvSpPr>
          <p:nvPr/>
        </p:nvSpPr>
        <p:spPr bwMode="auto">
          <a:xfrm>
            <a:off x="3995738" y="333375"/>
            <a:ext cx="1225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3200"/>
              <a:t>s</a:t>
            </a:r>
            <a:r>
              <a:rPr lang="en-US" altLang="ru-RU" sz="2000" b="1"/>
              <a:t>2</a:t>
            </a:r>
            <a:endParaRPr lang="ru-RU" altLang="ru-RU" sz="20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1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21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121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121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121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21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1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2000"/>
                                        <p:tgtEl>
                                          <p:spTgt spid="121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2000"/>
                                        <p:tgtEl>
                                          <p:spTgt spid="121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2000"/>
                                        <p:tgtEl>
                                          <p:spTgt spid="121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2000"/>
                                        <p:tgtEl>
                                          <p:spTgt spid="121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2000"/>
                                        <p:tgtEl>
                                          <p:spTgt spid="121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2000"/>
                                        <p:tgtEl>
                                          <p:spTgt spid="121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2000"/>
                                        <p:tgtEl>
                                          <p:spTgt spid="121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2000"/>
                                        <p:tgtEl>
                                          <p:spTgt spid="121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2000"/>
                                        <p:tgtEl>
                                          <p:spTgt spid="121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000"/>
                                        <p:tgtEl>
                                          <p:spTgt spid="121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2000"/>
                                        <p:tgtEl>
                                          <p:spTgt spid="121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2000"/>
                                        <p:tgtEl>
                                          <p:spTgt spid="121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2000"/>
                                        <p:tgtEl>
                                          <p:spTgt spid="121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2000"/>
                                        <p:tgtEl>
                                          <p:spTgt spid="121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2000"/>
                                        <p:tgtEl>
                                          <p:spTgt spid="121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2000"/>
                                        <p:tgtEl>
                                          <p:spTgt spid="121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2000"/>
                                        <p:tgtEl>
                                          <p:spTgt spid="121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2000"/>
                                        <p:tgtEl>
                                          <p:spTgt spid="121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2000"/>
                                        <p:tgtEl>
                                          <p:spTgt spid="121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2000"/>
                                        <p:tgtEl>
                                          <p:spTgt spid="121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121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2000"/>
                                        <p:tgtEl>
                                          <p:spTgt spid="121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2000"/>
                                        <p:tgtEl>
                                          <p:spTgt spid="121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2000"/>
                                        <p:tgtEl>
                                          <p:spTgt spid="121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2000"/>
                                        <p:tgtEl>
                                          <p:spTgt spid="121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2000"/>
                                        <p:tgtEl>
                                          <p:spTgt spid="121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2000"/>
                                        <p:tgtEl>
                                          <p:spTgt spid="121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219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219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121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219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219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121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219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219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121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219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219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121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1000"/>
                                        <p:tgtEl>
                                          <p:spTgt spid="12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1000"/>
                                        <p:tgtEl>
                                          <p:spTgt spid="121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1000"/>
                                        <p:tgtEl>
                                          <p:spTgt spid="121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1000"/>
                                        <p:tgtEl>
                                          <p:spTgt spid="121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1000"/>
                                        <p:tgtEl>
                                          <p:spTgt spid="121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65" dur="1000"/>
                                        <p:tgtEl>
                                          <p:spTgt spid="121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9" dur="2000"/>
                                        <p:tgtEl>
                                          <p:spTgt spid="121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7" grpId="0"/>
      <p:bldP spid="121868" grpId="0"/>
      <p:bldP spid="121879" grpId="0" animBg="1"/>
      <p:bldP spid="121880" grpId="0" animBg="1"/>
      <p:bldP spid="121881" grpId="0" animBg="1"/>
      <p:bldP spid="121886" grpId="0" animBg="1"/>
      <p:bldP spid="121887" grpId="0" animBg="1"/>
      <p:bldP spid="121888" grpId="0" animBg="1"/>
      <p:bldP spid="121893" grpId="0" animBg="1"/>
      <p:bldP spid="121894" grpId="0" animBg="1"/>
      <p:bldP spid="121895" grpId="0" animBg="1"/>
      <p:bldP spid="121902" grpId="0" animBg="1"/>
      <p:bldP spid="121907" grpId="0"/>
      <p:bldP spid="121909" grpId="0"/>
      <p:bldP spid="121911" grpId="0"/>
      <p:bldP spid="121914" grpId="0" animBg="1"/>
      <p:bldP spid="121915" grpId="0" animBg="1"/>
      <p:bldP spid="121917" grpId="0" animBg="1"/>
      <p:bldP spid="121918" grpId="0" animBg="1"/>
      <p:bldP spid="121919" grpId="0" animBg="1"/>
      <p:bldP spid="121921" grpId="0" animBg="1"/>
      <p:bldP spid="121932" grpId="0"/>
      <p:bldP spid="121933" grpId="0"/>
      <p:bldP spid="121934" grpId="0"/>
      <p:bldP spid="121938" grpId="0" animBg="1"/>
      <p:bldP spid="121939" grpId="0" animBg="1"/>
      <p:bldP spid="121941" grpId="0"/>
      <p:bldP spid="12194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7470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4000" b="1" i="1" smtClean="0">
                <a:solidFill>
                  <a:srgbClr val="FF9900"/>
                </a:solidFill>
              </a:rPr>
              <a:t>Как происходит конденсация?</a:t>
            </a:r>
          </a:p>
        </p:txBody>
      </p:sp>
      <p:sp>
        <p:nvSpPr>
          <p:cNvPr id="10243" name="AutoShape 4"/>
          <p:cNvSpPr>
            <a:spLocks noChangeArrowheads="1"/>
          </p:cNvSpPr>
          <p:nvPr/>
        </p:nvSpPr>
        <p:spPr bwMode="auto">
          <a:xfrm>
            <a:off x="2051050" y="3357563"/>
            <a:ext cx="5832475" cy="2592387"/>
          </a:xfrm>
          <a:custGeom>
            <a:avLst/>
            <a:gdLst>
              <a:gd name="T0" fmla="*/ 5103416 w 21600"/>
              <a:gd name="T1" fmla="*/ 1296194 h 21600"/>
              <a:gd name="T2" fmla="*/ 2916238 w 21600"/>
              <a:gd name="T3" fmla="*/ 2592387 h 21600"/>
              <a:gd name="T4" fmla="*/ 729059 w 21600"/>
              <a:gd name="T5" fmla="*/ 1296194 h 21600"/>
              <a:gd name="T6" fmla="*/ 2916238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8005" name="Freeform 5"/>
          <p:cNvSpPr>
            <a:spLocks/>
          </p:cNvSpPr>
          <p:nvPr/>
        </p:nvSpPr>
        <p:spPr bwMode="auto">
          <a:xfrm>
            <a:off x="2124075" y="908050"/>
            <a:ext cx="5597525" cy="2449513"/>
          </a:xfrm>
          <a:custGeom>
            <a:avLst/>
            <a:gdLst>
              <a:gd name="T0" fmla="*/ 55 w 3526"/>
              <a:gd name="T1" fmla="*/ 1242 h 1242"/>
              <a:gd name="T2" fmla="*/ 0 w 3526"/>
              <a:gd name="T3" fmla="*/ 1133 h 1242"/>
              <a:gd name="T4" fmla="*/ 37 w 3526"/>
              <a:gd name="T5" fmla="*/ 1014 h 1242"/>
              <a:gd name="T6" fmla="*/ 137 w 3526"/>
              <a:gd name="T7" fmla="*/ 941 h 1242"/>
              <a:gd name="T8" fmla="*/ 183 w 3526"/>
              <a:gd name="T9" fmla="*/ 877 h 1242"/>
              <a:gd name="T10" fmla="*/ 219 w 3526"/>
              <a:gd name="T11" fmla="*/ 566 h 1242"/>
              <a:gd name="T12" fmla="*/ 347 w 3526"/>
              <a:gd name="T13" fmla="*/ 529 h 1242"/>
              <a:gd name="T14" fmla="*/ 421 w 3526"/>
              <a:gd name="T15" fmla="*/ 429 h 1242"/>
              <a:gd name="T16" fmla="*/ 485 w 3526"/>
              <a:gd name="T17" fmla="*/ 374 h 1242"/>
              <a:gd name="T18" fmla="*/ 521 w 3526"/>
              <a:gd name="T19" fmla="*/ 337 h 1242"/>
              <a:gd name="T20" fmla="*/ 576 w 3526"/>
              <a:gd name="T21" fmla="*/ 301 h 1242"/>
              <a:gd name="T22" fmla="*/ 750 w 3526"/>
              <a:gd name="T23" fmla="*/ 264 h 1242"/>
              <a:gd name="T24" fmla="*/ 896 w 3526"/>
              <a:gd name="T25" fmla="*/ 163 h 1242"/>
              <a:gd name="T26" fmla="*/ 1198 w 3526"/>
              <a:gd name="T27" fmla="*/ 109 h 1242"/>
              <a:gd name="T28" fmla="*/ 1326 w 3526"/>
              <a:gd name="T29" fmla="*/ 63 h 1242"/>
              <a:gd name="T30" fmla="*/ 1408 w 3526"/>
              <a:gd name="T31" fmla="*/ 35 h 1242"/>
              <a:gd name="T32" fmla="*/ 1463 w 3526"/>
              <a:gd name="T33" fmla="*/ 8 h 1242"/>
              <a:gd name="T34" fmla="*/ 1609 w 3526"/>
              <a:gd name="T35" fmla="*/ 26 h 1242"/>
              <a:gd name="T36" fmla="*/ 1627 w 3526"/>
              <a:gd name="T37" fmla="*/ 45 h 1242"/>
              <a:gd name="T38" fmla="*/ 1682 w 3526"/>
              <a:gd name="T39" fmla="*/ 63 h 1242"/>
              <a:gd name="T40" fmla="*/ 1838 w 3526"/>
              <a:gd name="T41" fmla="*/ 54 h 1242"/>
              <a:gd name="T42" fmla="*/ 1993 w 3526"/>
              <a:gd name="T43" fmla="*/ 17 h 1242"/>
              <a:gd name="T44" fmla="*/ 2286 w 3526"/>
              <a:gd name="T45" fmla="*/ 45 h 1242"/>
              <a:gd name="T46" fmla="*/ 2313 w 3526"/>
              <a:gd name="T47" fmla="*/ 72 h 1242"/>
              <a:gd name="T48" fmla="*/ 2350 w 3526"/>
              <a:gd name="T49" fmla="*/ 145 h 1242"/>
              <a:gd name="T50" fmla="*/ 2414 w 3526"/>
              <a:gd name="T51" fmla="*/ 209 h 1242"/>
              <a:gd name="T52" fmla="*/ 2542 w 3526"/>
              <a:gd name="T53" fmla="*/ 182 h 1242"/>
              <a:gd name="T54" fmla="*/ 2661 w 3526"/>
              <a:gd name="T55" fmla="*/ 218 h 1242"/>
              <a:gd name="T56" fmla="*/ 2715 w 3526"/>
              <a:gd name="T57" fmla="*/ 255 h 1242"/>
              <a:gd name="T58" fmla="*/ 2761 w 3526"/>
              <a:gd name="T59" fmla="*/ 365 h 1242"/>
              <a:gd name="T60" fmla="*/ 2843 w 3526"/>
              <a:gd name="T61" fmla="*/ 401 h 1242"/>
              <a:gd name="T62" fmla="*/ 2871 w 3526"/>
              <a:gd name="T63" fmla="*/ 419 h 1242"/>
              <a:gd name="T64" fmla="*/ 3163 w 3526"/>
              <a:gd name="T65" fmla="*/ 447 h 1242"/>
              <a:gd name="T66" fmla="*/ 3291 w 3526"/>
              <a:gd name="T67" fmla="*/ 529 h 1242"/>
              <a:gd name="T68" fmla="*/ 3355 w 3526"/>
              <a:gd name="T69" fmla="*/ 630 h 1242"/>
              <a:gd name="T70" fmla="*/ 3383 w 3526"/>
              <a:gd name="T71" fmla="*/ 749 h 1242"/>
              <a:gd name="T72" fmla="*/ 3410 w 3526"/>
              <a:gd name="T73" fmla="*/ 803 h 1242"/>
              <a:gd name="T74" fmla="*/ 3465 w 3526"/>
              <a:gd name="T75" fmla="*/ 822 h 1242"/>
              <a:gd name="T76" fmla="*/ 3493 w 3526"/>
              <a:gd name="T77" fmla="*/ 840 h 1242"/>
              <a:gd name="T78" fmla="*/ 3483 w 3526"/>
              <a:gd name="T79" fmla="*/ 941 h 1242"/>
              <a:gd name="T80" fmla="*/ 3392 w 3526"/>
              <a:gd name="T81" fmla="*/ 1069 h 1242"/>
              <a:gd name="T82" fmla="*/ 3383 w 3526"/>
              <a:gd name="T83" fmla="*/ 1197 h 1242"/>
              <a:gd name="T84" fmla="*/ 3374 w 3526"/>
              <a:gd name="T85" fmla="*/ 1224 h 1242"/>
              <a:gd name="T86" fmla="*/ 3419 w 3526"/>
              <a:gd name="T87" fmla="*/ 1187 h 1242"/>
              <a:gd name="T88" fmla="*/ 3447 w 3526"/>
              <a:gd name="T89" fmla="*/ 1169 h 1242"/>
              <a:gd name="T90" fmla="*/ 3410 w 3526"/>
              <a:gd name="T91" fmla="*/ 1178 h 1242"/>
              <a:gd name="T92" fmla="*/ 3401 w 3526"/>
              <a:gd name="T93" fmla="*/ 1215 h 1242"/>
              <a:gd name="T94" fmla="*/ 55 w 3526"/>
              <a:gd name="T95" fmla="*/ 1242 h 1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3526" h="1242">
                <a:moveTo>
                  <a:pt x="55" y="1242"/>
                </a:moveTo>
                <a:cubicBezTo>
                  <a:pt x="33" y="1209"/>
                  <a:pt x="13" y="1171"/>
                  <a:pt x="0" y="1133"/>
                </a:cubicBezTo>
                <a:cubicBezTo>
                  <a:pt x="6" y="1080"/>
                  <a:pt x="0" y="1049"/>
                  <a:pt x="37" y="1014"/>
                </a:cubicBezTo>
                <a:cubicBezTo>
                  <a:pt x="54" y="962"/>
                  <a:pt x="92" y="964"/>
                  <a:pt x="137" y="941"/>
                </a:cubicBezTo>
                <a:cubicBezTo>
                  <a:pt x="159" y="918"/>
                  <a:pt x="173" y="908"/>
                  <a:pt x="183" y="877"/>
                </a:cubicBezTo>
                <a:cubicBezTo>
                  <a:pt x="179" y="808"/>
                  <a:pt x="128" y="596"/>
                  <a:pt x="219" y="566"/>
                </a:cubicBezTo>
                <a:cubicBezTo>
                  <a:pt x="254" y="531"/>
                  <a:pt x="301" y="544"/>
                  <a:pt x="347" y="529"/>
                </a:cubicBezTo>
                <a:cubicBezTo>
                  <a:pt x="378" y="500"/>
                  <a:pt x="397" y="463"/>
                  <a:pt x="421" y="429"/>
                </a:cubicBezTo>
                <a:cubicBezTo>
                  <a:pt x="437" y="406"/>
                  <a:pt x="465" y="393"/>
                  <a:pt x="485" y="374"/>
                </a:cubicBezTo>
                <a:cubicBezTo>
                  <a:pt x="500" y="327"/>
                  <a:pt x="482" y="359"/>
                  <a:pt x="521" y="337"/>
                </a:cubicBezTo>
                <a:cubicBezTo>
                  <a:pt x="540" y="326"/>
                  <a:pt x="555" y="309"/>
                  <a:pt x="576" y="301"/>
                </a:cubicBezTo>
                <a:cubicBezTo>
                  <a:pt x="634" y="280"/>
                  <a:pt x="688" y="272"/>
                  <a:pt x="750" y="264"/>
                </a:cubicBezTo>
                <a:cubicBezTo>
                  <a:pt x="811" y="244"/>
                  <a:pt x="835" y="185"/>
                  <a:pt x="896" y="163"/>
                </a:cubicBezTo>
                <a:cubicBezTo>
                  <a:pt x="974" y="85"/>
                  <a:pt x="1098" y="113"/>
                  <a:pt x="1198" y="109"/>
                </a:cubicBezTo>
                <a:cubicBezTo>
                  <a:pt x="1252" y="97"/>
                  <a:pt x="1280" y="83"/>
                  <a:pt x="1326" y="63"/>
                </a:cubicBezTo>
                <a:cubicBezTo>
                  <a:pt x="1352" y="52"/>
                  <a:pt x="1382" y="48"/>
                  <a:pt x="1408" y="35"/>
                </a:cubicBezTo>
                <a:cubicBezTo>
                  <a:pt x="1470" y="3"/>
                  <a:pt x="1401" y="28"/>
                  <a:pt x="1463" y="8"/>
                </a:cubicBezTo>
                <a:cubicBezTo>
                  <a:pt x="1512" y="12"/>
                  <a:pt x="1567" y="0"/>
                  <a:pt x="1609" y="26"/>
                </a:cubicBezTo>
                <a:cubicBezTo>
                  <a:pt x="1616" y="31"/>
                  <a:pt x="1619" y="41"/>
                  <a:pt x="1627" y="45"/>
                </a:cubicBezTo>
                <a:cubicBezTo>
                  <a:pt x="1644" y="54"/>
                  <a:pt x="1682" y="63"/>
                  <a:pt x="1682" y="63"/>
                </a:cubicBezTo>
                <a:cubicBezTo>
                  <a:pt x="1734" y="60"/>
                  <a:pt x="1786" y="59"/>
                  <a:pt x="1838" y="54"/>
                </a:cubicBezTo>
                <a:cubicBezTo>
                  <a:pt x="1889" y="49"/>
                  <a:pt x="1941" y="24"/>
                  <a:pt x="1993" y="17"/>
                </a:cubicBezTo>
                <a:cubicBezTo>
                  <a:pt x="2101" y="21"/>
                  <a:pt x="2190" y="11"/>
                  <a:pt x="2286" y="45"/>
                </a:cubicBezTo>
                <a:cubicBezTo>
                  <a:pt x="2295" y="54"/>
                  <a:pt x="2307" y="61"/>
                  <a:pt x="2313" y="72"/>
                </a:cubicBezTo>
                <a:cubicBezTo>
                  <a:pt x="2363" y="163"/>
                  <a:pt x="2304" y="101"/>
                  <a:pt x="2350" y="145"/>
                </a:cubicBezTo>
                <a:cubicBezTo>
                  <a:pt x="2362" y="183"/>
                  <a:pt x="2376" y="197"/>
                  <a:pt x="2414" y="209"/>
                </a:cubicBezTo>
                <a:cubicBezTo>
                  <a:pt x="2457" y="200"/>
                  <a:pt x="2499" y="190"/>
                  <a:pt x="2542" y="182"/>
                </a:cubicBezTo>
                <a:cubicBezTo>
                  <a:pt x="2605" y="190"/>
                  <a:pt x="2618" y="186"/>
                  <a:pt x="2661" y="218"/>
                </a:cubicBezTo>
                <a:cubicBezTo>
                  <a:pt x="2678" y="231"/>
                  <a:pt x="2715" y="255"/>
                  <a:pt x="2715" y="255"/>
                </a:cubicBezTo>
                <a:cubicBezTo>
                  <a:pt x="2728" y="290"/>
                  <a:pt x="2733" y="337"/>
                  <a:pt x="2761" y="365"/>
                </a:cubicBezTo>
                <a:cubicBezTo>
                  <a:pt x="2781" y="385"/>
                  <a:pt x="2819" y="393"/>
                  <a:pt x="2843" y="401"/>
                </a:cubicBezTo>
                <a:cubicBezTo>
                  <a:pt x="2854" y="405"/>
                  <a:pt x="2861" y="415"/>
                  <a:pt x="2871" y="419"/>
                </a:cubicBezTo>
                <a:cubicBezTo>
                  <a:pt x="2954" y="455"/>
                  <a:pt x="3099" y="444"/>
                  <a:pt x="3163" y="447"/>
                </a:cubicBezTo>
                <a:cubicBezTo>
                  <a:pt x="3218" y="465"/>
                  <a:pt x="3256" y="477"/>
                  <a:pt x="3291" y="529"/>
                </a:cubicBezTo>
                <a:cubicBezTo>
                  <a:pt x="3310" y="558"/>
                  <a:pt x="3331" y="605"/>
                  <a:pt x="3355" y="630"/>
                </a:cubicBezTo>
                <a:cubicBezTo>
                  <a:pt x="3371" y="672"/>
                  <a:pt x="3374" y="703"/>
                  <a:pt x="3383" y="749"/>
                </a:cubicBezTo>
                <a:cubicBezTo>
                  <a:pt x="3386" y="762"/>
                  <a:pt x="3398" y="795"/>
                  <a:pt x="3410" y="803"/>
                </a:cubicBezTo>
                <a:cubicBezTo>
                  <a:pt x="3426" y="813"/>
                  <a:pt x="3449" y="812"/>
                  <a:pt x="3465" y="822"/>
                </a:cubicBezTo>
                <a:cubicBezTo>
                  <a:pt x="3474" y="828"/>
                  <a:pt x="3484" y="834"/>
                  <a:pt x="3493" y="840"/>
                </a:cubicBezTo>
                <a:cubicBezTo>
                  <a:pt x="3511" y="896"/>
                  <a:pt x="3526" y="898"/>
                  <a:pt x="3483" y="941"/>
                </a:cubicBezTo>
                <a:cubicBezTo>
                  <a:pt x="3467" y="990"/>
                  <a:pt x="3420" y="1025"/>
                  <a:pt x="3392" y="1069"/>
                </a:cubicBezTo>
                <a:cubicBezTo>
                  <a:pt x="3389" y="1112"/>
                  <a:pt x="3388" y="1155"/>
                  <a:pt x="3383" y="1197"/>
                </a:cubicBezTo>
                <a:cubicBezTo>
                  <a:pt x="3382" y="1206"/>
                  <a:pt x="3365" y="1227"/>
                  <a:pt x="3374" y="1224"/>
                </a:cubicBezTo>
                <a:cubicBezTo>
                  <a:pt x="3393" y="1219"/>
                  <a:pt x="3403" y="1199"/>
                  <a:pt x="3419" y="1187"/>
                </a:cubicBezTo>
                <a:cubicBezTo>
                  <a:pt x="3428" y="1180"/>
                  <a:pt x="3455" y="1177"/>
                  <a:pt x="3447" y="1169"/>
                </a:cubicBezTo>
                <a:cubicBezTo>
                  <a:pt x="3438" y="1160"/>
                  <a:pt x="3422" y="1175"/>
                  <a:pt x="3410" y="1178"/>
                </a:cubicBezTo>
                <a:cubicBezTo>
                  <a:pt x="3387" y="1202"/>
                  <a:pt x="3388" y="1189"/>
                  <a:pt x="3401" y="1215"/>
                </a:cubicBezTo>
                <a:lnTo>
                  <a:pt x="55" y="1242"/>
                </a:lnTo>
                <a:close/>
              </a:path>
            </a:pathLst>
          </a:custGeom>
          <a:gradFill rotWithShape="1">
            <a:gsLst>
              <a:gs pos="0">
                <a:srgbClr val="8488C4">
                  <a:alpha val="83000"/>
                </a:srgbClr>
              </a:gs>
              <a:gs pos="53000">
                <a:srgbClr val="D4DEFF">
                  <a:alpha val="63920"/>
                </a:srgbClr>
              </a:gs>
              <a:gs pos="83000">
                <a:srgbClr val="D4DEFF">
                  <a:alpha val="53120"/>
                </a:srgbClr>
              </a:gs>
              <a:gs pos="100000">
                <a:srgbClr val="96AB94">
                  <a:alpha val="4700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0247" name="Oval 8"/>
          <p:cNvSpPr>
            <a:spLocks noChangeArrowheads="1"/>
          </p:cNvSpPr>
          <p:nvPr/>
        </p:nvSpPr>
        <p:spPr bwMode="auto">
          <a:xfrm>
            <a:off x="3419475" y="2276475"/>
            <a:ext cx="142875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48" name="Oval 9"/>
          <p:cNvSpPr>
            <a:spLocks noChangeArrowheads="1"/>
          </p:cNvSpPr>
          <p:nvPr/>
        </p:nvSpPr>
        <p:spPr bwMode="auto">
          <a:xfrm>
            <a:off x="4284663" y="1989138"/>
            <a:ext cx="142875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49" name="Oval 10"/>
          <p:cNvSpPr>
            <a:spLocks noChangeArrowheads="1"/>
          </p:cNvSpPr>
          <p:nvPr/>
        </p:nvSpPr>
        <p:spPr bwMode="auto">
          <a:xfrm>
            <a:off x="4716463" y="2492375"/>
            <a:ext cx="142875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50" name="Oval 11"/>
          <p:cNvSpPr>
            <a:spLocks noChangeArrowheads="1"/>
          </p:cNvSpPr>
          <p:nvPr/>
        </p:nvSpPr>
        <p:spPr bwMode="auto">
          <a:xfrm>
            <a:off x="5076825" y="2133600"/>
            <a:ext cx="142875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51" name="Oval 12"/>
          <p:cNvSpPr>
            <a:spLocks noChangeArrowheads="1"/>
          </p:cNvSpPr>
          <p:nvPr/>
        </p:nvSpPr>
        <p:spPr bwMode="auto">
          <a:xfrm>
            <a:off x="5795963" y="2565400"/>
            <a:ext cx="142875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52" name="Oval 13"/>
          <p:cNvSpPr>
            <a:spLocks noChangeArrowheads="1"/>
          </p:cNvSpPr>
          <p:nvPr/>
        </p:nvSpPr>
        <p:spPr bwMode="auto">
          <a:xfrm>
            <a:off x="3851275" y="2997200"/>
            <a:ext cx="142875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8014" name="Oval 14"/>
          <p:cNvSpPr>
            <a:spLocks noChangeArrowheads="1"/>
          </p:cNvSpPr>
          <p:nvPr/>
        </p:nvSpPr>
        <p:spPr bwMode="auto">
          <a:xfrm>
            <a:off x="3059113" y="2781300"/>
            <a:ext cx="142875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54" name="Oval 15"/>
          <p:cNvSpPr>
            <a:spLocks noChangeArrowheads="1"/>
          </p:cNvSpPr>
          <p:nvPr/>
        </p:nvSpPr>
        <p:spPr bwMode="auto">
          <a:xfrm>
            <a:off x="4932363" y="3141663"/>
            <a:ext cx="142875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55" name="Oval 16"/>
          <p:cNvSpPr>
            <a:spLocks noChangeArrowheads="1"/>
          </p:cNvSpPr>
          <p:nvPr/>
        </p:nvSpPr>
        <p:spPr bwMode="auto">
          <a:xfrm>
            <a:off x="6011863" y="3213100"/>
            <a:ext cx="142875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56" name="Oval 17"/>
          <p:cNvSpPr>
            <a:spLocks noChangeArrowheads="1"/>
          </p:cNvSpPr>
          <p:nvPr/>
        </p:nvSpPr>
        <p:spPr bwMode="auto">
          <a:xfrm>
            <a:off x="2484438" y="3141663"/>
            <a:ext cx="142875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57" name="Oval 18"/>
          <p:cNvSpPr>
            <a:spLocks noChangeArrowheads="1"/>
          </p:cNvSpPr>
          <p:nvPr/>
        </p:nvSpPr>
        <p:spPr bwMode="auto">
          <a:xfrm>
            <a:off x="6659563" y="2924175"/>
            <a:ext cx="142875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58" name="Oval 19"/>
          <p:cNvSpPr>
            <a:spLocks noChangeArrowheads="1"/>
          </p:cNvSpPr>
          <p:nvPr/>
        </p:nvSpPr>
        <p:spPr bwMode="auto">
          <a:xfrm>
            <a:off x="4140200" y="2565400"/>
            <a:ext cx="142875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59" name="Oval 20"/>
          <p:cNvSpPr>
            <a:spLocks noChangeArrowheads="1"/>
          </p:cNvSpPr>
          <p:nvPr/>
        </p:nvSpPr>
        <p:spPr bwMode="auto">
          <a:xfrm>
            <a:off x="5651500" y="5805488"/>
            <a:ext cx="142875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60" name="Oval 21"/>
          <p:cNvSpPr>
            <a:spLocks noChangeArrowheads="1"/>
          </p:cNvSpPr>
          <p:nvPr/>
        </p:nvSpPr>
        <p:spPr bwMode="auto">
          <a:xfrm>
            <a:off x="3851275" y="5805488"/>
            <a:ext cx="142875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61" name="Oval 23"/>
          <p:cNvSpPr>
            <a:spLocks noChangeArrowheads="1"/>
          </p:cNvSpPr>
          <p:nvPr/>
        </p:nvSpPr>
        <p:spPr bwMode="auto">
          <a:xfrm>
            <a:off x="3419475" y="5661025"/>
            <a:ext cx="142875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62" name="Oval 24"/>
          <p:cNvSpPr>
            <a:spLocks noChangeArrowheads="1"/>
          </p:cNvSpPr>
          <p:nvPr/>
        </p:nvSpPr>
        <p:spPr bwMode="auto">
          <a:xfrm>
            <a:off x="6011863" y="5589588"/>
            <a:ext cx="142875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63" name="Oval 25"/>
          <p:cNvSpPr>
            <a:spLocks noChangeArrowheads="1"/>
          </p:cNvSpPr>
          <p:nvPr/>
        </p:nvSpPr>
        <p:spPr bwMode="auto">
          <a:xfrm>
            <a:off x="5867400" y="5734050"/>
            <a:ext cx="142875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64" name="Oval 26"/>
          <p:cNvSpPr>
            <a:spLocks noChangeArrowheads="1"/>
          </p:cNvSpPr>
          <p:nvPr/>
        </p:nvSpPr>
        <p:spPr bwMode="auto">
          <a:xfrm>
            <a:off x="3851275" y="5445125"/>
            <a:ext cx="142875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65" name="Oval 27"/>
          <p:cNvSpPr>
            <a:spLocks noChangeArrowheads="1"/>
          </p:cNvSpPr>
          <p:nvPr/>
        </p:nvSpPr>
        <p:spPr bwMode="auto">
          <a:xfrm>
            <a:off x="5795963" y="5589588"/>
            <a:ext cx="142875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66" name="Oval 28"/>
          <p:cNvSpPr>
            <a:spLocks noChangeArrowheads="1"/>
          </p:cNvSpPr>
          <p:nvPr/>
        </p:nvSpPr>
        <p:spPr bwMode="auto">
          <a:xfrm>
            <a:off x="5148263" y="5734050"/>
            <a:ext cx="142875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67" name="Oval 29"/>
          <p:cNvSpPr>
            <a:spLocks noChangeArrowheads="1"/>
          </p:cNvSpPr>
          <p:nvPr/>
        </p:nvSpPr>
        <p:spPr bwMode="auto">
          <a:xfrm>
            <a:off x="4859338" y="5805488"/>
            <a:ext cx="142875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68" name="Oval 30"/>
          <p:cNvSpPr>
            <a:spLocks noChangeArrowheads="1"/>
          </p:cNvSpPr>
          <p:nvPr/>
        </p:nvSpPr>
        <p:spPr bwMode="auto">
          <a:xfrm>
            <a:off x="4572000" y="5805488"/>
            <a:ext cx="142875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69" name="Oval 31"/>
          <p:cNvSpPr>
            <a:spLocks noChangeArrowheads="1"/>
          </p:cNvSpPr>
          <p:nvPr/>
        </p:nvSpPr>
        <p:spPr bwMode="auto">
          <a:xfrm>
            <a:off x="3995738" y="5734050"/>
            <a:ext cx="142875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70" name="Oval 32"/>
          <p:cNvSpPr>
            <a:spLocks noChangeArrowheads="1"/>
          </p:cNvSpPr>
          <p:nvPr/>
        </p:nvSpPr>
        <p:spPr bwMode="auto">
          <a:xfrm>
            <a:off x="5148263" y="5589588"/>
            <a:ext cx="142875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71" name="Oval 33"/>
          <p:cNvSpPr>
            <a:spLocks noChangeArrowheads="1"/>
          </p:cNvSpPr>
          <p:nvPr/>
        </p:nvSpPr>
        <p:spPr bwMode="auto">
          <a:xfrm>
            <a:off x="4284663" y="5734050"/>
            <a:ext cx="142875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72" name="Oval 34"/>
          <p:cNvSpPr>
            <a:spLocks noChangeArrowheads="1"/>
          </p:cNvSpPr>
          <p:nvPr/>
        </p:nvSpPr>
        <p:spPr bwMode="auto">
          <a:xfrm>
            <a:off x="4211638" y="5589588"/>
            <a:ext cx="142875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73" name="Oval 35"/>
          <p:cNvSpPr>
            <a:spLocks noChangeArrowheads="1"/>
          </p:cNvSpPr>
          <p:nvPr/>
        </p:nvSpPr>
        <p:spPr bwMode="auto">
          <a:xfrm>
            <a:off x="4572000" y="5661025"/>
            <a:ext cx="142875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74" name="Oval 38"/>
          <p:cNvSpPr>
            <a:spLocks noChangeArrowheads="1"/>
          </p:cNvSpPr>
          <p:nvPr/>
        </p:nvSpPr>
        <p:spPr bwMode="auto">
          <a:xfrm>
            <a:off x="5435600" y="5661025"/>
            <a:ext cx="142875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75" name="Oval 39"/>
          <p:cNvSpPr>
            <a:spLocks noChangeArrowheads="1"/>
          </p:cNvSpPr>
          <p:nvPr/>
        </p:nvSpPr>
        <p:spPr bwMode="auto">
          <a:xfrm>
            <a:off x="5364163" y="5805488"/>
            <a:ext cx="142875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76" name="Oval 43"/>
          <p:cNvSpPr>
            <a:spLocks noChangeArrowheads="1"/>
          </p:cNvSpPr>
          <p:nvPr/>
        </p:nvSpPr>
        <p:spPr bwMode="auto">
          <a:xfrm>
            <a:off x="5364163" y="2781300"/>
            <a:ext cx="142875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77" name="Oval 44"/>
          <p:cNvSpPr>
            <a:spLocks noChangeArrowheads="1"/>
          </p:cNvSpPr>
          <p:nvPr/>
        </p:nvSpPr>
        <p:spPr bwMode="auto">
          <a:xfrm>
            <a:off x="5292725" y="1773238"/>
            <a:ext cx="142875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78" name="Oval 45"/>
          <p:cNvSpPr>
            <a:spLocks noChangeArrowheads="1"/>
          </p:cNvSpPr>
          <p:nvPr/>
        </p:nvSpPr>
        <p:spPr bwMode="auto">
          <a:xfrm>
            <a:off x="6443663" y="2492375"/>
            <a:ext cx="142875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79" name="Oval 46"/>
          <p:cNvSpPr>
            <a:spLocks noChangeArrowheads="1"/>
          </p:cNvSpPr>
          <p:nvPr/>
        </p:nvSpPr>
        <p:spPr bwMode="auto">
          <a:xfrm>
            <a:off x="4211638" y="3213100"/>
            <a:ext cx="142875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80" name="Oval 47"/>
          <p:cNvSpPr>
            <a:spLocks noChangeArrowheads="1"/>
          </p:cNvSpPr>
          <p:nvPr/>
        </p:nvSpPr>
        <p:spPr bwMode="auto">
          <a:xfrm>
            <a:off x="3276600" y="3213100"/>
            <a:ext cx="142875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81" name="Oval 48"/>
          <p:cNvSpPr>
            <a:spLocks noChangeArrowheads="1"/>
          </p:cNvSpPr>
          <p:nvPr/>
        </p:nvSpPr>
        <p:spPr bwMode="auto">
          <a:xfrm>
            <a:off x="2700338" y="2565400"/>
            <a:ext cx="142875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82" name="Oval 49"/>
          <p:cNvSpPr>
            <a:spLocks noChangeArrowheads="1"/>
          </p:cNvSpPr>
          <p:nvPr/>
        </p:nvSpPr>
        <p:spPr bwMode="auto">
          <a:xfrm>
            <a:off x="5940425" y="2205038"/>
            <a:ext cx="142875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8051" name="Oval 51"/>
          <p:cNvSpPr>
            <a:spLocks noChangeArrowheads="1"/>
          </p:cNvSpPr>
          <p:nvPr/>
        </p:nvSpPr>
        <p:spPr bwMode="auto">
          <a:xfrm>
            <a:off x="4500563" y="2924175"/>
            <a:ext cx="142875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84" name="Oval 52"/>
          <p:cNvSpPr>
            <a:spLocks noChangeArrowheads="1"/>
          </p:cNvSpPr>
          <p:nvPr/>
        </p:nvSpPr>
        <p:spPr bwMode="auto">
          <a:xfrm>
            <a:off x="3708400" y="2133600"/>
            <a:ext cx="142875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85" name="Oval 53"/>
          <p:cNvSpPr>
            <a:spLocks noChangeArrowheads="1"/>
          </p:cNvSpPr>
          <p:nvPr/>
        </p:nvSpPr>
        <p:spPr bwMode="auto">
          <a:xfrm>
            <a:off x="7019925" y="2636838"/>
            <a:ext cx="142875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8054" name="Oval 54"/>
          <p:cNvSpPr>
            <a:spLocks noChangeArrowheads="1"/>
          </p:cNvSpPr>
          <p:nvPr/>
        </p:nvSpPr>
        <p:spPr bwMode="auto">
          <a:xfrm>
            <a:off x="6588125" y="3284538"/>
            <a:ext cx="142875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8055" name="Oval 55"/>
          <p:cNvSpPr>
            <a:spLocks noChangeArrowheads="1"/>
          </p:cNvSpPr>
          <p:nvPr/>
        </p:nvSpPr>
        <p:spPr bwMode="auto">
          <a:xfrm>
            <a:off x="5435600" y="3213100"/>
            <a:ext cx="142875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88" name="Oval 56"/>
          <p:cNvSpPr>
            <a:spLocks noChangeArrowheads="1"/>
          </p:cNvSpPr>
          <p:nvPr/>
        </p:nvSpPr>
        <p:spPr bwMode="auto">
          <a:xfrm>
            <a:off x="3851275" y="3284538"/>
            <a:ext cx="142875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89" name="Oval 57"/>
          <p:cNvSpPr>
            <a:spLocks noChangeArrowheads="1"/>
          </p:cNvSpPr>
          <p:nvPr/>
        </p:nvSpPr>
        <p:spPr bwMode="auto">
          <a:xfrm>
            <a:off x="7092950" y="3213100"/>
            <a:ext cx="142875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90" name="Text Box 58"/>
          <p:cNvSpPr txBox="1">
            <a:spLocks noChangeArrowheads="1"/>
          </p:cNvSpPr>
          <p:nvPr/>
        </p:nvSpPr>
        <p:spPr bwMode="auto">
          <a:xfrm>
            <a:off x="539750" y="6237288"/>
            <a:ext cx="7632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 sz="2000"/>
          </a:p>
        </p:txBody>
      </p:sp>
      <p:sp>
        <p:nvSpPr>
          <p:cNvPr id="128059" name="Text Box 59"/>
          <p:cNvSpPr txBox="1">
            <a:spLocks noChangeArrowheads="1"/>
          </p:cNvSpPr>
          <p:nvPr/>
        </p:nvSpPr>
        <p:spPr bwMode="auto">
          <a:xfrm>
            <a:off x="468313" y="5949950"/>
            <a:ext cx="864076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800" b="1" i="1">
                <a:solidFill>
                  <a:srgbClr val="FFFF00"/>
                </a:solidFill>
              </a:rPr>
              <a:t>При конденсации часть молекул пара возвращается обратно в жидкость.</a:t>
            </a:r>
          </a:p>
        </p:txBody>
      </p:sp>
      <p:sp>
        <p:nvSpPr>
          <p:cNvPr id="10292" name="Freeform 62"/>
          <p:cNvSpPr>
            <a:spLocks/>
          </p:cNvSpPr>
          <p:nvPr/>
        </p:nvSpPr>
        <p:spPr bwMode="auto">
          <a:xfrm>
            <a:off x="3276600" y="5229225"/>
            <a:ext cx="3382963" cy="347663"/>
          </a:xfrm>
          <a:custGeom>
            <a:avLst/>
            <a:gdLst>
              <a:gd name="T0" fmla="*/ 0 w 2103"/>
              <a:gd name="T1" fmla="*/ 347663 h 219"/>
              <a:gd name="T2" fmla="*/ 3382963 w 2103"/>
              <a:gd name="T3" fmla="*/ 319088 h 219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103" h="219">
                <a:moveTo>
                  <a:pt x="0" y="219"/>
                </a:moveTo>
                <a:cubicBezTo>
                  <a:pt x="657" y="0"/>
                  <a:pt x="1403" y="201"/>
                  <a:pt x="2103" y="20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93" name="Oval 63"/>
          <p:cNvSpPr>
            <a:spLocks noChangeArrowheads="1"/>
          </p:cNvSpPr>
          <p:nvPr/>
        </p:nvSpPr>
        <p:spPr bwMode="auto">
          <a:xfrm>
            <a:off x="3563938" y="5805488"/>
            <a:ext cx="142875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94" name="Oval 64"/>
          <p:cNvSpPr>
            <a:spLocks noChangeArrowheads="1"/>
          </p:cNvSpPr>
          <p:nvPr/>
        </p:nvSpPr>
        <p:spPr bwMode="auto">
          <a:xfrm>
            <a:off x="3419475" y="5516563"/>
            <a:ext cx="142875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95" name="Oval 65"/>
          <p:cNvSpPr>
            <a:spLocks noChangeArrowheads="1"/>
          </p:cNvSpPr>
          <p:nvPr/>
        </p:nvSpPr>
        <p:spPr bwMode="auto">
          <a:xfrm>
            <a:off x="3851275" y="5661025"/>
            <a:ext cx="142875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96" name="Oval 66"/>
          <p:cNvSpPr>
            <a:spLocks noChangeArrowheads="1"/>
          </p:cNvSpPr>
          <p:nvPr/>
        </p:nvSpPr>
        <p:spPr bwMode="auto">
          <a:xfrm>
            <a:off x="4067175" y="5516563"/>
            <a:ext cx="142875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97" name="Oval 67"/>
          <p:cNvSpPr>
            <a:spLocks noChangeArrowheads="1"/>
          </p:cNvSpPr>
          <p:nvPr/>
        </p:nvSpPr>
        <p:spPr bwMode="auto">
          <a:xfrm>
            <a:off x="4140200" y="5805488"/>
            <a:ext cx="142875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98" name="Oval 68"/>
          <p:cNvSpPr>
            <a:spLocks noChangeArrowheads="1"/>
          </p:cNvSpPr>
          <p:nvPr/>
        </p:nvSpPr>
        <p:spPr bwMode="auto">
          <a:xfrm>
            <a:off x="4500563" y="5516563"/>
            <a:ext cx="142875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99" name="Oval 89"/>
          <p:cNvSpPr>
            <a:spLocks noChangeArrowheads="1"/>
          </p:cNvSpPr>
          <p:nvPr/>
        </p:nvSpPr>
        <p:spPr bwMode="auto">
          <a:xfrm>
            <a:off x="6084888" y="5805488"/>
            <a:ext cx="142875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300" name="Oval 90"/>
          <p:cNvSpPr>
            <a:spLocks noChangeArrowheads="1"/>
          </p:cNvSpPr>
          <p:nvPr/>
        </p:nvSpPr>
        <p:spPr bwMode="auto">
          <a:xfrm>
            <a:off x="6372225" y="5589588"/>
            <a:ext cx="142875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301" name="Oval 91"/>
          <p:cNvSpPr>
            <a:spLocks noChangeArrowheads="1"/>
          </p:cNvSpPr>
          <p:nvPr/>
        </p:nvSpPr>
        <p:spPr bwMode="auto">
          <a:xfrm>
            <a:off x="6300788" y="5805488"/>
            <a:ext cx="142875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8092" name="Text Box 92"/>
          <p:cNvSpPr txBox="1">
            <a:spLocks noChangeArrowheads="1"/>
          </p:cNvSpPr>
          <p:nvPr/>
        </p:nvSpPr>
        <p:spPr bwMode="auto">
          <a:xfrm>
            <a:off x="611188" y="3716338"/>
            <a:ext cx="18732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6000" i="1"/>
              <a:t>Q </a:t>
            </a:r>
            <a:endParaRPr lang="ru-RU" altLang="ru-RU" sz="6000" i="1"/>
          </a:p>
        </p:txBody>
      </p:sp>
      <p:sp>
        <p:nvSpPr>
          <p:cNvPr id="128093" name="Line 93"/>
          <p:cNvSpPr>
            <a:spLocks noChangeShapeType="1"/>
          </p:cNvSpPr>
          <p:nvPr/>
        </p:nvSpPr>
        <p:spPr bwMode="auto">
          <a:xfrm flipV="1">
            <a:off x="1476375" y="4005263"/>
            <a:ext cx="0" cy="5032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0555 L 0.03941 0.39353 " pathEditMode="relative" ptsTypes="AA">
                                      <p:cBhvr>
                                        <p:cTn id="6" dur="2000" fill="hold"/>
                                        <p:tgtEl>
                                          <p:spTgt spid="128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5.72254E-6 C -0.00556 0.0222 -0.00261 0.01319 -0.00799 0.02752 C -0.0106 0.0414 -0.01598 0.05087 -0.02066 0.06359 C -0.02136 0.06567 -0.02136 0.06798 -0.02223 0.06983 C -0.0231 0.07145 -0.02466 0.07238 -0.02553 0.074 C -0.02778 0.07816 -0.03178 0.08671 -0.03178 0.08671 C -0.03421 0.10035 -0.03212 0.09272 -0.03976 0.10798 C -0.0408 0.11007 -0.04289 0.11423 -0.04289 0.11423 C -0.04341 0.1177 -0.04341 0.1214 -0.04445 0.12486 C -0.04514 0.12718 -0.04723 0.12856 -0.04775 0.13111 C -0.05122 0.14637 -0.05174 0.16232 -0.05556 0.17758 C -0.0566 0.19908 -0.05869 0.21087 -0.06042 0.23053 C -0.06441 0.27677 -0.06094 0.25712 -0.06511 0.27908 C -0.0665 0.30267 -0.06823 0.32324 -0.06667 0.34683 C -0.06459 0.34336 -0.06042 0.33619 -0.06042 0.33619 " pathEditMode="relative" ptsTypes="ffffffffffffffA">
                                      <p:cBhvr>
                                        <p:cTn id="9" dur="2000" fill="hold"/>
                                        <p:tgtEl>
                                          <p:spTgt spid="1280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0.00902 C -0.00469 0.08347 -0.00122 0.00231 -0.00452 0.10428 C -0.00556 0.13526 -0.00347 0.17387 -0.01719 0.20139 C -0.02083 0.21595 -0.02552 0.23098 -0.0283 0.24578 C -0.03073 0.25942 -0.03351 0.2763 -0.03941 0.28809 C -0.04149 0.29641 -0.04288 0.30474 -0.0441 0.31352 C -0.04601 0.34936 -0.04583 0.33456 -0.04583 0.35792 " pathEditMode="relative" ptsTypes="ffffffA">
                                      <p:cBhvr>
                                        <p:cTn id="12" dur="2000" fill="hold"/>
                                        <p:tgtEl>
                                          <p:spTgt spid="128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4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00508 C -0.00208 -0.0037 -0.00399 -0.00277 -0.00538 -0.00092 C -0.00677 0.00093 -0.00712 0.0037 -0.00851 0.00532 C -0.00972 0.00671 -0.01163 0.00671 -0.01319 0.00763 C -0.02361 0.0148 -0.03194 0.01804 -0.0434 0.02012 C -0.05035 0.02359 -0.05555 0.0259 -0.06094 0.03284 C -0.06146 0.03492 -0.06285 0.037 -0.0625 0.03931 C -0.06215 0.04139 -0.06042 0.04232 -0.0592 0.04347 C -0.05486 0.0481 -0.05173 0.0518 -0.04653 0.05411 C -0.0434 0.05688 -0.03906 0.05827 -0.03698 0.06243 C -0.03594 0.06451 -0.03542 0.06729 -0.03385 0.06891 C -0.03264 0.07029 -0.03073 0.07029 -0.02917 0.07099 C -0.025 0.0763 -0.02292 0.08139 -0.01805 0.08578 C -0.01371 0.10289 -0.01979 0.08208 -0.01319 0.09642 C -0.01024 0.10289 -0.00972 0.10729 -0.00538 0.1133 C -0.00191 0.14243 -0.00104 0.17203 0.00573 0.2 C 0.00833 0.21064 0.00764 0.21596 0.01215 0.22521 C 0.01563 0.23931 0.01858 0.25341 0.0217 0.26752 C 0.02309 0.27399 0.02535 0.28 0.02639 0.28648 C 0.0283 0.29896 0.03108 0.3126 0.03438 0.32463 C 0.03733 0.33503 0.04219 0.34428 0.04549 0.35422 C 0.05208 0.37388 0.0566 0.39815 0.0566 0.41966 " pathEditMode="relative" rAng="0" ptsTypes="fffffffffffffffffffffA">
                                      <p:cBhvr>
                                        <p:cTn id="15" dur="2000" fill="hold"/>
                                        <p:tgtEl>
                                          <p:spTgt spid="1280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212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1000"/>
                                        <p:tgtEl>
                                          <p:spTgt spid="128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128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128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14" grpId="0" animBg="1"/>
      <p:bldP spid="128051" grpId="0" animBg="1"/>
      <p:bldP spid="128054" grpId="0" animBg="1"/>
      <p:bldP spid="12805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055" name="Picture 7" descr="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850" y="1268413"/>
            <a:ext cx="2665413" cy="237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 Box 13"/>
          <p:cNvSpPr txBox="1">
            <a:spLocks noChangeArrowheads="1"/>
          </p:cNvSpPr>
          <p:nvPr/>
        </p:nvSpPr>
        <p:spPr bwMode="auto">
          <a:xfrm>
            <a:off x="4067175" y="2781300"/>
            <a:ext cx="2376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 sz="2400" b="1" i="1">
              <a:solidFill>
                <a:srgbClr val="000000"/>
              </a:solidFill>
            </a:endParaRPr>
          </a:p>
        </p:txBody>
      </p:sp>
      <p:sp>
        <p:nvSpPr>
          <p:cNvPr id="130062" name="Rectangle 14"/>
          <p:cNvSpPr>
            <a:spLocks noChangeArrowheads="1"/>
          </p:cNvSpPr>
          <p:nvPr/>
        </p:nvSpPr>
        <p:spPr bwMode="auto">
          <a:xfrm rot="5400000">
            <a:off x="3690938" y="-2601912"/>
            <a:ext cx="792162" cy="6373812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50000">
                <a:schemeClr val="tx2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>
              <a:defRPr/>
            </a:pPr>
            <a:r>
              <a:rPr lang="ru-RU" altLang="ru-RU" sz="4400" b="1" i="1">
                <a:solidFill>
                  <a:srgbClr val="FF3300"/>
                </a:solidFill>
                <a:latin typeface="Monotype Corsiva" pitchFamily="66" charset="0"/>
              </a:rPr>
              <a:t>Конденсация в природе:</a:t>
            </a:r>
          </a:p>
        </p:txBody>
      </p:sp>
      <p:sp>
        <p:nvSpPr>
          <p:cNvPr id="11269" name="Text Box 16"/>
          <p:cNvSpPr txBox="1">
            <a:spLocks noChangeArrowheads="1"/>
          </p:cNvSpPr>
          <p:nvPr/>
        </p:nvSpPr>
        <p:spPr bwMode="auto">
          <a:xfrm>
            <a:off x="3851275" y="1916113"/>
            <a:ext cx="504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 sz="2000"/>
          </a:p>
        </p:txBody>
      </p:sp>
      <p:sp>
        <p:nvSpPr>
          <p:cNvPr id="130065" name="Text Box 17"/>
          <p:cNvSpPr txBox="1">
            <a:spLocks noChangeArrowheads="1"/>
          </p:cNvSpPr>
          <p:nvPr/>
        </p:nvSpPr>
        <p:spPr bwMode="auto">
          <a:xfrm flipH="1">
            <a:off x="4432300" y="1052513"/>
            <a:ext cx="576263" cy="6481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 i="1">
                <a:solidFill>
                  <a:srgbClr val="FF9900"/>
                </a:solidFill>
              </a:rPr>
              <a:t>О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 i="1">
                <a:solidFill>
                  <a:srgbClr val="FF9900"/>
                </a:solidFill>
              </a:rPr>
              <a:t>Б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 i="1">
                <a:solidFill>
                  <a:srgbClr val="FF9900"/>
                </a:solidFill>
              </a:rPr>
              <a:t>Р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 i="1">
                <a:solidFill>
                  <a:srgbClr val="FF9900"/>
                </a:solidFill>
              </a:rPr>
              <a:t>А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 i="1">
                <a:solidFill>
                  <a:srgbClr val="FF9900"/>
                </a:solidFill>
              </a:rPr>
              <a:t>З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 i="1">
                <a:solidFill>
                  <a:srgbClr val="FF9900"/>
                </a:solidFill>
              </a:rPr>
              <a:t>О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 i="1">
                <a:solidFill>
                  <a:srgbClr val="FF9900"/>
                </a:solidFill>
              </a:rPr>
              <a:t>В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 i="1">
                <a:solidFill>
                  <a:srgbClr val="FF9900"/>
                </a:solidFill>
              </a:rPr>
              <a:t>А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 i="1">
                <a:solidFill>
                  <a:srgbClr val="FF9900"/>
                </a:solidFill>
              </a:rPr>
              <a:t>Н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 i="1">
                <a:solidFill>
                  <a:srgbClr val="FF9900"/>
                </a:solidFill>
              </a:rPr>
              <a:t>И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 i="1">
                <a:solidFill>
                  <a:srgbClr val="FF9900"/>
                </a:solidFill>
              </a:rPr>
              <a:t>Е</a:t>
            </a:r>
          </a:p>
          <a:p>
            <a:pPr algn="ctr" eaLnBrk="1" hangingPunct="1">
              <a:spcBef>
                <a:spcPct val="50000"/>
              </a:spcBef>
            </a:pPr>
            <a:endParaRPr lang="ru-RU" altLang="ru-RU" sz="2400" b="1" i="1">
              <a:solidFill>
                <a:srgbClr val="FF9900"/>
              </a:solidFill>
            </a:endParaRPr>
          </a:p>
        </p:txBody>
      </p:sp>
      <p:sp>
        <p:nvSpPr>
          <p:cNvPr id="130067" name="Text Box 19"/>
          <p:cNvSpPr txBox="1">
            <a:spLocks noChangeArrowheads="1"/>
          </p:cNvSpPr>
          <p:nvPr/>
        </p:nvSpPr>
        <p:spPr bwMode="auto">
          <a:xfrm>
            <a:off x="3203575" y="1125538"/>
            <a:ext cx="935038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000" b="1" i="1"/>
              <a:t>Р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altLang="ru-RU" sz="2000" b="1" i="1"/>
              <a:t>О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altLang="ru-RU" sz="2000" b="1" i="1"/>
              <a:t>С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altLang="ru-RU" sz="2000" b="1" i="1"/>
              <a:t>ы</a:t>
            </a:r>
          </a:p>
        </p:txBody>
      </p:sp>
      <p:sp>
        <p:nvSpPr>
          <p:cNvPr id="11272" name="Text Box 21"/>
          <p:cNvSpPr txBox="1">
            <a:spLocks noChangeArrowheads="1"/>
          </p:cNvSpPr>
          <p:nvPr/>
        </p:nvSpPr>
        <p:spPr bwMode="auto">
          <a:xfrm>
            <a:off x="4932363" y="2492375"/>
            <a:ext cx="360362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 sz="2000">
              <a:solidFill>
                <a:srgbClr val="FFFF00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ru-RU" altLang="ru-RU" sz="2000">
              <a:solidFill>
                <a:srgbClr val="FFFF00"/>
              </a:solidFill>
            </a:endParaRPr>
          </a:p>
        </p:txBody>
      </p:sp>
      <p:sp>
        <p:nvSpPr>
          <p:cNvPr id="130072" name="AutoShape 24"/>
          <p:cNvSpPr>
            <a:spLocks noChangeArrowheads="1"/>
          </p:cNvSpPr>
          <p:nvPr/>
        </p:nvSpPr>
        <p:spPr bwMode="auto">
          <a:xfrm rot="1224593">
            <a:off x="3419475" y="3284538"/>
            <a:ext cx="1009650" cy="288925"/>
          </a:xfrm>
          <a:prstGeom prst="leftArrow">
            <a:avLst>
              <a:gd name="adj1" fmla="val 50000"/>
              <a:gd name="adj2" fmla="val 87363"/>
            </a:avLst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30073" name="AutoShape 25"/>
          <p:cNvSpPr>
            <a:spLocks noChangeArrowheads="1"/>
          </p:cNvSpPr>
          <p:nvPr/>
        </p:nvSpPr>
        <p:spPr bwMode="auto">
          <a:xfrm rot="9020882">
            <a:off x="5003800" y="3284538"/>
            <a:ext cx="790575" cy="271462"/>
          </a:xfrm>
          <a:prstGeom prst="leftArrow">
            <a:avLst>
              <a:gd name="adj1" fmla="val 50000"/>
              <a:gd name="adj2" fmla="val 72807"/>
            </a:avLst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30078" name="AutoShape 30"/>
          <p:cNvSpPr>
            <a:spLocks noChangeArrowheads="1"/>
          </p:cNvSpPr>
          <p:nvPr/>
        </p:nvSpPr>
        <p:spPr bwMode="auto">
          <a:xfrm rot="-8685030">
            <a:off x="5003800" y="4652963"/>
            <a:ext cx="720725" cy="296862"/>
          </a:xfrm>
          <a:prstGeom prst="leftArrow">
            <a:avLst>
              <a:gd name="adj1" fmla="val 50000"/>
              <a:gd name="adj2" fmla="val 60695"/>
            </a:avLst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30079" name="Text Box 31"/>
          <p:cNvSpPr txBox="1">
            <a:spLocks noChangeArrowheads="1"/>
          </p:cNvSpPr>
          <p:nvPr/>
        </p:nvSpPr>
        <p:spPr bwMode="auto">
          <a:xfrm>
            <a:off x="5867400" y="1196975"/>
            <a:ext cx="576263" cy="359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 b="1" i="1">
                <a:solidFill>
                  <a:srgbClr val="66CCFF"/>
                </a:solidFill>
              </a:rPr>
              <a:t>О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000" b="1" i="1">
                <a:solidFill>
                  <a:srgbClr val="66CCFF"/>
                </a:solidFill>
              </a:rPr>
              <a:t>Б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000" b="1" i="1">
                <a:solidFill>
                  <a:srgbClr val="66CCFF"/>
                </a:solidFill>
              </a:rPr>
              <a:t>Л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000" b="1" i="1">
                <a:solidFill>
                  <a:srgbClr val="66CCFF"/>
                </a:solidFill>
              </a:rPr>
              <a:t>А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000" b="1" i="1">
                <a:solidFill>
                  <a:srgbClr val="66CCFF"/>
                </a:solidFill>
              </a:rPr>
              <a:t>К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000" b="1" i="1">
                <a:solidFill>
                  <a:srgbClr val="66CCFF"/>
                </a:solidFill>
              </a:rPr>
              <a:t>О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000" b="1" i="1">
                <a:solidFill>
                  <a:srgbClr val="66CCFF"/>
                </a:solidFill>
              </a:rPr>
              <a:t>В</a:t>
            </a:r>
          </a:p>
          <a:p>
            <a:pPr eaLnBrk="1" hangingPunct="1">
              <a:spcBef>
                <a:spcPct val="50000"/>
              </a:spcBef>
            </a:pPr>
            <a:endParaRPr lang="ru-RU" altLang="ru-RU" sz="2000">
              <a:solidFill>
                <a:srgbClr val="66CCFF"/>
              </a:solidFill>
            </a:endParaRPr>
          </a:p>
        </p:txBody>
      </p:sp>
      <p:sp>
        <p:nvSpPr>
          <p:cNvPr id="130080" name="Text Box 32"/>
          <p:cNvSpPr txBox="1">
            <a:spLocks noChangeArrowheads="1"/>
          </p:cNvSpPr>
          <p:nvPr/>
        </p:nvSpPr>
        <p:spPr bwMode="auto">
          <a:xfrm>
            <a:off x="5724525" y="4508500"/>
            <a:ext cx="936625" cy="268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 b="1" i="1">
                <a:solidFill>
                  <a:srgbClr val="FFFF99"/>
                </a:solidFill>
              </a:rPr>
              <a:t>Д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000" b="1" i="1">
                <a:solidFill>
                  <a:srgbClr val="FFFF99"/>
                </a:solidFill>
              </a:rPr>
              <a:t>О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000" b="1" i="1">
                <a:solidFill>
                  <a:srgbClr val="FFFF99"/>
                </a:solidFill>
              </a:rPr>
              <a:t>Ж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000" b="1" i="1">
                <a:solidFill>
                  <a:srgbClr val="FFFF99"/>
                </a:solidFill>
              </a:rPr>
              <a:t>Д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000" b="1" i="1">
                <a:solidFill>
                  <a:srgbClr val="FFFF99"/>
                </a:solidFill>
              </a:rPr>
              <a:t>Я</a:t>
            </a:r>
          </a:p>
          <a:p>
            <a:pPr eaLnBrk="1" hangingPunct="1">
              <a:spcBef>
                <a:spcPct val="50000"/>
              </a:spcBef>
            </a:pPr>
            <a:endParaRPr lang="ru-RU" altLang="ru-RU" sz="2000">
              <a:solidFill>
                <a:srgbClr val="0066FF"/>
              </a:solidFill>
            </a:endParaRPr>
          </a:p>
        </p:txBody>
      </p:sp>
      <p:pic>
        <p:nvPicPr>
          <p:cNvPr id="130084" name="Picture 36" descr="MF015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00788" y="1052513"/>
            <a:ext cx="266382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0086" name="Picture 38" descr="дождь1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59563" y="3644900"/>
            <a:ext cx="2262187" cy="302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0087" name="AutoShape 39"/>
          <p:cNvSpPr>
            <a:spLocks noChangeArrowheads="1"/>
          </p:cNvSpPr>
          <p:nvPr/>
        </p:nvSpPr>
        <p:spPr bwMode="auto">
          <a:xfrm rot="-504055">
            <a:off x="3348038" y="4076700"/>
            <a:ext cx="1009650" cy="288925"/>
          </a:xfrm>
          <a:prstGeom prst="leftArrow">
            <a:avLst>
              <a:gd name="adj1" fmla="val 50000"/>
              <a:gd name="adj2" fmla="val 87363"/>
            </a:avLst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pic>
        <p:nvPicPr>
          <p:cNvPr id="130088" name="Picture 40" descr="49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388" y="3789363"/>
            <a:ext cx="2981325" cy="2236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0089" name="Text Box 41"/>
          <p:cNvSpPr txBox="1">
            <a:spLocks noChangeArrowheads="1"/>
          </p:cNvSpPr>
          <p:nvPr/>
        </p:nvSpPr>
        <p:spPr bwMode="auto">
          <a:xfrm rot="-5400000">
            <a:off x="2755901" y="5389562"/>
            <a:ext cx="2012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anchor="b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/>
              <a:t>Т</a:t>
            </a:r>
          </a:p>
          <a:p>
            <a:pPr eaLnBrk="1" hangingPunct="1"/>
            <a:r>
              <a:rPr lang="ru-RU" altLang="ru-RU" sz="2000"/>
              <a:t>У</a:t>
            </a:r>
          </a:p>
          <a:p>
            <a:pPr eaLnBrk="1" hangingPunct="1"/>
            <a:r>
              <a:rPr lang="ru-RU" altLang="ru-RU" sz="2000"/>
              <a:t>Ма</a:t>
            </a:r>
          </a:p>
          <a:p>
            <a:pPr eaLnBrk="1" hangingPunct="1"/>
            <a:r>
              <a:rPr lang="ru-RU" altLang="ru-RU" sz="2000"/>
              <a:t>Н</a:t>
            </a:r>
          </a:p>
          <a:p>
            <a:pPr eaLnBrk="1" hangingPunct="1"/>
            <a:r>
              <a:rPr lang="ru-RU" altLang="ru-RU" sz="2000"/>
              <a:t>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30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30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130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3000"/>
                                        <p:tgtEl>
                                          <p:spTgt spid="130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1000"/>
                                        <p:tgtEl>
                                          <p:spTgt spid="130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8" dur="1000"/>
                                        <p:tgtEl>
                                          <p:spTgt spid="130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62" grpId="0" animBg="1"/>
      <p:bldP spid="130065" grpId="0"/>
      <p:bldP spid="130067" grpId="0"/>
      <p:bldP spid="130072" grpId="0" animBg="1"/>
      <p:bldP spid="130073" grpId="0" animBg="1"/>
      <p:bldP spid="130078" grpId="0" animBg="1"/>
      <p:bldP spid="130079" grpId="0"/>
      <p:bldP spid="130080" grpId="0"/>
      <p:bldP spid="130087" grpId="0" animBg="1"/>
      <p:bldP spid="130089" grpId="0"/>
    </p:bldLst>
  </p:timing>
</p:sld>
</file>

<file path=ppt/theme/theme1.xml><?xml version="1.0" encoding="utf-8"?>
<a:theme xmlns:a="http://schemas.openxmlformats.org/drawingml/2006/main" name="Круги">
  <a:themeElements>
    <a:clrScheme name="Круги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Круг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уги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Круги 3">
    <a:dk1>
      <a:srgbClr val="008AE8"/>
    </a:dk1>
    <a:lt1>
      <a:srgbClr val="FFFFFF"/>
    </a:lt1>
    <a:dk2>
      <a:srgbClr val="0068AE"/>
    </a:dk2>
    <a:lt2>
      <a:srgbClr val="CCECFF"/>
    </a:lt2>
    <a:accent1>
      <a:srgbClr val="009999"/>
    </a:accent1>
    <a:accent2>
      <a:srgbClr val="0088E4"/>
    </a:accent2>
    <a:accent3>
      <a:srgbClr val="AAB9D3"/>
    </a:accent3>
    <a:accent4>
      <a:srgbClr val="DADADA"/>
    </a:accent4>
    <a:accent5>
      <a:srgbClr val="AACACA"/>
    </a:accent5>
    <a:accent6>
      <a:srgbClr val="007BCF"/>
    </a:accent6>
    <a:hlink>
      <a:srgbClr val="99FF99"/>
    </a:hlink>
    <a:folHlink>
      <a:srgbClr val="AFE1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1327</TotalTime>
  <Words>585</Words>
  <Application>Microsoft Office PowerPoint</Application>
  <PresentationFormat>Экран (4:3)</PresentationFormat>
  <Paragraphs>153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Wingdings</vt:lpstr>
      <vt:lpstr>Monotype Corsiva</vt:lpstr>
      <vt:lpstr>Times New Roman</vt:lpstr>
      <vt:lpstr>ArbatDi</vt:lpstr>
      <vt:lpstr>Круги</vt:lpstr>
      <vt:lpstr>Презентация PowerPoint</vt:lpstr>
      <vt:lpstr>Презентация PowerPoint</vt:lpstr>
      <vt:lpstr>Основные вопросы темы</vt:lpstr>
      <vt:lpstr>Презентация PowerPoint</vt:lpstr>
      <vt:lpstr>Как происходит испарение?</vt:lpstr>
      <vt:lpstr>От чего зависит скорость испарения?</vt:lpstr>
      <vt:lpstr>Презентация PowerPoint</vt:lpstr>
      <vt:lpstr>Как происходит конденсация?</vt:lpstr>
      <vt:lpstr>Презентация PowerPoint</vt:lpstr>
      <vt:lpstr>Проверь себя :</vt:lpstr>
      <vt:lpstr>Проверь себя :</vt:lpstr>
      <vt:lpstr>Какое явление вы наблюдаете?</vt:lpstr>
      <vt:lpstr>Испарение в жизни человека</vt:lpstr>
      <vt:lpstr>Испарение имеет большое значение в жизни животных</vt:lpstr>
      <vt:lpstr>Так почему всегда в жару слон купается в пруду?</vt:lpstr>
      <vt:lpstr>Испарение в животном мире</vt:lpstr>
      <vt:lpstr>Домашнее задание</vt:lpstr>
      <vt:lpstr>Презентация PowerPoint</vt:lpstr>
      <vt:lpstr>Презентация PowerPoint</vt:lpstr>
    </vt:vector>
  </TitlesOfParts>
  <Company>ОСШ №2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Испарение и конденсация.</dc:title>
  <dc:creator>Comp8</dc:creator>
  <cp:lastModifiedBy>User</cp:lastModifiedBy>
  <cp:revision>77</cp:revision>
  <dcterms:created xsi:type="dcterms:W3CDTF">2007-03-02T11:11:05Z</dcterms:created>
  <dcterms:modified xsi:type="dcterms:W3CDTF">2017-03-02T05:20:10Z</dcterms:modified>
</cp:coreProperties>
</file>