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7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93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6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9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7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8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1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2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5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47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Юность 6</dc:creator>
  <cp:lastModifiedBy>Павел А.Сафронов</cp:lastModifiedBy>
  <cp:revision>2</cp:revision>
  <dcterms:created xsi:type="dcterms:W3CDTF">2018-02-28T06:30:35Z</dcterms:created>
  <dcterms:modified xsi:type="dcterms:W3CDTF">2018-03-06T03:51:27Z</dcterms:modified>
</cp:coreProperties>
</file>