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3" r:id="rId4"/>
    <p:sldId id="264" r:id="rId5"/>
    <p:sldId id="265" r:id="rId6"/>
    <p:sldId id="272" r:id="rId7"/>
    <p:sldId id="266" r:id="rId8"/>
    <p:sldId id="267" r:id="rId9"/>
    <p:sldId id="268" r:id="rId10"/>
    <p:sldId id="271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BEB8-3D4E-4EB9-B8C6-3CC27100C95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C1B1-F361-4038-9ABF-E7CBCB012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5085184"/>
            <a:ext cx="3088432" cy="158417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solidFill>
                  <a:srgbClr val="00B050"/>
                </a:solidFill>
              </a:rPr>
              <a:t>Воспитатель 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МБДОУ ДС №479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Григорьева Е.В</a:t>
            </a:r>
            <a:br>
              <a:rPr lang="ru-RU" sz="2700" dirty="0" smtClean="0">
                <a:solidFill>
                  <a:srgbClr val="00B050"/>
                </a:solidFill>
              </a:rPr>
            </a:b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892480" cy="15841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Любимые </a:t>
            </a:r>
          </a:p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русские народные сказки</a:t>
            </a:r>
          </a:p>
        </p:txBody>
      </p:sp>
      <p:pic>
        <p:nvPicPr>
          <p:cNvPr id="25602" name="Picture 2" descr="http://www.krbibl.ru/Children%20NEW/Meropriytie/KCBSDedBidl/Shcool0803122014/img/Car/h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891808" cy="4999335"/>
          </a:xfrm>
          <a:prstGeom prst="rect">
            <a:avLst/>
          </a:prstGeom>
          <a:noFill/>
        </p:spPr>
      </p:pic>
      <p:pic>
        <p:nvPicPr>
          <p:cNvPr id="25604" name="Picture 4" descr="http://dou33kovrov.ru/i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2765836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9638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248472" cy="2520280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rgbClr val="0070C0"/>
                </a:solidFill>
                <a:effectLst/>
              </a:rPr>
              <a:t>Убежали от грязнули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Чашки, ложки и кастрюли.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Ищет их она, зовет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И в дороге слезы льет.</a:t>
            </a:r>
            <a:r>
              <a:rPr lang="ru-RU" b="0" dirty="0">
                <a:solidFill>
                  <a:srgbClr val="0070C0"/>
                </a:solidFill>
                <a:effectLst/>
              </a:rPr>
              <a:t/>
            </a:r>
            <a:br>
              <a:rPr lang="ru-RU" b="0" dirty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User\Desktop\_20111212_1015725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3" y="1052736"/>
            <a:ext cx="5328592" cy="5753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5168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3168352" cy="18722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А дорога далека,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А корзина нелегка.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Сесть бы на пенек,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Съесть бы пирожок…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lit-yaz.ru/pars_docs/refs/82/81524/81524_html_789c6e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547" y="260648"/>
            <a:ext cx="5463399" cy="6405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5924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Сказка – лож,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да в ней намек!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Добрым молодцам – урок!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8143056" cy="244827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Предлагаю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подборку загадок по русским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народным и авторским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сказкам для детей дошкольного возраста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indent="358775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Данный материал может быть полезен родителям, воспитателям,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педагогам.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indent="358775"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активизация знаний детей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 сказках</a:t>
            </a:r>
          </a:p>
          <a:p>
            <a:pPr indent="358775"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indent="358775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учить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детей концентрировать внимание,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мобилизовать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мыслительную деятельность для поиска ответа на поставленный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вопрос.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indent="358775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смекалку, умение понимать иносказательный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язык.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indent="358775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воспитывать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интерес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чтению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сказок.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0870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491608" cy="269634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effectLst/>
              </a:rPr>
              <a:t>Он от бабушки ушёл,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И от дедушки ушёл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,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Песни пел под синим небом,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Для лисы он стал обедом…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dirty="0"/>
          </a:p>
        </p:txBody>
      </p:sp>
      <p:pic>
        <p:nvPicPr>
          <p:cNvPr id="3074" name="Picture 2" descr="C:\Users\User\Desktop\СКАЗКИ фото\1_c9e3f304c3749117250150bddb9b87f6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7666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8215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312368" cy="3456384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0070C0"/>
                </a:solidFill>
                <a:effectLst/>
              </a:rPr>
              <a:t>Бабушка за дедушку</a:t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Ухватилась крепко:</a:t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«Ох, никак не вытянуть,</a:t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Помогите, детки!»</a:t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Добрые помощники</a:t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Скоро </a:t>
            </a:r>
            <a:r>
              <a:rPr lang="ru-RU" sz="2200" dirty="0" smtClean="0">
                <a:solidFill>
                  <a:srgbClr val="0070C0"/>
                </a:solidFill>
                <a:effectLst/>
              </a:rPr>
              <a:t>набегут,</a:t>
            </a:r>
            <a:br>
              <a:rPr lang="ru-RU" sz="2200" dirty="0" smtClean="0">
                <a:solidFill>
                  <a:srgbClr val="0070C0"/>
                </a:solidFill>
                <a:effectLst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</a:rPr>
              <a:t>Победит упрямицу</a:t>
            </a:r>
            <a:r>
              <a:rPr lang="ru-RU" sz="2200" dirty="0">
                <a:solidFill>
                  <a:srgbClr val="0070C0"/>
                </a:solidFill>
                <a:effectLst/>
              </a:rPr>
              <a:t/>
            </a:r>
            <a:br>
              <a:rPr lang="ru-RU" sz="2200" dirty="0">
                <a:solidFill>
                  <a:srgbClr val="0070C0"/>
                </a:solidFill>
                <a:effectLst/>
              </a:rPr>
            </a:br>
            <a:r>
              <a:rPr lang="ru-RU" sz="2200" dirty="0">
                <a:solidFill>
                  <a:srgbClr val="0070C0"/>
                </a:solidFill>
                <a:effectLst/>
              </a:rPr>
              <a:t>Общий, </a:t>
            </a:r>
            <a:r>
              <a:rPr lang="ru-RU" sz="2200" dirty="0" smtClean="0">
                <a:solidFill>
                  <a:srgbClr val="0070C0"/>
                </a:solidFill>
                <a:effectLst/>
              </a:rPr>
              <a:t>дружный</a:t>
            </a:r>
            <a:br>
              <a:rPr lang="ru-RU" sz="2200" dirty="0" smtClean="0">
                <a:solidFill>
                  <a:srgbClr val="0070C0"/>
                </a:solidFill>
                <a:effectLst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</a:rPr>
              <a:t> труд.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098" name="Picture 2" descr="C:\Users\User\Desktop\СКАЗКИ фото\1_8f9abbbefb571c29eba2b661d3257d9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6336704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06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05536" cy="184482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effectLst/>
              </a:rPr>
              <a:t>Сидит парень на печи,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Уплетает калачи, 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Прокатился по деревне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И женился на царевне</a:t>
            </a:r>
            <a:r>
              <a:rPr lang="ru-RU" sz="2400" dirty="0">
                <a:solidFill>
                  <a:srgbClr val="0070C0"/>
                </a:solidFill>
                <a:effectLst/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esktop\СКАЗКИ фото\zagadka-o-eme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52728" cy="475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0025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528392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effectLst/>
              </a:rPr>
              <a:t>Мышка дом себе нашла,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Мышка добрая была: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В доме том в конце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концов</a:t>
            </a:r>
            <a:r>
              <a:rPr lang="ru-RU" sz="2800" dirty="0">
                <a:solidFill>
                  <a:srgbClr val="0070C0"/>
                </a:solidFill>
                <a:effectLst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Стало множество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жильцов.</a:t>
            </a:r>
            <a:r>
              <a:rPr lang="ru-RU" sz="2400" b="0" dirty="0">
                <a:solidFill>
                  <a:srgbClr val="0070C0"/>
                </a:solidFill>
                <a:effectLst/>
              </a:rPr>
              <a:t/>
            </a:r>
            <a:br>
              <a:rPr lang="ru-RU" sz="2400" b="0" dirty="0">
                <a:solidFill>
                  <a:srgbClr val="0070C0"/>
                </a:solidFill>
                <a:effectLst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energy-culture.ru/wp-content/uploads/2015/10/dGXeySK9c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14930"/>
            <a:ext cx="5652120" cy="5843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6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680520" cy="2448272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effectLst/>
              </a:rPr>
              <a:t>У Алёнушки сестрицы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Унесли братишку птицы,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Та с подружками играла,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Братца Ваню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проморгала</a:t>
            </a:r>
            <a:r>
              <a:rPr lang="ru-RU" sz="2400" dirty="0">
                <a:solidFill>
                  <a:srgbClr val="0070C0"/>
                </a:solidFill>
                <a:effectLst/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СКАЗКИ фото\1_7cd5cb8c9f869260da5d00113fcd842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471261"/>
            <a:ext cx="4789040" cy="629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58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4644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rgbClr val="0070C0"/>
                </a:solidFill>
                <a:effectLst/>
              </a:rPr>
              <a:t>Нравом зол, цветом сер,</a:t>
            </a:r>
            <a:br>
              <a:rPr lang="ru-RU" sz="3100" dirty="0">
                <a:solidFill>
                  <a:srgbClr val="0070C0"/>
                </a:solidFill>
                <a:effectLst/>
              </a:rPr>
            </a:br>
            <a:r>
              <a:rPr lang="ru-RU" sz="3100" dirty="0">
                <a:solidFill>
                  <a:srgbClr val="0070C0"/>
                </a:solidFill>
                <a:effectLst/>
              </a:rPr>
              <a:t>Семерых козлят он </a:t>
            </a:r>
            <a:r>
              <a:rPr lang="ru-RU" sz="3100" dirty="0" smtClean="0">
                <a:solidFill>
                  <a:srgbClr val="0070C0"/>
                </a:solidFill>
                <a:effectLst/>
              </a:rPr>
              <a:t>съел.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7410" name="Picture 2" descr="http://fs00.infourok.ru/images/doc/193/220752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358771"/>
            <a:ext cx="6696742" cy="502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6205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89512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0070C0"/>
                </a:solidFill>
                <a:effectLst/>
              </a:rPr>
              <a:t>Что за гостья в дом пришла 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К трём лесным медведям?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Там поела, попила,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В трёх кроватях поспала,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А хозяева вернулись – </a:t>
            </a:r>
            <a:br>
              <a:rPr lang="ru-RU" sz="2700" dirty="0">
                <a:solidFill>
                  <a:srgbClr val="0070C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  <a:effectLst/>
              </a:rPr>
              <a:t>Еле ноги </a:t>
            </a:r>
            <a:r>
              <a:rPr lang="ru-RU" sz="27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</a:rPr>
              <a:t>унесла</a:t>
            </a:r>
            <a:r>
              <a:rPr lang="ru-RU" sz="2700" dirty="0">
                <a:solidFill>
                  <a:srgbClr val="0070C0"/>
                </a:solidFill>
                <a:effectLst/>
              </a:rPr>
              <a:t>!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8194" name="Picture 2" descr="C:\Users\User\Desktop\СКАЗКИ фото\1_f8d8e835a55d434856ef2b07e5edca84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6924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Воспитатель  МБДОУ ДС №479 Григорьева Е.В </vt:lpstr>
      <vt:lpstr>Слайд 2</vt:lpstr>
      <vt:lpstr>Он от бабушки ушёл, И от дедушки ушёл, Песни пел под синим небом, Для лисы он стал обедом… </vt:lpstr>
      <vt:lpstr>Бабушка за дедушку Ухватилась крепко: «Ох, никак не вытянуть, Помогите, детки!» Добрые помощники Скоро набегут, Победит упрямицу Общий, дружный  труд. </vt:lpstr>
      <vt:lpstr>Сидит парень на печи, Уплетает калачи,  Прокатился по деревне И женился на царевне.</vt:lpstr>
      <vt:lpstr>Мышка дом себе нашла, Мышка добрая была: В доме том в конце  концов Стало множество  жильцов. </vt:lpstr>
      <vt:lpstr>У Алёнушки сестрицы Унесли братишку птицы, Та с подружками играла, Братца Ваню проморгала.</vt:lpstr>
      <vt:lpstr>Нравом зол, цветом сер, Семерых козлят он съел. </vt:lpstr>
      <vt:lpstr>Что за гостья в дом пришла  К трём лесным медведям? Там поела, попила, В трёх кроватях поспала, А хозяева вернулись –  Еле ноги  унесла! </vt:lpstr>
      <vt:lpstr>Убежали от грязнули Чашки, ложки и кастрюли. Ищет их она, зовет И в дороге слезы льет. </vt:lpstr>
      <vt:lpstr>А дорога далека, А корзина нелегка. Сесть бы на пенек, Съесть бы пирожок…</vt:lpstr>
      <vt:lpstr>Сказка – лож, да в ней намек! Добрым молодцам – урок!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2014-07-02T13:05:04Z</dcterms:created>
  <dcterms:modified xsi:type="dcterms:W3CDTF">2016-05-12T16:08:32Z</dcterms:modified>
</cp:coreProperties>
</file>