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5"/>
  </p:notesMasterIdLst>
  <p:sldIdLst>
    <p:sldId id="256" r:id="rId5"/>
    <p:sldId id="259" r:id="rId6"/>
    <p:sldId id="261" r:id="rId7"/>
    <p:sldId id="271" r:id="rId8"/>
    <p:sldId id="263" r:id="rId9"/>
    <p:sldId id="267" r:id="rId10"/>
    <p:sldId id="265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E7D4"/>
    <a:srgbClr val="686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100" d="100"/>
          <a:sy n="100" d="100"/>
        </p:scale>
        <p:origin x="696" y="-2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79F0B-755E-4D14-B279-D6BD1C7309A7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D916D5-25BC-4545-8B03-364F1636669C}">
      <dgm:prSet phldrT="[Текст]" custT="1"/>
      <dgm:spPr/>
      <dgm:t>
        <a:bodyPr/>
        <a:lstStyle/>
        <a:p>
          <a:r>
            <a:rPr lang="ru-RU" sz="2000" dirty="0"/>
            <a:t>Медиа-школа</a:t>
          </a:r>
        </a:p>
      </dgm:t>
    </dgm:pt>
    <dgm:pt modelId="{0B3BD9EF-6BE5-4E6E-AAB2-EFD495F411A4}" type="parTrans" cxnId="{F1CB2C84-B6F5-44D4-BFB2-EBDCC1820D00}">
      <dgm:prSet/>
      <dgm:spPr/>
      <dgm:t>
        <a:bodyPr/>
        <a:lstStyle/>
        <a:p>
          <a:endParaRPr lang="ru-RU"/>
        </a:p>
      </dgm:t>
    </dgm:pt>
    <dgm:pt modelId="{E8617C9B-63DA-40EF-AEFF-51042274DD53}" type="sibTrans" cxnId="{F1CB2C84-B6F5-44D4-BFB2-EBDCC1820D00}">
      <dgm:prSet/>
      <dgm:spPr/>
      <dgm:t>
        <a:bodyPr/>
        <a:lstStyle/>
        <a:p>
          <a:endParaRPr lang="ru-RU"/>
        </a:p>
      </dgm:t>
    </dgm:pt>
    <dgm:pt modelId="{F75D8F09-D8F3-4754-ACE7-E7236239D590}">
      <dgm:prSet phldrT="[Текст]"/>
      <dgm:spPr/>
      <dgm:t>
        <a:bodyPr/>
        <a:lstStyle/>
        <a:p>
          <a:r>
            <a:rPr lang="ru-RU" dirty="0"/>
            <a:t>Телевидение</a:t>
          </a:r>
        </a:p>
      </dgm:t>
    </dgm:pt>
    <dgm:pt modelId="{A82A3E38-0EBC-4675-8B4E-16346A04DEDA}" type="parTrans" cxnId="{14F2189E-63B1-4B3E-ADAD-81E516B9B86F}">
      <dgm:prSet/>
      <dgm:spPr/>
      <dgm:t>
        <a:bodyPr/>
        <a:lstStyle/>
        <a:p>
          <a:endParaRPr lang="ru-RU"/>
        </a:p>
      </dgm:t>
    </dgm:pt>
    <dgm:pt modelId="{85220BE5-DF36-4B48-B0F6-1735897CF91A}" type="sibTrans" cxnId="{14F2189E-63B1-4B3E-ADAD-81E516B9B86F}">
      <dgm:prSet/>
      <dgm:spPr/>
      <dgm:t>
        <a:bodyPr/>
        <a:lstStyle/>
        <a:p>
          <a:endParaRPr lang="ru-RU"/>
        </a:p>
      </dgm:t>
    </dgm:pt>
    <dgm:pt modelId="{815E06D5-1BDE-436C-9E24-CFF7957031CF}">
      <dgm:prSet phldrT="[Текст]"/>
      <dgm:spPr/>
      <dgm:t>
        <a:bodyPr/>
        <a:lstStyle/>
        <a:p>
          <a:r>
            <a:rPr lang="ru-RU" dirty="0"/>
            <a:t>Кино</a:t>
          </a:r>
        </a:p>
      </dgm:t>
    </dgm:pt>
    <dgm:pt modelId="{69E7AE4A-A67E-4756-AAE0-A2444B39BFF4}" type="parTrans" cxnId="{8626F8F4-41ED-4DBB-BC1A-9900DBF6366A}">
      <dgm:prSet/>
      <dgm:spPr/>
      <dgm:t>
        <a:bodyPr/>
        <a:lstStyle/>
        <a:p>
          <a:endParaRPr lang="ru-RU"/>
        </a:p>
      </dgm:t>
    </dgm:pt>
    <dgm:pt modelId="{A9C2A515-8AAA-469B-99FC-781EC7628FFC}" type="sibTrans" cxnId="{8626F8F4-41ED-4DBB-BC1A-9900DBF6366A}">
      <dgm:prSet/>
      <dgm:spPr/>
      <dgm:t>
        <a:bodyPr/>
        <a:lstStyle/>
        <a:p>
          <a:endParaRPr lang="ru-RU"/>
        </a:p>
      </dgm:t>
    </dgm:pt>
    <dgm:pt modelId="{48872D3C-3F5C-4990-888A-6E27F8C09A56}">
      <dgm:prSet phldrT="[Текст]"/>
      <dgm:spPr/>
      <dgm:t>
        <a:bodyPr/>
        <a:lstStyle/>
        <a:p>
          <a:r>
            <a:rPr lang="ru-RU" dirty="0"/>
            <a:t>Анимация</a:t>
          </a:r>
        </a:p>
      </dgm:t>
    </dgm:pt>
    <dgm:pt modelId="{FE4BBF61-28C7-40A8-A7E7-17CC5DCE6834}" type="parTrans" cxnId="{E0D2AEA4-E403-467C-A497-47D1783ED60B}">
      <dgm:prSet/>
      <dgm:spPr/>
      <dgm:t>
        <a:bodyPr/>
        <a:lstStyle/>
        <a:p>
          <a:endParaRPr lang="ru-RU"/>
        </a:p>
      </dgm:t>
    </dgm:pt>
    <dgm:pt modelId="{088BF4EE-FA02-4FA0-85A7-4145C6F99584}" type="sibTrans" cxnId="{E0D2AEA4-E403-467C-A497-47D1783ED60B}">
      <dgm:prSet/>
      <dgm:spPr/>
      <dgm:t>
        <a:bodyPr/>
        <a:lstStyle/>
        <a:p>
          <a:endParaRPr lang="ru-RU"/>
        </a:p>
      </dgm:t>
    </dgm:pt>
    <dgm:pt modelId="{9EC1D2A3-39BB-4CC2-9E5F-91C6636686A9}">
      <dgm:prSet phldrT="[Текст]"/>
      <dgm:spPr/>
      <dgm:t>
        <a:bodyPr/>
        <a:lstStyle/>
        <a:p>
          <a:r>
            <a:rPr lang="ru-RU" dirty="0"/>
            <a:t>Радио</a:t>
          </a:r>
        </a:p>
      </dgm:t>
    </dgm:pt>
    <dgm:pt modelId="{F7BC47A5-BDDF-431C-93D6-3F25B885DB64}" type="parTrans" cxnId="{ABAD2ED3-9CC5-49D9-A06B-E6A9BDCF587C}">
      <dgm:prSet/>
      <dgm:spPr/>
      <dgm:t>
        <a:bodyPr/>
        <a:lstStyle/>
        <a:p>
          <a:endParaRPr lang="ru-RU"/>
        </a:p>
      </dgm:t>
    </dgm:pt>
    <dgm:pt modelId="{2C8574A0-F72E-487C-8F85-97AE226569F7}" type="sibTrans" cxnId="{ABAD2ED3-9CC5-49D9-A06B-E6A9BDCF587C}">
      <dgm:prSet/>
      <dgm:spPr/>
      <dgm:t>
        <a:bodyPr/>
        <a:lstStyle/>
        <a:p>
          <a:endParaRPr lang="ru-RU"/>
        </a:p>
      </dgm:t>
    </dgm:pt>
    <dgm:pt modelId="{498BF7C3-7BF9-404F-ACAE-33AC3916D9FA}">
      <dgm:prSet phldrT="[Текст]"/>
      <dgm:spPr/>
      <dgm:t>
        <a:bodyPr/>
        <a:lstStyle/>
        <a:p>
          <a:r>
            <a:rPr lang="ru-RU" dirty="0"/>
            <a:t>Интернет</a:t>
          </a:r>
        </a:p>
      </dgm:t>
    </dgm:pt>
    <dgm:pt modelId="{52F6106F-5244-4ED9-8266-572CB25B6C32}" type="parTrans" cxnId="{513BC764-20FF-4129-BCC3-A823276D3695}">
      <dgm:prSet/>
      <dgm:spPr/>
      <dgm:t>
        <a:bodyPr/>
        <a:lstStyle/>
        <a:p>
          <a:endParaRPr lang="ru-RU"/>
        </a:p>
      </dgm:t>
    </dgm:pt>
    <dgm:pt modelId="{6FEFB69B-C21F-4CB4-ABCD-103434DB87EE}" type="sibTrans" cxnId="{513BC764-20FF-4129-BCC3-A823276D3695}">
      <dgm:prSet/>
      <dgm:spPr/>
      <dgm:t>
        <a:bodyPr/>
        <a:lstStyle/>
        <a:p>
          <a:endParaRPr lang="ru-RU"/>
        </a:p>
      </dgm:t>
    </dgm:pt>
    <dgm:pt modelId="{2CB687CC-FAFA-4F76-B97D-96AF3FA18563}" type="pres">
      <dgm:prSet presAssocID="{70779F0B-755E-4D14-B279-D6BD1C7309A7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B7DA1058-0EFD-4638-A464-D79C69A43E1F}" type="pres">
      <dgm:prSet presAssocID="{05D916D5-25BC-4545-8B03-364F1636669C}" presName="composite" presStyleCnt="0"/>
      <dgm:spPr/>
    </dgm:pt>
    <dgm:pt modelId="{A973F1A1-7667-4761-96BD-0D944822A1CA}" type="pres">
      <dgm:prSet presAssocID="{05D916D5-25BC-4545-8B03-364F1636669C}" presName="ParentAccent1" presStyleLbl="alignNode1" presStyleIdx="0" presStyleCnt="51"/>
      <dgm:spPr/>
    </dgm:pt>
    <dgm:pt modelId="{8EE21E41-D268-4731-B294-7FC726A0E167}" type="pres">
      <dgm:prSet presAssocID="{05D916D5-25BC-4545-8B03-364F1636669C}" presName="ParentAccent2" presStyleLbl="alignNode1" presStyleIdx="1" presStyleCnt="51"/>
      <dgm:spPr/>
    </dgm:pt>
    <dgm:pt modelId="{D4C15627-AD5E-44D6-B760-910D9D706831}" type="pres">
      <dgm:prSet presAssocID="{05D916D5-25BC-4545-8B03-364F1636669C}" presName="ParentAccent3" presStyleLbl="alignNode1" presStyleIdx="2" presStyleCnt="51"/>
      <dgm:spPr/>
    </dgm:pt>
    <dgm:pt modelId="{DC454E8F-3E54-4FFE-8E15-34B59EA6070F}" type="pres">
      <dgm:prSet presAssocID="{05D916D5-25BC-4545-8B03-364F1636669C}" presName="ParentAccent4" presStyleLbl="alignNode1" presStyleIdx="3" presStyleCnt="51"/>
      <dgm:spPr/>
    </dgm:pt>
    <dgm:pt modelId="{1521FE22-8A29-46E6-88A9-8E411DBFEE78}" type="pres">
      <dgm:prSet presAssocID="{05D916D5-25BC-4545-8B03-364F1636669C}" presName="ParentAccent5" presStyleLbl="alignNode1" presStyleIdx="4" presStyleCnt="51"/>
      <dgm:spPr/>
    </dgm:pt>
    <dgm:pt modelId="{5D807C4A-B8FE-4858-8DA2-43026F25C508}" type="pres">
      <dgm:prSet presAssocID="{05D916D5-25BC-4545-8B03-364F1636669C}" presName="ParentAccent6" presStyleLbl="alignNode1" presStyleIdx="5" presStyleCnt="51"/>
      <dgm:spPr/>
    </dgm:pt>
    <dgm:pt modelId="{73951B35-D8D1-43A2-8F06-EE0B73D19446}" type="pres">
      <dgm:prSet presAssocID="{05D916D5-25BC-4545-8B03-364F1636669C}" presName="ParentAccent7" presStyleLbl="alignNode1" presStyleIdx="6" presStyleCnt="51"/>
      <dgm:spPr/>
    </dgm:pt>
    <dgm:pt modelId="{0B0232C5-4247-4247-AF24-048A2251B5C3}" type="pres">
      <dgm:prSet presAssocID="{05D916D5-25BC-4545-8B03-364F1636669C}" presName="ParentAccent8" presStyleLbl="alignNode1" presStyleIdx="7" presStyleCnt="51"/>
      <dgm:spPr/>
    </dgm:pt>
    <dgm:pt modelId="{0130AA06-5347-41F3-AEB2-7C22ED163DF1}" type="pres">
      <dgm:prSet presAssocID="{05D916D5-25BC-4545-8B03-364F1636669C}" presName="ParentAccent9" presStyleLbl="alignNode1" presStyleIdx="8" presStyleCnt="51"/>
      <dgm:spPr/>
    </dgm:pt>
    <dgm:pt modelId="{FF3B6EF9-3C06-4F2B-AEBD-EF424DC8E528}" type="pres">
      <dgm:prSet presAssocID="{05D916D5-25BC-4545-8B03-364F1636669C}" presName="ParentAccent10" presStyleLbl="alignNode1" presStyleIdx="9" presStyleCnt="51"/>
      <dgm:spPr/>
    </dgm:pt>
    <dgm:pt modelId="{AD688AD4-E3AE-414A-82F0-ED5C0E4E99C4}" type="pres">
      <dgm:prSet presAssocID="{05D916D5-25BC-4545-8B03-364F1636669C}" presName="Parent" presStyleLbl="alignNode1" presStyleIdx="10" presStyleCnt="51" custScaleX="102643" custScaleY="101188">
        <dgm:presLayoutVars>
          <dgm:chMax val="5"/>
          <dgm:chPref val="3"/>
          <dgm:bulletEnabled val="1"/>
        </dgm:presLayoutVars>
      </dgm:prSet>
      <dgm:spPr/>
    </dgm:pt>
    <dgm:pt modelId="{DC7D9879-3ADC-43C4-AEEE-75613577A484}" type="pres">
      <dgm:prSet presAssocID="{F75D8F09-D8F3-4754-ACE7-E7236239D590}" presName="Child1Accent1" presStyleLbl="alignNode1" presStyleIdx="11" presStyleCnt="51"/>
      <dgm:spPr/>
    </dgm:pt>
    <dgm:pt modelId="{353F36F3-AF22-471B-83A8-75D2B4D1A8DB}" type="pres">
      <dgm:prSet presAssocID="{F75D8F09-D8F3-4754-ACE7-E7236239D590}" presName="Child1Accent2" presStyleLbl="alignNode1" presStyleIdx="12" presStyleCnt="51"/>
      <dgm:spPr/>
    </dgm:pt>
    <dgm:pt modelId="{13131DB7-D844-4D07-BDE1-2526AEE7CB0C}" type="pres">
      <dgm:prSet presAssocID="{F75D8F09-D8F3-4754-ACE7-E7236239D590}" presName="Child1Accent3" presStyleLbl="alignNode1" presStyleIdx="13" presStyleCnt="51"/>
      <dgm:spPr/>
    </dgm:pt>
    <dgm:pt modelId="{C4296DC8-15B3-4341-AD65-62B10940B315}" type="pres">
      <dgm:prSet presAssocID="{F75D8F09-D8F3-4754-ACE7-E7236239D590}" presName="Child1Accent4" presStyleLbl="alignNode1" presStyleIdx="14" presStyleCnt="51"/>
      <dgm:spPr/>
    </dgm:pt>
    <dgm:pt modelId="{C0113FE4-5701-4CF0-8531-2437D872B748}" type="pres">
      <dgm:prSet presAssocID="{F75D8F09-D8F3-4754-ACE7-E7236239D590}" presName="Child1Accent5" presStyleLbl="alignNode1" presStyleIdx="15" presStyleCnt="51"/>
      <dgm:spPr/>
    </dgm:pt>
    <dgm:pt modelId="{3F30CE3A-BF2C-4D13-8DEB-7422B96FD16A}" type="pres">
      <dgm:prSet presAssocID="{F75D8F09-D8F3-4754-ACE7-E7236239D590}" presName="Child1Accent6" presStyleLbl="alignNode1" presStyleIdx="16" presStyleCnt="51"/>
      <dgm:spPr/>
    </dgm:pt>
    <dgm:pt modelId="{99B3AED7-6ABA-4468-A460-B1FE1D1235FD}" type="pres">
      <dgm:prSet presAssocID="{F75D8F09-D8F3-4754-ACE7-E7236239D590}" presName="Child1Accent7" presStyleLbl="alignNode1" presStyleIdx="17" presStyleCnt="51"/>
      <dgm:spPr/>
    </dgm:pt>
    <dgm:pt modelId="{C93B3AAB-169F-4E72-ABB6-BBFC64B861A2}" type="pres">
      <dgm:prSet presAssocID="{F75D8F09-D8F3-4754-ACE7-E7236239D590}" presName="Child1Accent8" presStyleLbl="alignNode1" presStyleIdx="18" presStyleCnt="51"/>
      <dgm:spPr/>
    </dgm:pt>
    <dgm:pt modelId="{C01562DA-84F2-49AE-B9C5-2AD0F433BFBA}" type="pres">
      <dgm:prSet presAssocID="{F75D8F09-D8F3-4754-ACE7-E7236239D590}" presName="Child1Accent9" presStyleLbl="alignNode1" presStyleIdx="19" presStyleCnt="51"/>
      <dgm:spPr/>
    </dgm:pt>
    <dgm:pt modelId="{866FCF79-6D6E-4426-B805-A7A1EA70187E}" type="pres">
      <dgm:prSet presAssocID="{F75D8F09-D8F3-4754-ACE7-E7236239D590}" presName="Child1" presStyleLbl="revTx" presStyleIdx="0" presStyleCnt="5">
        <dgm:presLayoutVars>
          <dgm:chMax/>
          <dgm:chPref val="0"/>
          <dgm:bulletEnabled val="1"/>
        </dgm:presLayoutVars>
      </dgm:prSet>
      <dgm:spPr/>
    </dgm:pt>
    <dgm:pt modelId="{167C9E69-A5FA-436B-B795-EDE6EA974810}" type="pres">
      <dgm:prSet presAssocID="{9EC1D2A3-39BB-4CC2-9E5F-91C6636686A9}" presName="Child2Accent1" presStyleLbl="alignNode1" presStyleIdx="20" presStyleCnt="51"/>
      <dgm:spPr/>
    </dgm:pt>
    <dgm:pt modelId="{499C5F26-5655-4588-BBE1-FE9439AD21B6}" type="pres">
      <dgm:prSet presAssocID="{9EC1D2A3-39BB-4CC2-9E5F-91C6636686A9}" presName="Child2Accent2" presStyleLbl="alignNode1" presStyleIdx="21" presStyleCnt="51"/>
      <dgm:spPr/>
    </dgm:pt>
    <dgm:pt modelId="{D5353882-A0FA-46F8-A645-4BEF96E774FD}" type="pres">
      <dgm:prSet presAssocID="{9EC1D2A3-39BB-4CC2-9E5F-91C6636686A9}" presName="Child2Accent3" presStyleLbl="alignNode1" presStyleIdx="22" presStyleCnt="51"/>
      <dgm:spPr/>
    </dgm:pt>
    <dgm:pt modelId="{68340064-B7F2-4D13-AD7F-1C2F889DC837}" type="pres">
      <dgm:prSet presAssocID="{9EC1D2A3-39BB-4CC2-9E5F-91C6636686A9}" presName="Child2Accent4" presStyleLbl="alignNode1" presStyleIdx="23" presStyleCnt="51"/>
      <dgm:spPr/>
    </dgm:pt>
    <dgm:pt modelId="{8FD8146B-ECAA-48F8-A7E2-3A5B9EC3D391}" type="pres">
      <dgm:prSet presAssocID="{9EC1D2A3-39BB-4CC2-9E5F-91C6636686A9}" presName="Child2Accent5" presStyleLbl="alignNode1" presStyleIdx="24" presStyleCnt="51"/>
      <dgm:spPr/>
    </dgm:pt>
    <dgm:pt modelId="{D31BF4CD-00C7-45D4-82CB-7C08B38BA4C2}" type="pres">
      <dgm:prSet presAssocID="{9EC1D2A3-39BB-4CC2-9E5F-91C6636686A9}" presName="Child2Accent6" presStyleLbl="alignNode1" presStyleIdx="25" presStyleCnt="51"/>
      <dgm:spPr/>
    </dgm:pt>
    <dgm:pt modelId="{44BBD324-52F5-40CF-BA4D-21F885CE783F}" type="pres">
      <dgm:prSet presAssocID="{9EC1D2A3-39BB-4CC2-9E5F-91C6636686A9}" presName="Child2Accent7" presStyleLbl="alignNode1" presStyleIdx="26" presStyleCnt="51"/>
      <dgm:spPr/>
    </dgm:pt>
    <dgm:pt modelId="{CC3CB187-B1AC-4FAB-8230-10E032E111E3}" type="pres">
      <dgm:prSet presAssocID="{9EC1D2A3-39BB-4CC2-9E5F-91C6636686A9}" presName="Child2" presStyleLbl="revTx" presStyleIdx="1" presStyleCnt="5">
        <dgm:presLayoutVars>
          <dgm:chMax/>
          <dgm:chPref val="0"/>
          <dgm:bulletEnabled val="1"/>
        </dgm:presLayoutVars>
      </dgm:prSet>
      <dgm:spPr/>
    </dgm:pt>
    <dgm:pt modelId="{EDB96AB1-1930-48C5-90E6-76C76D4D8287}" type="pres">
      <dgm:prSet presAssocID="{815E06D5-1BDE-436C-9E24-CFF7957031CF}" presName="Child3Accent1" presStyleLbl="alignNode1" presStyleIdx="27" presStyleCnt="51"/>
      <dgm:spPr/>
    </dgm:pt>
    <dgm:pt modelId="{EC09D174-243D-4FC3-BCF8-4C78B7FDEABA}" type="pres">
      <dgm:prSet presAssocID="{815E06D5-1BDE-436C-9E24-CFF7957031CF}" presName="Child3Accent2" presStyleLbl="alignNode1" presStyleIdx="28" presStyleCnt="51"/>
      <dgm:spPr/>
    </dgm:pt>
    <dgm:pt modelId="{BBF26F74-06C3-4D00-B946-E3DC385F3C84}" type="pres">
      <dgm:prSet presAssocID="{815E06D5-1BDE-436C-9E24-CFF7957031CF}" presName="Child3Accent3" presStyleLbl="alignNode1" presStyleIdx="29" presStyleCnt="51"/>
      <dgm:spPr/>
    </dgm:pt>
    <dgm:pt modelId="{34E2ECF3-6688-46FC-8333-71A50F1D3F13}" type="pres">
      <dgm:prSet presAssocID="{815E06D5-1BDE-436C-9E24-CFF7957031CF}" presName="Child3Accent4" presStyleLbl="alignNode1" presStyleIdx="30" presStyleCnt="51"/>
      <dgm:spPr/>
    </dgm:pt>
    <dgm:pt modelId="{72255309-95B6-46BC-85F4-20E2FDF22A97}" type="pres">
      <dgm:prSet presAssocID="{815E06D5-1BDE-436C-9E24-CFF7957031CF}" presName="Child3Accent5" presStyleLbl="alignNode1" presStyleIdx="31" presStyleCnt="51"/>
      <dgm:spPr/>
    </dgm:pt>
    <dgm:pt modelId="{069AF181-F5E8-4D83-B8C2-7E04392FF23A}" type="pres">
      <dgm:prSet presAssocID="{815E06D5-1BDE-436C-9E24-CFF7957031CF}" presName="Child3Accent6" presStyleLbl="alignNode1" presStyleIdx="32" presStyleCnt="51"/>
      <dgm:spPr/>
    </dgm:pt>
    <dgm:pt modelId="{25DED54F-F028-47C2-A33E-4613C7C3CC5D}" type="pres">
      <dgm:prSet presAssocID="{815E06D5-1BDE-436C-9E24-CFF7957031CF}" presName="Child3Accent7" presStyleLbl="alignNode1" presStyleIdx="33" presStyleCnt="51"/>
      <dgm:spPr/>
    </dgm:pt>
    <dgm:pt modelId="{9C8E1CF3-5284-46F9-A970-EE5968D66CE7}" type="pres">
      <dgm:prSet presAssocID="{815E06D5-1BDE-436C-9E24-CFF7957031CF}" presName="Child3" presStyleLbl="revTx" presStyleIdx="2" presStyleCnt="5">
        <dgm:presLayoutVars>
          <dgm:chMax/>
          <dgm:chPref val="0"/>
          <dgm:bulletEnabled val="1"/>
        </dgm:presLayoutVars>
      </dgm:prSet>
      <dgm:spPr/>
    </dgm:pt>
    <dgm:pt modelId="{B668E9C2-3E74-45DD-AA4F-B907247EB9D0}" type="pres">
      <dgm:prSet presAssocID="{48872D3C-3F5C-4990-888A-6E27F8C09A56}" presName="Child4Accent1" presStyleLbl="alignNode1" presStyleIdx="34" presStyleCnt="51"/>
      <dgm:spPr/>
    </dgm:pt>
    <dgm:pt modelId="{F863F217-E822-4DBB-9B15-F04D73F3256B}" type="pres">
      <dgm:prSet presAssocID="{48872D3C-3F5C-4990-888A-6E27F8C09A56}" presName="Child4Accent2" presStyleLbl="alignNode1" presStyleIdx="35" presStyleCnt="51"/>
      <dgm:spPr/>
    </dgm:pt>
    <dgm:pt modelId="{4361247D-DD5B-423C-B544-A85A33C8930E}" type="pres">
      <dgm:prSet presAssocID="{48872D3C-3F5C-4990-888A-6E27F8C09A56}" presName="Child4Accent3" presStyleLbl="alignNode1" presStyleIdx="36" presStyleCnt="51"/>
      <dgm:spPr/>
    </dgm:pt>
    <dgm:pt modelId="{41324E51-238A-4297-A3D7-4F5BA199758E}" type="pres">
      <dgm:prSet presAssocID="{48872D3C-3F5C-4990-888A-6E27F8C09A56}" presName="Child4Accent4" presStyleLbl="alignNode1" presStyleIdx="37" presStyleCnt="51"/>
      <dgm:spPr/>
    </dgm:pt>
    <dgm:pt modelId="{1B1E53B5-9149-4A1B-8708-F9A54E4248EA}" type="pres">
      <dgm:prSet presAssocID="{48872D3C-3F5C-4990-888A-6E27F8C09A56}" presName="Child4Accent5" presStyleLbl="alignNode1" presStyleIdx="38" presStyleCnt="51"/>
      <dgm:spPr/>
    </dgm:pt>
    <dgm:pt modelId="{EC3C1FA0-D271-405E-AF02-43C8BDC75156}" type="pres">
      <dgm:prSet presAssocID="{48872D3C-3F5C-4990-888A-6E27F8C09A56}" presName="Child4Accent6" presStyleLbl="alignNode1" presStyleIdx="39" presStyleCnt="51"/>
      <dgm:spPr/>
    </dgm:pt>
    <dgm:pt modelId="{79F1A336-7B6B-46E5-83AE-9AE0F42ABEE1}" type="pres">
      <dgm:prSet presAssocID="{48872D3C-3F5C-4990-888A-6E27F8C09A56}" presName="Child4Accent7" presStyleLbl="alignNode1" presStyleIdx="40" presStyleCnt="51"/>
      <dgm:spPr/>
    </dgm:pt>
    <dgm:pt modelId="{AF0D3FCA-6362-485A-A567-E14CFD38A349}" type="pres">
      <dgm:prSet presAssocID="{48872D3C-3F5C-4990-888A-6E27F8C09A56}" presName="Child4Accent8" presStyleLbl="alignNode1" presStyleIdx="41" presStyleCnt="51"/>
      <dgm:spPr/>
    </dgm:pt>
    <dgm:pt modelId="{F7D9539E-B025-4144-AC97-297675D2F53D}" type="pres">
      <dgm:prSet presAssocID="{48872D3C-3F5C-4990-888A-6E27F8C09A56}" presName="Child4" presStyleLbl="revTx" presStyleIdx="3" presStyleCnt="5">
        <dgm:presLayoutVars>
          <dgm:chMax/>
          <dgm:chPref val="0"/>
          <dgm:bulletEnabled val="1"/>
        </dgm:presLayoutVars>
      </dgm:prSet>
      <dgm:spPr/>
    </dgm:pt>
    <dgm:pt modelId="{61A7F021-8FDC-4505-B0E2-85DFBAA04FF4}" type="pres">
      <dgm:prSet presAssocID="{498BF7C3-7BF9-404F-ACAE-33AC3916D9FA}" presName="Child5Accent1" presStyleLbl="alignNode1" presStyleIdx="42" presStyleCnt="51"/>
      <dgm:spPr/>
    </dgm:pt>
    <dgm:pt modelId="{0900CE68-A8A8-4CA8-B02B-CF79671A7603}" type="pres">
      <dgm:prSet presAssocID="{498BF7C3-7BF9-404F-ACAE-33AC3916D9FA}" presName="Child5Accent2" presStyleLbl="alignNode1" presStyleIdx="43" presStyleCnt="51"/>
      <dgm:spPr/>
    </dgm:pt>
    <dgm:pt modelId="{37BFE324-DE3E-4B85-BC25-EEA85EC4EB7A}" type="pres">
      <dgm:prSet presAssocID="{498BF7C3-7BF9-404F-ACAE-33AC3916D9FA}" presName="Child5Accent3" presStyleLbl="alignNode1" presStyleIdx="44" presStyleCnt="51"/>
      <dgm:spPr/>
    </dgm:pt>
    <dgm:pt modelId="{6C7E5D5C-5A00-47AE-8FA5-23974457E279}" type="pres">
      <dgm:prSet presAssocID="{498BF7C3-7BF9-404F-ACAE-33AC3916D9FA}" presName="Child5Accent4" presStyleLbl="alignNode1" presStyleIdx="45" presStyleCnt="51"/>
      <dgm:spPr/>
    </dgm:pt>
    <dgm:pt modelId="{6CFDDFBB-2424-44B1-8EA5-323CF6CD7E2E}" type="pres">
      <dgm:prSet presAssocID="{498BF7C3-7BF9-404F-ACAE-33AC3916D9FA}" presName="Child5Accent5" presStyleLbl="alignNode1" presStyleIdx="46" presStyleCnt="51"/>
      <dgm:spPr/>
    </dgm:pt>
    <dgm:pt modelId="{5E7282EB-D55C-4D73-91B9-FB593B283860}" type="pres">
      <dgm:prSet presAssocID="{498BF7C3-7BF9-404F-ACAE-33AC3916D9FA}" presName="Child5Accent6" presStyleLbl="alignNode1" presStyleIdx="47" presStyleCnt="51"/>
      <dgm:spPr/>
    </dgm:pt>
    <dgm:pt modelId="{989290EE-6F96-4DCE-A337-75BD54BDE04F}" type="pres">
      <dgm:prSet presAssocID="{498BF7C3-7BF9-404F-ACAE-33AC3916D9FA}" presName="Child5Accent7" presStyleLbl="alignNode1" presStyleIdx="48" presStyleCnt="51"/>
      <dgm:spPr/>
    </dgm:pt>
    <dgm:pt modelId="{B8ADFF1E-17F7-44C3-8FB3-567B9FB849A1}" type="pres">
      <dgm:prSet presAssocID="{498BF7C3-7BF9-404F-ACAE-33AC3916D9FA}" presName="Child5Accent8" presStyleLbl="alignNode1" presStyleIdx="49" presStyleCnt="51"/>
      <dgm:spPr/>
    </dgm:pt>
    <dgm:pt modelId="{E242AD53-CB67-4983-BB71-3A20425A400D}" type="pres">
      <dgm:prSet presAssocID="{498BF7C3-7BF9-404F-ACAE-33AC3916D9FA}" presName="Child5Accent9" presStyleLbl="alignNode1" presStyleIdx="50" presStyleCnt="51"/>
      <dgm:spPr/>
    </dgm:pt>
    <dgm:pt modelId="{09A3974B-E906-49A9-AC4F-D16DAAC042A7}" type="pres">
      <dgm:prSet presAssocID="{498BF7C3-7BF9-404F-ACAE-33AC3916D9FA}" presName="Child5" presStyleLbl="revTx" presStyleIdx="4" presStyleCnt="5">
        <dgm:presLayoutVars>
          <dgm:chMax/>
          <dgm:chPref val="0"/>
          <dgm:bulletEnabled val="1"/>
        </dgm:presLayoutVars>
      </dgm:prSet>
      <dgm:spPr/>
    </dgm:pt>
  </dgm:ptLst>
  <dgm:cxnLst>
    <dgm:cxn modelId="{8A1AB55F-D176-4E82-8131-11382A8E92BE}" type="presOf" srcId="{9EC1D2A3-39BB-4CC2-9E5F-91C6636686A9}" destId="{CC3CB187-B1AC-4FAB-8230-10E032E111E3}" srcOrd="0" destOrd="0" presId="urn:microsoft.com/office/officeart/2011/layout/ConvergingText"/>
    <dgm:cxn modelId="{513BC764-20FF-4129-BCC3-A823276D3695}" srcId="{05D916D5-25BC-4545-8B03-364F1636669C}" destId="{498BF7C3-7BF9-404F-ACAE-33AC3916D9FA}" srcOrd="4" destOrd="0" parTransId="{52F6106F-5244-4ED9-8266-572CB25B6C32}" sibTransId="{6FEFB69B-C21F-4CB4-ABCD-103434DB87EE}"/>
    <dgm:cxn modelId="{7C4F7555-5555-49DA-9ABC-8E90C4AAD38E}" type="presOf" srcId="{70779F0B-755E-4D14-B279-D6BD1C7309A7}" destId="{2CB687CC-FAFA-4F76-B97D-96AF3FA18563}" srcOrd="0" destOrd="0" presId="urn:microsoft.com/office/officeart/2011/layout/ConvergingText"/>
    <dgm:cxn modelId="{016C0884-7CD2-405E-8FFE-6893C07DFA24}" type="presOf" srcId="{F75D8F09-D8F3-4754-ACE7-E7236239D590}" destId="{866FCF79-6D6E-4426-B805-A7A1EA70187E}" srcOrd="0" destOrd="0" presId="urn:microsoft.com/office/officeart/2011/layout/ConvergingText"/>
    <dgm:cxn modelId="{F1CB2C84-B6F5-44D4-BFB2-EBDCC1820D00}" srcId="{70779F0B-755E-4D14-B279-D6BD1C7309A7}" destId="{05D916D5-25BC-4545-8B03-364F1636669C}" srcOrd="0" destOrd="0" parTransId="{0B3BD9EF-6BE5-4E6E-AAB2-EFD495F411A4}" sibTransId="{E8617C9B-63DA-40EF-AEFF-51042274DD53}"/>
    <dgm:cxn modelId="{1C48C487-E8DB-470D-BB9F-012C706B7BA6}" type="presOf" srcId="{815E06D5-1BDE-436C-9E24-CFF7957031CF}" destId="{9C8E1CF3-5284-46F9-A970-EE5968D66CE7}" srcOrd="0" destOrd="0" presId="urn:microsoft.com/office/officeart/2011/layout/ConvergingText"/>
    <dgm:cxn modelId="{14F2189E-63B1-4B3E-ADAD-81E516B9B86F}" srcId="{05D916D5-25BC-4545-8B03-364F1636669C}" destId="{F75D8F09-D8F3-4754-ACE7-E7236239D590}" srcOrd="0" destOrd="0" parTransId="{A82A3E38-0EBC-4675-8B4E-16346A04DEDA}" sibTransId="{85220BE5-DF36-4B48-B0F6-1735897CF91A}"/>
    <dgm:cxn modelId="{E0D2AEA4-E403-467C-A497-47D1783ED60B}" srcId="{05D916D5-25BC-4545-8B03-364F1636669C}" destId="{48872D3C-3F5C-4990-888A-6E27F8C09A56}" srcOrd="3" destOrd="0" parTransId="{FE4BBF61-28C7-40A8-A7E7-17CC5DCE6834}" sibTransId="{088BF4EE-FA02-4FA0-85A7-4145C6F99584}"/>
    <dgm:cxn modelId="{891FC7B3-A8CC-4E7E-9066-7CDC8AB26D6B}" type="presOf" srcId="{498BF7C3-7BF9-404F-ACAE-33AC3916D9FA}" destId="{09A3974B-E906-49A9-AC4F-D16DAAC042A7}" srcOrd="0" destOrd="0" presId="urn:microsoft.com/office/officeart/2011/layout/ConvergingText"/>
    <dgm:cxn modelId="{ABAD2ED3-9CC5-49D9-A06B-E6A9BDCF587C}" srcId="{05D916D5-25BC-4545-8B03-364F1636669C}" destId="{9EC1D2A3-39BB-4CC2-9E5F-91C6636686A9}" srcOrd="1" destOrd="0" parTransId="{F7BC47A5-BDDF-431C-93D6-3F25B885DB64}" sibTransId="{2C8574A0-F72E-487C-8F85-97AE226569F7}"/>
    <dgm:cxn modelId="{6FAA7DEA-2F14-42C7-8CAA-6F678B625AB3}" type="presOf" srcId="{48872D3C-3F5C-4990-888A-6E27F8C09A56}" destId="{F7D9539E-B025-4144-AC97-297675D2F53D}" srcOrd="0" destOrd="0" presId="urn:microsoft.com/office/officeart/2011/layout/ConvergingText"/>
    <dgm:cxn modelId="{8626F8F4-41ED-4DBB-BC1A-9900DBF6366A}" srcId="{05D916D5-25BC-4545-8B03-364F1636669C}" destId="{815E06D5-1BDE-436C-9E24-CFF7957031CF}" srcOrd="2" destOrd="0" parTransId="{69E7AE4A-A67E-4756-AAE0-A2444B39BFF4}" sibTransId="{A9C2A515-8AAA-469B-99FC-781EC7628FFC}"/>
    <dgm:cxn modelId="{40D60CF8-8191-42BE-8F3B-3B5F5DDA4AC4}" type="presOf" srcId="{05D916D5-25BC-4545-8B03-364F1636669C}" destId="{AD688AD4-E3AE-414A-82F0-ED5C0E4E99C4}" srcOrd="0" destOrd="0" presId="urn:microsoft.com/office/officeart/2011/layout/ConvergingText"/>
    <dgm:cxn modelId="{6F2B914A-58F8-4468-B2FD-30B8025B1464}" type="presParOf" srcId="{2CB687CC-FAFA-4F76-B97D-96AF3FA18563}" destId="{B7DA1058-0EFD-4638-A464-D79C69A43E1F}" srcOrd="0" destOrd="0" presId="urn:microsoft.com/office/officeart/2011/layout/ConvergingText"/>
    <dgm:cxn modelId="{7C67E09F-F244-42C8-983E-70383446831B}" type="presParOf" srcId="{B7DA1058-0EFD-4638-A464-D79C69A43E1F}" destId="{A973F1A1-7667-4761-96BD-0D944822A1CA}" srcOrd="0" destOrd="0" presId="urn:microsoft.com/office/officeart/2011/layout/ConvergingText"/>
    <dgm:cxn modelId="{66AEBFA8-C2F2-4E42-B399-198D1199A556}" type="presParOf" srcId="{B7DA1058-0EFD-4638-A464-D79C69A43E1F}" destId="{8EE21E41-D268-4731-B294-7FC726A0E167}" srcOrd="1" destOrd="0" presId="urn:microsoft.com/office/officeart/2011/layout/ConvergingText"/>
    <dgm:cxn modelId="{AA27C138-6A6A-40BA-B514-90DDC1B46895}" type="presParOf" srcId="{B7DA1058-0EFD-4638-A464-D79C69A43E1F}" destId="{D4C15627-AD5E-44D6-B760-910D9D706831}" srcOrd="2" destOrd="0" presId="urn:microsoft.com/office/officeart/2011/layout/ConvergingText"/>
    <dgm:cxn modelId="{737668C6-FBE0-495E-A754-A797FED3D199}" type="presParOf" srcId="{B7DA1058-0EFD-4638-A464-D79C69A43E1F}" destId="{DC454E8F-3E54-4FFE-8E15-34B59EA6070F}" srcOrd="3" destOrd="0" presId="urn:microsoft.com/office/officeart/2011/layout/ConvergingText"/>
    <dgm:cxn modelId="{CE39E5C5-227C-4225-A78C-23E5F306A910}" type="presParOf" srcId="{B7DA1058-0EFD-4638-A464-D79C69A43E1F}" destId="{1521FE22-8A29-46E6-88A9-8E411DBFEE78}" srcOrd="4" destOrd="0" presId="urn:microsoft.com/office/officeart/2011/layout/ConvergingText"/>
    <dgm:cxn modelId="{A00455C8-B5DA-45B6-99DF-C5259149E420}" type="presParOf" srcId="{B7DA1058-0EFD-4638-A464-D79C69A43E1F}" destId="{5D807C4A-B8FE-4858-8DA2-43026F25C508}" srcOrd="5" destOrd="0" presId="urn:microsoft.com/office/officeart/2011/layout/ConvergingText"/>
    <dgm:cxn modelId="{14A205DB-536A-4064-99D3-4232F1B946E3}" type="presParOf" srcId="{B7DA1058-0EFD-4638-A464-D79C69A43E1F}" destId="{73951B35-D8D1-43A2-8F06-EE0B73D19446}" srcOrd="6" destOrd="0" presId="urn:microsoft.com/office/officeart/2011/layout/ConvergingText"/>
    <dgm:cxn modelId="{2204DFCD-6794-4BDC-973E-142A07A9024C}" type="presParOf" srcId="{B7DA1058-0EFD-4638-A464-D79C69A43E1F}" destId="{0B0232C5-4247-4247-AF24-048A2251B5C3}" srcOrd="7" destOrd="0" presId="urn:microsoft.com/office/officeart/2011/layout/ConvergingText"/>
    <dgm:cxn modelId="{F91AD27F-1828-4CD6-8F40-4F0FBBBA2063}" type="presParOf" srcId="{B7DA1058-0EFD-4638-A464-D79C69A43E1F}" destId="{0130AA06-5347-41F3-AEB2-7C22ED163DF1}" srcOrd="8" destOrd="0" presId="urn:microsoft.com/office/officeart/2011/layout/ConvergingText"/>
    <dgm:cxn modelId="{C52777F0-C056-4F66-80DD-539E8D9178B2}" type="presParOf" srcId="{B7DA1058-0EFD-4638-A464-D79C69A43E1F}" destId="{FF3B6EF9-3C06-4F2B-AEBD-EF424DC8E528}" srcOrd="9" destOrd="0" presId="urn:microsoft.com/office/officeart/2011/layout/ConvergingText"/>
    <dgm:cxn modelId="{70B3C9AB-CBA6-4D8D-8861-A9F727D3BD8E}" type="presParOf" srcId="{B7DA1058-0EFD-4638-A464-D79C69A43E1F}" destId="{AD688AD4-E3AE-414A-82F0-ED5C0E4E99C4}" srcOrd="10" destOrd="0" presId="urn:microsoft.com/office/officeart/2011/layout/ConvergingText"/>
    <dgm:cxn modelId="{E34F0401-3E4A-4C21-AB28-C5ED7B8370C0}" type="presParOf" srcId="{B7DA1058-0EFD-4638-A464-D79C69A43E1F}" destId="{DC7D9879-3ADC-43C4-AEEE-75613577A484}" srcOrd="11" destOrd="0" presId="urn:microsoft.com/office/officeart/2011/layout/ConvergingText"/>
    <dgm:cxn modelId="{CEB90EEB-A864-459C-86B3-3BA97E52283E}" type="presParOf" srcId="{B7DA1058-0EFD-4638-A464-D79C69A43E1F}" destId="{353F36F3-AF22-471B-83A8-75D2B4D1A8DB}" srcOrd="12" destOrd="0" presId="urn:microsoft.com/office/officeart/2011/layout/ConvergingText"/>
    <dgm:cxn modelId="{7F451D7F-557D-4AE5-AB8E-10F4E116E448}" type="presParOf" srcId="{B7DA1058-0EFD-4638-A464-D79C69A43E1F}" destId="{13131DB7-D844-4D07-BDE1-2526AEE7CB0C}" srcOrd="13" destOrd="0" presId="urn:microsoft.com/office/officeart/2011/layout/ConvergingText"/>
    <dgm:cxn modelId="{47D640D4-0DC3-41B6-B4CC-1FBDCB31BD7A}" type="presParOf" srcId="{B7DA1058-0EFD-4638-A464-D79C69A43E1F}" destId="{C4296DC8-15B3-4341-AD65-62B10940B315}" srcOrd="14" destOrd="0" presId="urn:microsoft.com/office/officeart/2011/layout/ConvergingText"/>
    <dgm:cxn modelId="{04203B7C-182B-4B24-A2C5-655E05BFB838}" type="presParOf" srcId="{B7DA1058-0EFD-4638-A464-D79C69A43E1F}" destId="{C0113FE4-5701-4CF0-8531-2437D872B748}" srcOrd="15" destOrd="0" presId="urn:microsoft.com/office/officeart/2011/layout/ConvergingText"/>
    <dgm:cxn modelId="{EB9B6A9D-ED43-4BD6-B115-7180668930D1}" type="presParOf" srcId="{B7DA1058-0EFD-4638-A464-D79C69A43E1F}" destId="{3F30CE3A-BF2C-4D13-8DEB-7422B96FD16A}" srcOrd="16" destOrd="0" presId="urn:microsoft.com/office/officeart/2011/layout/ConvergingText"/>
    <dgm:cxn modelId="{864DA32D-BE15-45FF-9839-C2D0E844945C}" type="presParOf" srcId="{B7DA1058-0EFD-4638-A464-D79C69A43E1F}" destId="{99B3AED7-6ABA-4468-A460-B1FE1D1235FD}" srcOrd="17" destOrd="0" presId="urn:microsoft.com/office/officeart/2011/layout/ConvergingText"/>
    <dgm:cxn modelId="{B8AD8205-DB71-4992-8778-4177A07FF387}" type="presParOf" srcId="{B7DA1058-0EFD-4638-A464-D79C69A43E1F}" destId="{C93B3AAB-169F-4E72-ABB6-BBFC64B861A2}" srcOrd="18" destOrd="0" presId="urn:microsoft.com/office/officeart/2011/layout/ConvergingText"/>
    <dgm:cxn modelId="{664AFE05-B1B4-4076-846F-81B4E5B00A53}" type="presParOf" srcId="{B7DA1058-0EFD-4638-A464-D79C69A43E1F}" destId="{C01562DA-84F2-49AE-B9C5-2AD0F433BFBA}" srcOrd="19" destOrd="0" presId="urn:microsoft.com/office/officeart/2011/layout/ConvergingText"/>
    <dgm:cxn modelId="{72C8923F-0200-4CEA-9CA2-E7CDD4C970D3}" type="presParOf" srcId="{B7DA1058-0EFD-4638-A464-D79C69A43E1F}" destId="{866FCF79-6D6E-4426-B805-A7A1EA70187E}" srcOrd="20" destOrd="0" presId="urn:microsoft.com/office/officeart/2011/layout/ConvergingText"/>
    <dgm:cxn modelId="{6ADDB4E0-4B20-4921-96FC-3FBDE1967ADB}" type="presParOf" srcId="{B7DA1058-0EFD-4638-A464-D79C69A43E1F}" destId="{167C9E69-A5FA-436B-B795-EDE6EA974810}" srcOrd="21" destOrd="0" presId="urn:microsoft.com/office/officeart/2011/layout/ConvergingText"/>
    <dgm:cxn modelId="{882A653F-603B-44FB-88D1-4369036A21AA}" type="presParOf" srcId="{B7DA1058-0EFD-4638-A464-D79C69A43E1F}" destId="{499C5F26-5655-4588-BBE1-FE9439AD21B6}" srcOrd="22" destOrd="0" presId="urn:microsoft.com/office/officeart/2011/layout/ConvergingText"/>
    <dgm:cxn modelId="{6F37D07E-C0F1-431A-B8BC-FC86CD6864CE}" type="presParOf" srcId="{B7DA1058-0EFD-4638-A464-D79C69A43E1F}" destId="{D5353882-A0FA-46F8-A645-4BEF96E774FD}" srcOrd="23" destOrd="0" presId="urn:microsoft.com/office/officeart/2011/layout/ConvergingText"/>
    <dgm:cxn modelId="{12C75478-A91B-4C9F-BA7A-B5FBC3474E0E}" type="presParOf" srcId="{B7DA1058-0EFD-4638-A464-D79C69A43E1F}" destId="{68340064-B7F2-4D13-AD7F-1C2F889DC837}" srcOrd="24" destOrd="0" presId="urn:microsoft.com/office/officeart/2011/layout/ConvergingText"/>
    <dgm:cxn modelId="{6B189DD3-153B-4D39-92C0-5B86555B3C4B}" type="presParOf" srcId="{B7DA1058-0EFD-4638-A464-D79C69A43E1F}" destId="{8FD8146B-ECAA-48F8-A7E2-3A5B9EC3D391}" srcOrd="25" destOrd="0" presId="urn:microsoft.com/office/officeart/2011/layout/ConvergingText"/>
    <dgm:cxn modelId="{9FC2A1F2-5155-45D3-98E2-E2DE57626341}" type="presParOf" srcId="{B7DA1058-0EFD-4638-A464-D79C69A43E1F}" destId="{D31BF4CD-00C7-45D4-82CB-7C08B38BA4C2}" srcOrd="26" destOrd="0" presId="urn:microsoft.com/office/officeart/2011/layout/ConvergingText"/>
    <dgm:cxn modelId="{9D568ECA-BAF7-448D-999F-E88BDBE96736}" type="presParOf" srcId="{B7DA1058-0EFD-4638-A464-D79C69A43E1F}" destId="{44BBD324-52F5-40CF-BA4D-21F885CE783F}" srcOrd="27" destOrd="0" presId="urn:microsoft.com/office/officeart/2011/layout/ConvergingText"/>
    <dgm:cxn modelId="{08C3A7E8-BC3E-4D7C-BD69-8CF6D27DA362}" type="presParOf" srcId="{B7DA1058-0EFD-4638-A464-D79C69A43E1F}" destId="{CC3CB187-B1AC-4FAB-8230-10E032E111E3}" srcOrd="28" destOrd="0" presId="urn:microsoft.com/office/officeart/2011/layout/ConvergingText"/>
    <dgm:cxn modelId="{5DD84AF2-3319-43C9-B220-C3C6113737B3}" type="presParOf" srcId="{B7DA1058-0EFD-4638-A464-D79C69A43E1F}" destId="{EDB96AB1-1930-48C5-90E6-76C76D4D8287}" srcOrd="29" destOrd="0" presId="urn:microsoft.com/office/officeart/2011/layout/ConvergingText"/>
    <dgm:cxn modelId="{08803AA7-BC67-460C-BBD8-6E356A0310D3}" type="presParOf" srcId="{B7DA1058-0EFD-4638-A464-D79C69A43E1F}" destId="{EC09D174-243D-4FC3-BCF8-4C78B7FDEABA}" srcOrd="30" destOrd="0" presId="urn:microsoft.com/office/officeart/2011/layout/ConvergingText"/>
    <dgm:cxn modelId="{3A1CBF60-BB1C-489B-858B-0EE835E6042D}" type="presParOf" srcId="{B7DA1058-0EFD-4638-A464-D79C69A43E1F}" destId="{BBF26F74-06C3-4D00-B946-E3DC385F3C84}" srcOrd="31" destOrd="0" presId="urn:microsoft.com/office/officeart/2011/layout/ConvergingText"/>
    <dgm:cxn modelId="{8CCB325E-7D99-4449-B6C6-06986517B5A2}" type="presParOf" srcId="{B7DA1058-0EFD-4638-A464-D79C69A43E1F}" destId="{34E2ECF3-6688-46FC-8333-71A50F1D3F13}" srcOrd="32" destOrd="0" presId="urn:microsoft.com/office/officeart/2011/layout/ConvergingText"/>
    <dgm:cxn modelId="{93344EDF-80E3-418A-92F4-2FD4AC26C39D}" type="presParOf" srcId="{B7DA1058-0EFD-4638-A464-D79C69A43E1F}" destId="{72255309-95B6-46BC-85F4-20E2FDF22A97}" srcOrd="33" destOrd="0" presId="urn:microsoft.com/office/officeart/2011/layout/ConvergingText"/>
    <dgm:cxn modelId="{1FF3A87D-A683-494A-A9F5-C590C3896052}" type="presParOf" srcId="{B7DA1058-0EFD-4638-A464-D79C69A43E1F}" destId="{069AF181-F5E8-4D83-B8C2-7E04392FF23A}" srcOrd="34" destOrd="0" presId="urn:microsoft.com/office/officeart/2011/layout/ConvergingText"/>
    <dgm:cxn modelId="{17E7940B-99B1-4CB1-8394-7B3C2F825C42}" type="presParOf" srcId="{B7DA1058-0EFD-4638-A464-D79C69A43E1F}" destId="{25DED54F-F028-47C2-A33E-4613C7C3CC5D}" srcOrd="35" destOrd="0" presId="urn:microsoft.com/office/officeart/2011/layout/ConvergingText"/>
    <dgm:cxn modelId="{050EC8BA-3605-40ED-9CD9-F6D06B9A0492}" type="presParOf" srcId="{B7DA1058-0EFD-4638-A464-D79C69A43E1F}" destId="{9C8E1CF3-5284-46F9-A970-EE5968D66CE7}" srcOrd="36" destOrd="0" presId="urn:microsoft.com/office/officeart/2011/layout/ConvergingText"/>
    <dgm:cxn modelId="{9C666FD2-1E55-4044-99EB-1A5B070136C0}" type="presParOf" srcId="{B7DA1058-0EFD-4638-A464-D79C69A43E1F}" destId="{B668E9C2-3E74-45DD-AA4F-B907247EB9D0}" srcOrd="37" destOrd="0" presId="urn:microsoft.com/office/officeart/2011/layout/ConvergingText"/>
    <dgm:cxn modelId="{83DD051F-7226-4719-88C8-13334038633D}" type="presParOf" srcId="{B7DA1058-0EFD-4638-A464-D79C69A43E1F}" destId="{F863F217-E822-4DBB-9B15-F04D73F3256B}" srcOrd="38" destOrd="0" presId="urn:microsoft.com/office/officeart/2011/layout/ConvergingText"/>
    <dgm:cxn modelId="{6FC637DE-33BA-4D8E-9D78-B2286467459D}" type="presParOf" srcId="{B7DA1058-0EFD-4638-A464-D79C69A43E1F}" destId="{4361247D-DD5B-423C-B544-A85A33C8930E}" srcOrd="39" destOrd="0" presId="urn:microsoft.com/office/officeart/2011/layout/ConvergingText"/>
    <dgm:cxn modelId="{983667C0-65CD-4270-B855-077CA3C4674E}" type="presParOf" srcId="{B7DA1058-0EFD-4638-A464-D79C69A43E1F}" destId="{41324E51-238A-4297-A3D7-4F5BA199758E}" srcOrd="40" destOrd="0" presId="urn:microsoft.com/office/officeart/2011/layout/ConvergingText"/>
    <dgm:cxn modelId="{22589BC5-B91D-4496-AAF8-09D433336B3E}" type="presParOf" srcId="{B7DA1058-0EFD-4638-A464-D79C69A43E1F}" destId="{1B1E53B5-9149-4A1B-8708-F9A54E4248EA}" srcOrd="41" destOrd="0" presId="urn:microsoft.com/office/officeart/2011/layout/ConvergingText"/>
    <dgm:cxn modelId="{874B63C1-85D5-4E00-9EA0-691724CFD384}" type="presParOf" srcId="{B7DA1058-0EFD-4638-A464-D79C69A43E1F}" destId="{EC3C1FA0-D271-405E-AF02-43C8BDC75156}" srcOrd="42" destOrd="0" presId="urn:microsoft.com/office/officeart/2011/layout/ConvergingText"/>
    <dgm:cxn modelId="{09676564-3DBF-471A-A1E1-22B3E6A48191}" type="presParOf" srcId="{B7DA1058-0EFD-4638-A464-D79C69A43E1F}" destId="{79F1A336-7B6B-46E5-83AE-9AE0F42ABEE1}" srcOrd="43" destOrd="0" presId="urn:microsoft.com/office/officeart/2011/layout/ConvergingText"/>
    <dgm:cxn modelId="{E950E655-C9AA-4B65-B1AC-4A6F6A15D6A8}" type="presParOf" srcId="{B7DA1058-0EFD-4638-A464-D79C69A43E1F}" destId="{AF0D3FCA-6362-485A-A567-E14CFD38A349}" srcOrd="44" destOrd="0" presId="urn:microsoft.com/office/officeart/2011/layout/ConvergingText"/>
    <dgm:cxn modelId="{DDBDBD7D-F6C6-4CE5-B39F-E83E12AA96AF}" type="presParOf" srcId="{B7DA1058-0EFD-4638-A464-D79C69A43E1F}" destId="{F7D9539E-B025-4144-AC97-297675D2F53D}" srcOrd="45" destOrd="0" presId="urn:microsoft.com/office/officeart/2011/layout/ConvergingText"/>
    <dgm:cxn modelId="{9518387D-86B0-4A5B-A006-C0CC176ECA42}" type="presParOf" srcId="{B7DA1058-0EFD-4638-A464-D79C69A43E1F}" destId="{61A7F021-8FDC-4505-B0E2-85DFBAA04FF4}" srcOrd="46" destOrd="0" presId="urn:microsoft.com/office/officeart/2011/layout/ConvergingText"/>
    <dgm:cxn modelId="{B70B420E-453E-4CAB-99C9-D25BA2699182}" type="presParOf" srcId="{B7DA1058-0EFD-4638-A464-D79C69A43E1F}" destId="{0900CE68-A8A8-4CA8-B02B-CF79671A7603}" srcOrd="47" destOrd="0" presId="urn:microsoft.com/office/officeart/2011/layout/ConvergingText"/>
    <dgm:cxn modelId="{9EB32B56-ED7C-47AE-89DA-F4B1A8A3D0EA}" type="presParOf" srcId="{B7DA1058-0EFD-4638-A464-D79C69A43E1F}" destId="{37BFE324-DE3E-4B85-BC25-EEA85EC4EB7A}" srcOrd="48" destOrd="0" presId="urn:microsoft.com/office/officeart/2011/layout/ConvergingText"/>
    <dgm:cxn modelId="{30312721-52C1-45AF-A63D-4F9BF33083CE}" type="presParOf" srcId="{B7DA1058-0EFD-4638-A464-D79C69A43E1F}" destId="{6C7E5D5C-5A00-47AE-8FA5-23974457E279}" srcOrd="49" destOrd="0" presId="urn:microsoft.com/office/officeart/2011/layout/ConvergingText"/>
    <dgm:cxn modelId="{72CD36A2-98AE-4B41-B0F3-C78712CA1631}" type="presParOf" srcId="{B7DA1058-0EFD-4638-A464-D79C69A43E1F}" destId="{6CFDDFBB-2424-44B1-8EA5-323CF6CD7E2E}" srcOrd="50" destOrd="0" presId="urn:microsoft.com/office/officeart/2011/layout/ConvergingText"/>
    <dgm:cxn modelId="{8D79440E-A5E7-403A-B132-4817F1C92917}" type="presParOf" srcId="{B7DA1058-0EFD-4638-A464-D79C69A43E1F}" destId="{5E7282EB-D55C-4D73-91B9-FB593B283860}" srcOrd="51" destOrd="0" presId="urn:microsoft.com/office/officeart/2011/layout/ConvergingText"/>
    <dgm:cxn modelId="{F8C1FD9C-2EE7-4369-9624-8B705A682064}" type="presParOf" srcId="{B7DA1058-0EFD-4638-A464-D79C69A43E1F}" destId="{989290EE-6F96-4DCE-A337-75BD54BDE04F}" srcOrd="52" destOrd="0" presId="urn:microsoft.com/office/officeart/2011/layout/ConvergingText"/>
    <dgm:cxn modelId="{11DD070B-1FF1-495A-BB0C-6F623B762845}" type="presParOf" srcId="{B7DA1058-0EFD-4638-A464-D79C69A43E1F}" destId="{B8ADFF1E-17F7-44C3-8FB3-567B9FB849A1}" srcOrd="53" destOrd="0" presId="urn:microsoft.com/office/officeart/2011/layout/ConvergingText"/>
    <dgm:cxn modelId="{E91629D3-F9F0-448A-BE9E-CFCBCDE742F1}" type="presParOf" srcId="{B7DA1058-0EFD-4638-A464-D79C69A43E1F}" destId="{E242AD53-CB67-4983-BB71-3A20425A400D}" srcOrd="54" destOrd="0" presId="urn:microsoft.com/office/officeart/2011/layout/ConvergingText"/>
    <dgm:cxn modelId="{C17C7B18-92EA-43FF-802D-150CB98FE2D8}" type="presParOf" srcId="{B7DA1058-0EFD-4638-A464-D79C69A43E1F}" destId="{09A3974B-E906-49A9-AC4F-D16DAAC042A7}" srcOrd="5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A914DB-B56F-4AF2-8D97-0B3BC0DE58A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6C513B-FECC-40E8-84BE-AFC1CDDF815D}">
      <dgm:prSet phldrT="[Текст]"/>
      <dgm:spPr/>
      <dgm:t>
        <a:bodyPr/>
        <a:lstStyle/>
        <a:p>
          <a:r>
            <a:rPr lang="ru-RU" dirty="0"/>
            <a:t>Задача №1</a:t>
          </a:r>
        </a:p>
        <a:p>
          <a:r>
            <a:rPr lang="ru-RU" dirty="0"/>
            <a:t>ОБУЧЕНИЕ</a:t>
          </a:r>
        </a:p>
      </dgm:t>
    </dgm:pt>
    <dgm:pt modelId="{5B7E3E17-60A8-4F5B-9D94-DCA9976635C2}" type="parTrans" cxnId="{13FE5C53-6F90-4AF9-96AF-2BFB616274B0}">
      <dgm:prSet/>
      <dgm:spPr/>
      <dgm:t>
        <a:bodyPr/>
        <a:lstStyle/>
        <a:p>
          <a:endParaRPr lang="ru-RU"/>
        </a:p>
      </dgm:t>
    </dgm:pt>
    <dgm:pt modelId="{8B573DF9-8E8C-4B7C-9F5E-F0E88CD1811F}" type="sibTrans" cxnId="{13FE5C53-6F90-4AF9-96AF-2BFB616274B0}">
      <dgm:prSet/>
      <dgm:spPr/>
      <dgm:t>
        <a:bodyPr/>
        <a:lstStyle/>
        <a:p>
          <a:endParaRPr lang="ru-RU"/>
        </a:p>
      </dgm:t>
    </dgm:pt>
    <dgm:pt modelId="{15E7782D-525C-4769-852B-FFE53BBA7B8D}">
      <dgm:prSet phldrT="[Текст]"/>
      <dgm:spPr/>
      <dgm:t>
        <a:bodyPr/>
        <a:lstStyle/>
        <a:p>
          <a:r>
            <a:rPr lang="ru-RU" dirty="0"/>
            <a:t>Задача №2</a:t>
          </a:r>
          <a:br>
            <a:rPr lang="ru-RU" dirty="0"/>
          </a:br>
          <a:r>
            <a:rPr lang="ru-RU" dirty="0"/>
            <a:t>РАБОТА С МЕДИА</a:t>
          </a:r>
        </a:p>
      </dgm:t>
    </dgm:pt>
    <dgm:pt modelId="{198F1A93-26BE-4FFF-A890-E438221EC9D3}" type="parTrans" cxnId="{72EC5D24-5DC3-4194-B060-2AB88ABA3FB5}">
      <dgm:prSet/>
      <dgm:spPr/>
      <dgm:t>
        <a:bodyPr/>
        <a:lstStyle/>
        <a:p>
          <a:endParaRPr lang="ru-RU"/>
        </a:p>
      </dgm:t>
    </dgm:pt>
    <dgm:pt modelId="{A7200B96-155C-4420-9A47-3D8E6DC611E2}" type="sibTrans" cxnId="{72EC5D24-5DC3-4194-B060-2AB88ABA3FB5}">
      <dgm:prSet/>
      <dgm:spPr/>
      <dgm:t>
        <a:bodyPr/>
        <a:lstStyle/>
        <a:p>
          <a:endParaRPr lang="ru-RU"/>
        </a:p>
      </dgm:t>
    </dgm:pt>
    <dgm:pt modelId="{C1295B91-9B9E-41CE-BF75-563C3A35683D}">
      <dgm:prSet custT="1"/>
      <dgm:spPr/>
      <dgm:t>
        <a:bodyPr/>
        <a:lstStyle/>
        <a:p>
          <a:r>
            <a:rPr lang="ru-RU" sz="1400" dirty="0"/>
            <a:t>Получение </a:t>
          </a:r>
          <a:r>
            <a:rPr lang="ru-RU" sz="1400" dirty="0" err="1"/>
            <a:t>допрофессиональных</a:t>
          </a:r>
          <a:r>
            <a:rPr lang="ru-RU" sz="1400" dirty="0"/>
            <a:t> знаний и навыков в разных </a:t>
          </a:r>
          <a:r>
            <a:rPr lang="ru-RU" sz="1400" dirty="0" err="1"/>
            <a:t>медиасферах</a:t>
          </a:r>
          <a:endParaRPr lang="ru-RU" sz="1400" dirty="0"/>
        </a:p>
      </dgm:t>
    </dgm:pt>
    <dgm:pt modelId="{AC99F6E8-8D73-43CA-A25D-3CFAFAB8DA63}" type="parTrans" cxnId="{846F9972-96A1-4161-ADFD-008B8EE7CCBA}">
      <dgm:prSet/>
      <dgm:spPr/>
      <dgm:t>
        <a:bodyPr/>
        <a:lstStyle/>
        <a:p>
          <a:endParaRPr lang="ru-RU"/>
        </a:p>
      </dgm:t>
    </dgm:pt>
    <dgm:pt modelId="{6EC1228A-49C8-4B1D-9DD0-710E09273A0E}" type="sibTrans" cxnId="{846F9972-96A1-4161-ADFD-008B8EE7CCBA}">
      <dgm:prSet/>
      <dgm:spPr/>
      <dgm:t>
        <a:bodyPr/>
        <a:lstStyle/>
        <a:p>
          <a:endParaRPr lang="ru-RU"/>
        </a:p>
      </dgm:t>
    </dgm:pt>
    <dgm:pt modelId="{807A9C37-394F-4709-95B1-E2E74EDF912D}">
      <dgm:prSet custT="1"/>
      <dgm:spPr/>
      <dgm:t>
        <a:bodyPr/>
        <a:lstStyle/>
        <a:p>
          <a:r>
            <a:rPr lang="ru-RU" sz="1400" dirty="0"/>
            <a:t>Формирование медиакультуры, социализация детей, умение видеть проблемы и искать пути их решения</a:t>
          </a:r>
        </a:p>
      </dgm:t>
    </dgm:pt>
    <dgm:pt modelId="{1EED6DBB-767F-4E32-88A3-D8ECAE8E2933}" type="parTrans" cxnId="{566BCF2E-44E5-4E9E-8123-DC5E4CB64E14}">
      <dgm:prSet/>
      <dgm:spPr/>
      <dgm:t>
        <a:bodyPr/>
        <a:lstStyle/>
        <a:p>
          <a:endParaRPr lang="ru-RU"/>
        </a:p>
      </dgm:t>
    </dgm:pt>
    <dgm:pt modelId="{ADD06564-A108-4987-A054-562E19F2AADC}" type="sibTrans" cxnId="{566BCF2E-44E5-4E9E-8123-DC5E4CB64E14}">
      <dgm:prSet/>
      <dgm:spPr/>
      <dgm:t>
        <a:bodyPr/>
        <a:lstStyle/>
        <a:p>
          <a:endParaRPr lang="ru-RU"/>
        </a:p>
      </dgm:t>
    </dgm:pt>
    <dgm:pt modelId="{2F93B9F0-9363-41F0-B502-D496FE3D2A8D}">
      <dgm:prSet custT="1"/>
      <dgm:spPr/>
      <dgm:t>
        <a:bodyPr/>
        <a:lstStyle/>
        <a:p>
          <a:r>
            <a:rPr lang="ru-RU" sz="1400" dirty="0"/>
            <a:t>Привитие ответственности перед зрителем, понимание эфира, как сильнейшего информационного оружия</a:t>
          </a:r>
        </a:p>
      </dgm:t>
    </dgm:pt>
    <dgm:pt modelId="{557B0DF8-D7EA-49F3-80BB-CB3B0953E5E9}" type="parTrans" cxnId="{7A26D05A-78AE-48CA-871B-8AFC1C118055}">
      <dgm:prSet/>
      <dgm:spPr/>
      <dgm:t>
        <a:bodyPr/>
        <a:lstStyle/>
        <a:p>
          <a:endParaRPr lang="ru-RU"/>
        </a:p>
      </dgm:t>
    </dgm:pt>
    <dgm:pt modelId="{63531DBE-AEBF-4D5C-955C-CD1CA10E514A}" type="sibTrans" cxnId="{7A26D05A-78AE-48CA-871B-8AFC1C118055}">
      <dgm:prSet/>
      <dgm:spPr/>
      <dgm:t>
        <a:bodyPr/>
        <a:lstStyle/>
        <a:p>
          <a:endParaRPr lang="ru-RU"/>
        </a:p>
      </dgm:t>
    </dgm:pt>
    <dgm:pt modelId="{1D8E48A3-1CDE-4BB5-AB7D-BF74403642B1}">
      <dgm:prSet custT="1"/>
      <dgm:spPr/>
      <dgm:t>
        <a:bodyPr/>
        <a:lstStyle/>
        <a:p>
          <a:r>
            <a:rPr lang="ru-RU" sz="1400" dirty="0"/>
            <a:t>Создание качественного </a:t>
          </a:r>
          <a:r>
            <a:rPr lang="ru-RU" sz="1400" dirty="0" err="1"/>
            <a:t>медиапродукта</a:t>
          </a:r>
          <a:endParaRPr lang="ru-RU" sz="1400" dirty="0"/>
        </a:p>
      </dgm:t>
    </dgm:pt>
    <dgm:pt modelId="{5AEAACBE-7D8B-4E2B-BF4E-47F9D2C8214C}" type="parTrans" cxnId="{CCCC5129-A19B-4313-A020-9CBFE5A2C047}">
      <dgm:prSet/>
      <dgm:spPr/>
      <dgm:t>
        <a:bodyPr/>
        <a:lstStyle/>
        <a:p>
          <a:endParaRPr lang="ru-RU"/>
        </a:p>
      </dgm:t>
    </dgm:pt>
    <dgm:pt modelId="{5DB44309-9346-40CE-820C-59412DDF6D07}" type="sibTrans" cxnId="{CCCC5129-A19B-4313-A020-9CBFE5A2C047}">
      <dgm:prSet/>
      <dgm:spPr/>
      <dgm:t>
        <a:bodyPr/>
        <a:lstStyle/>
        <a:p>
          <a:endParaRPr lang="ru-RU"/>
        </a:p>
      </dgm:t>
    </dgm:pt>
    <dgm:pt modelId="{6ADC6557-7073-4482-BC60-4AA514B88CEB}">
      <dgm:prSet custT="1"/>
      <dgm:spPr/>
      <dgm:t>
        <a:bodyPr/>
        <a:lstStyle/>
        <a:p>
          <a:r>
            <a:rPr lang="ru-RU" sz="1300" dirty="0"/>
            <a:t>Проведение кинолекториев «Уроки добра» (просмотр и обсуждение контента с экспертами, сверстниками, учителями, родителями)</a:t>
          </a:r>
        </a:p>
      </dgm:t>
    </dgm:pt>
    <dgm:pt modelId="{C496A91D-794A-4A52-B838-7CC3EEB8EE0D}" type="parTrans" cxnId="{ECD6A0E4-2A5F-47FE-A568-48724DF23697}">
      <dgm:prSet/>
      <dgm:spPr/>
      <dgm:t>
        <a:bodyPr/>
        <a:lstStyle/>
        <a:p>
          <a:endParaRPr lang="ru-RU"/>
        </a:p>
      </dgm:t>
    </dgm:pt>
    <dgm:pt modelId="{502A2349-12F9-4787-8B1A-E73EA6C7936A}" type="sibTrans" cxnId="{ECD6A0E4-2A5F-47FE-A568-48724DF23697}">
      <dgm:prSet/>
      <dgm:spPr/>
      <dgm:t>
        <a:bodyPr/>
        <a:lstStyle/>
        <a:p>
          <a:endParaRPr lang="ru-RU"/>
        </a:p>
      </dgm:t>
    </dgm:pt>
    <dgm:pt modelId="{8EE30B88-9909-4996-97FE-7038C7588689}">
      <dgm:prSet custT="1"/>
      <dgm:spPr/>
      <dgm:t>
        <a:bodyPr/>
        <a:lstStyle/>
        <a:p>
          <a:r>
            <a:rPr lang="ru-RU" sz="1300" dirty="0"/>
            <a:t>Тиражирование и масштабирование созданного </a:t>
          </a:r>
          <a:r>
            <a:rPr lang="ru-RU" sz="1300" dirty="0" err="1"/>
            <a:t>медиапродукта</a:t>
          </a:r>
          <a:r>
            <a:rPr lang="ru-RU" sz="1300" dirty="0"/>
            <a:t> благодаря участию в Международных и Всероссийских теле- и кино-фестивалях</a:t>
          </a:r>
        </a:p>
      </dgm:t>
    </dgm:pt>
    <dgm:pt modelId="{DDD34770-EA83-4903-87F1-90F0E2B87FA6}" type="parTrans" cxnId="{1C843E9A-9E95-4DA0-85AA-6D345E4C2357}">
      <dgm:prSet/>
      <dgm:spPr/>
      <dgm:t>
        <a:bodyPr/>
        <a:lstStyle/>
        <a:p>
          <a:endParaRPr lang="ru-RU"/>
        </a:p>
      </dgm:t>
    </dgm:pt>
    <dgm:pt modelId="{B88E5308-ED79-4E53-8F0E-473C05F2D698}" type="sibTrans" cxnId="{1C843E9A-9E95-4DA0-85AA-6D345E4C2357}">
      <dgm:prSet/>
      <dgm:spPr/>
      <dgm:t>
        <a:bodyPr/>
        <a:lstStyle/>
        <a:p>
          <a:endParaRPr lang="ru-RU"/>
        </a:p>
      </dgm:t>
    </dgm:pt>
    <dgm:pt modelId="{798812AF-46F7-4976-A5F5-D7EC4C42F9EC}" type="pres">
      <dgm:prSet presAssocID="{6FA914DB-B56F-4AF2-8D97-0B3BC0DE58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8109A9-7231-49F1-97DE-26779479CCE3}" type="pres">
      <dgm:prSet presAssocID="{C66C513B-FECC-40E8-84BE-AFC1CDDF815D}" presName="root" presStyleCnt="0"/>
      <dgm:spPr/>
    </dgm:pt>
    <dgm:pt modelId="{8D4AE06C-99CE-401F-BCD2-5DB4BC270A7C}" type="pres">
      <dgm:prSet presAssocID="{C66C513B-FECC-40E8-84BE-AFC1CDDF815D}" presName="rootComposite" presStyleCnt="0"/>
      <dgm:spPr/>
    </dgm:pt>
    <dgm:pt modelId="{05D4F9F4-5052-473D-9232-71EC5EE71768}" type="pres">
      <dgm:prSet presAssocID="{C66C513B-FECC-40E8-84BE-AFC1CDDF815D}" presName="rootText" presStyleLbl="node1" presStyleIdx="0" presStyleCnt="2" custScaleX="128146"/>
      <dgm:spPr/>
    </dgm:pt>
    <dgm:pt modelId="{74694660-8991-4EA1-8409-6CA183A4C701}" type="pres">
      <dgm:prSet presAssocID="{C66C513B-FECC-40E8-84BE-AFC1CDDF815D}" presName="rootConnector" presStyleLbl="node1" presStyleIdx="0" presStyleCnt="2"/>
      <dgm:spPr/>
    </dgm:pt>
    <dgm:pt modelId="{8E713F13-9A01-449B-A525-5E671A567714}" type="pres">
      <dgm:prSet presAssocID="{C66C513B-FECC-40E8-84BE-AFC1CDDF815D}" presName="childShape" presStyleCnt="0"/>
      <dgm:spPr/>
    </dgm:pt>
    <dgm:pt modelId="{5E0C84CB-C4EC-4A1C-9FB2-C5833FA08C9E}" type="pres">
      <dgm:prSet presAssocID="{1EED6DBB-767F-4E32-88A3-D8ECAE8E2933}" presName="Name13" presStyleLbl="parChTrans1D2" presStyleIdx="0" presStyleCnt="6"/>
      <dgm:spPr/>
    </dgm:pt>
    <dgm:pt modelId="{90752E93-2C72-41C8-971B-D5E1B53DFDA4}" type="pres">
      <dgm:prSet presAssocID="{807A9C37-394F-4709-95B1-E2E74EDF912D}" presName="childText" presStyleLbl="bgAcc1" presStyleIdx="0" presStyleCnt="6">
        <dgm:presLayoutVars>
          <dgm:bulletEnabled val="1"/>
        </dgm:presLayoutVars>
      </dgm:prSet>
      <dgm:spPr/>
    </dgm:pt>
    <dgm:pt modelId="{9A3C942C-ED39-44D0-BA63-255C8EBEDCBC}" type="pres">
      <dgm:prSet presAssocID="{AC99F6E8-8D73-43CA-A25D-3CFAFAB8DA63}" presName="Name13" presStyleLbl="parChTrans1D2" presStyleIdx="1" presStyleCnt="6"/>
      <dgm:spPr/>
    </dgm:pt>
    <dgm:pt modelId="{C9A402C7-9A2A-479D-BC3F-2481BB129DCD}" type="pres">
      <dgm:prSet presAssocID="{C1295B91-9B9E-41CE-BF75-563C3A35683D}" presName="childText" presStyleLbl="bgAcc1" presStyleIdx="1" presStyleCnt="6">
        <dgm:presLayoutVars>
          <dgm:bulletEnabled val="1"/>
        </dgm:presLayoutVars>
      </dgm:prSet>
      <dgm:spPr/>
    </dgm:pt>
    <dgm:pt modelId="{F567972F-F5D8-4900-BDB6-AC4CDDA480A5}" type="pres">
      <dgm:prSet presAssocID="{557B0DF8-D7EA-49F3-80BB-CB3B0953E5E9}" presName="Name13" presStyleLbl="parChTrans1D2" presStyleIdx="2" presStyleCnt="6"/>
      <dgm:spPr/>
    </dgm:pt>
    <dgm:pt modelId="{A1161520-C2EF-4658-9E36-B1450C4CAB36}" type="pres">
      <dgm:prSet presAssocID="{2F93B9F0-9363-41F0-B502-D496FE3D2A8D}" presName="childText" presStyleLbl="bgAcc1" presStyleIdx="2" presStyleCnt="6">
        <dgm:presLayoutVars>
          <dgm:bulletEnabled val="1"/>
        </dgm:presLayoutVars>
      </dgm:prSet>
      <dgm:spPr/>
    </dgm:pt>
    <dgm:pt modelId="{C17DAF63-65DD-4602-871D-486BC985BF5B}" type="pres">
      <dgm:prSet presAssocID="{15E7782D-525C-4769-852B-FFE53BBA7B8D}" presName="root" presStyleCnt="0"/>
      <dgm:spPr/>
    </dgm:pt>
    <dgm:pt modelId="{CD7AAA89-AE7E-448B-892B-7FA1A2F4D4B4}" type="pres">
      <dgm:prSet presAssocID="{15E7782D-525C-4769-852B-FFE53BBA7B8D}" presName="rootComposite" presStyleCnt="0"/>
      <dgm:spPr/>
    </dgm:pt>
    <dgm:pt modelId="{A7BA996F-9A9C-45C3-9B83-72DD2C42EFBD}" type="pres">
      <dgm:prSet presAssocID="{15E7782D-525C-4769-852B-FFE53BBA7B8D}" presName="rootText" presStyleLbl="node1" presStyleIdx="1" presStyleCnt="2" custScaleX="121141"/>
      <dgm:spPr/>
    </dgm:pt>
    <dgm:pt modelId="{E228A2A6-813C-4E3B-919D-58F79117F158}" type="pres">
      <dgm:prSet presAssocID="{15E7782D-525C-4769-852B-FFE53BBA7B8D}" presName="rootConnector" presStyleLbl="node1" presStyleIdx="1" presStyleCnt="2"/>
      <dgm:spPr/>
    </dgm:pt>
    <dgm:pt modelId="{293FDCFB-9B8F-4CE1-9F48-4CBD2D2BC1F4}" type="pres">
      <dgm:prSet presAssocID="{15E7782D-525C-4769-852B-FFE53BBA7B8D}" presName="childShape" presStyleCnt="0"/>
      <dgm:spPr/>
    </dgm:pt>
    <dgm:pt modelId="{1D98DE07-8C46-4F41-9496-DFEB610EDA53}" type="pres">
      <dgm:prSet presAssocID="{5AEAACBE-7D8B-4E2B-BF4E-47F9D2C8214C}" presName="Name13" presStyleLbl="parChTrans1D2" presStyleIdx="3" presStyleCnt="6"/>
      <dgm:spPr/>
    </dgm:pt>
    <dgm:pt modelId="{EFF356E4-09FF-46B8-AACB-5A64C2D19A7F}" type="pres">
      <dgm:prSet presAssocID="{1D8E48A3-1CDE-4BB5-AB7D-BF74403642B1}" presName="childText" presStyleLbl="bgAcc1" presStyleIdx="3" presStyleCnt="6">
        <dgm:presLayoutVars>
          <dgm:bulletEnabled val="1"/>
        </dgm:presLayoutVars>
      </dgm:prSet>
      <dgm:spPr/>
    </dgm:pt>
    <dgm:pt modelId="{C182FC53-7657-43DE-B725-A8DC6A67810A}" type="pres">
      <dgm:prSet presAssocID="{C496A91D-794A-4A52-B838-7CC3EEB8EE0D}" presName="Name13" presStyleLbl="parChTrans1D2" presStyleIdx="4" presStyleCnt="6"/>
      <dgm:spPr/>
    </dgm:pt>
    <dgm:pt modelId="{FD07600D-8DF0-453F-A481-336517E0D9A1}" type="pres">
      <dgm:prSet presAssocID="{6ADC6557-7073-4482-BC60-4AA514B88CEB}" presName="childText" presStyleLbl="bgAcc1" presStyleIdx="4" presStyleCnt="6">
        <dgm:presLayoutVars>
          <dgm:bulletEnabled val="1"/>
        </dgm:presLayoutVars>
      </dgm:prSet>
      <dgm:spPr/>
    </dgm:pt>
    <dgm:pt modelId="{A58724A9-6212-488A-850E-A3D527F0A29A}" type="pres">
      <dgm:prSet presAssocID="{DDD34770-EA83-4903-87F1-90F0E2B87FA6}" presName="Name13" presStyleLbl="parChTrans1D2" presStyleIdx="5" presStyleCnt="6"/>
      <dgm:spPr/>
    </dgm:pt>
    <dgm:pt modelId="{95E9BBB0-8D38-4783-9029-E81C16B7CE17}" type="pres">
      <dgm:prSet presAssocID="{8EE30B88-9909-4996-97FE-7038C7588689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8ED3FC04-07C7-46CB-A25C-12ECEEF6C530}" type="presOf" srcId="{C496A91D-794A-4A52-B838-7CC3EEB8EE0D}" destId="{C182FC53-7657-43DE-B725-A8DC6A67810A}" srcOrd="0" destOrd="0" presId="urn:microsoft.com/office/officeart/2005/8/layout/hierarchy3"/>
    <dgm:cxn modelId="{9099EA14-D0A3-4F44-A8F7-F6B6AF141733}" type="presOf" srcId="{15E7782D-525C-4769-852B-FFE53BBA7B8D}" destId="{A7BA996F-9A9C-45C3-9B83-72DD2C42EFBD}" srcOrd="0" destOrd="0" presId="urn:microsoft.com/office/officeart/2005/8/layout/hierarchy3"/>
    <dgm:cxn modelId="{72EC5D24-5DC3-4194-B060-2AB88ABA3FB5}" srcId="{6FA914DB-B56F-4AF2-8D97-0B3BC0DE58A6}" destId="{15E7782D-525C-4769-852B-FFE53BBA7B8D}" srcOrd="1" destOrd="0" parTransId="{198F1A93-26BE-4FFF-A890-E438221EC9D3}" sibTransId="{A7200B96-155C-4420-9A47-3D8E6DC611E2}"/>
    <dgm:cxn modelId="{CCCC5129-A19B-4313-A020-9CBFE5A2C047}" srcId="{15E7782D-525C-4769-852B-FFE53BBA7B8D}" destId="{1D8E48A3-1CDE-4BB5-AB7D-BF74403642B1}" srcOrd="0" destOrd="0" parTransId="{5AEAACBE-7D8B-4E2B-BF4E-47F9D2C8214C}" sibTransId="{5DB44309-9346-40CE-820C-59412DDF6D07}"/>
    <dgm:cxn modelId="{8090192A-C769-449C-BC12-FDB9D6434DD7}" type="presOf" srcId="{AC99F6E8-8D73-43CA-A25D-3CFAFAB8DA63}" destId="{9A3C942C-ED39-44D0-BA63-255C8EBEDCBC}" srcOrd="0" destOrd="0" presId="urn:microsoft.com/office/officeart/2005/8/layout/hierarchy3"/>
    <dgm:cxn modelId="{3517092E-049B-495F-8F4A-8665B3DF2D99}" type="presOf" srcId="{C1295B91-9B9E-41CE-BF75-563C3A35683D}" destId="{C9A402C7-9A2A-479D-BC3F-2481BB129DCD}" srcOrd="0" destOrd="0" presId="urn:microsoft.com/office/officeart/2005/8/layout/hierarchy3"/>
    <dgm:cxn modelId="{566BCF2E-44E5-4E9E-8123-DC5E4CB64E14}" srcId="{C66C513B-FECC-40E8-84BE-AFC1CDDF815D}" destId="{807A9C37-394F-4709-95B1-E2E74EDF912D}" srcOrd="0" destOrd="0" parTransId="{1EED6DBB-767F-4E32-88A3-D8ECAE8E2933}" sibTransId="{ADD06564-A108-4987-A054-562E19F2AADC}"/>
    <dgm:cxn modelId="{F5DBB26F-2A26-4A81-942F-F7A1D0876885}" type="presOf" srcId="{1EED6DBB-767F-4E32-88A3-D8ECAE8E2933}" destId="{5E0C84CB-C4EC-4A1C-9FB2-C5833FA08C9E}" srcOrd="0" destOrd="0" presId="urn:microsoft.com/office/officeart/2005/8/layout/hierarchy3"/>
    <dgm:cxn modelId="{846F9972-96A1-4161-ADFD-008B8EE7CCBA}" srcId="{C66C513B-FECC-40E8-84BE-AFC1CDDF815D}" destId="{C1295B91-9B9E-41CE-BF75-563C3A35683D}" srcOrd="1" destOrd="0" parTransId="{AC99F6E8-8D73-43CA-A25D-3CFAFAB8DA63}" sibTransId="{6EC1228A-49C8-4B1D-9DD0-710E09273A0E}"/>
    <dgm:cxn modelId="{ABE8F272-7220-46BD-BAEE-03D2A320C70E}" type="presOf" srcId="{DDD34770-EA83-4903-87F1-90F0E2B87FA6}" destId="{A58724A9-6212-488A-850E-A3D527F0A29A}" srcOrd="0" destOrd="0" presId="urn:microsoft.com/office/officeart/2005/8/layout/hierarchy3"/>
    <dgm:cxn modelId="{13FE5C53-6F90-4AF9-96AF-2BFB616274B0}" srcId="{6FA914DB-B56F-4AF2-8D97-0B3BC0DE58A6}" destId="{C66C513B-FECC-40E8-84BE-AFC1CDDF815D}" srcOrd="0" destOrd="0" parTransId="{5B7E3E17-60A8-4F5B-9D94-DCA9976635C2}" sibTransId="{8B573DF9-8E8C-4B7C-9F5E-F0E88CD1811F}"/>
    <dgm:cxn modelId="{471F1F75-60CC-47B6-AB55-4305CE72A9A9}" type="presOf" srcId="{15E7782D-525C-4769-852B-FFE53BBA7B8D}" destId="{E228A2A6-813C-4E3B-919D-58F79117F158}" srcOrd="1" destOrd="0" presId="urn:microsoft.com/office/officeart/2005/8/layout/hierarchy3"/>
    <dgm:cxn modelId="{7A26D05A-78AE-48CA-871B-8AFC1C118055}" srcId="{C66C513B-FECC-40E8-84BE-AFC1CDDF815D}" destId="{2F93B9F0-9363-41F0-B502-D496FE3D2A8D}" srcOrd="2" destOrd="0" parTransId="{557B0DF8-D7EA-49F3-80BB-CB3B0953E5E9}" sibTransId="{63531DBE-AEBF-4D5C-955C-CD1CA10E514A}"/>
    <dgm:cxn modelId="{8F96497C-C24E-4332-8AD8-EAB733517364}" type="presOf" srcId="{5AEAACBE-7D8B-4E2B-BF4E-47F9D2C8214C}" destId="{1D98DE07-8C46-4F41-9496-DFEB610EDA53}" srcOrd="0" destOrd="0" presId="urn:microsoft.com/office/officeart/2005/8/layout/hierarchy3"/>
    <dgm:cxn modelId="{7F5DF887-8D4E-4991-B39C-7388ACE87936}" type="presOf" srcId="{2F93B9F0-9363-41F0-B502-D496FE3D2A8D}" destId="{A1161520-C2EF-4658-9E36-B1450C4CAB36}" srcOrd="0" destOrd="0" presId="urn:microsoft.com/office/officeart/2005/8/layout/hierarchy3"/>
    <dgm:cxn modelId="{FCE6638F-9FEA-4AF1-8E5A-D7EFDE2937AB}" type="presOf" srcId="{C66C513B-FECC-40E8-84BE-AFC1CDDF815D}" destId="{05D4F9F4-5052-473D-9232-71EC5EE71768}" srcOrd="0" destOrd="0" presId="urn:microsoft.com/office/officeart/2005/8/layout/hierarchy3"/>
    <dgm:cxn modelId="{F9CAD495-E243-44EA-9A8F-C698B7622B35}" type="presOf" srcId="{6FA914DB-B56F-4AF2-8D97-0B3BC0DE58A6}" destId="{798812AF-46F7-4976-A5F5-D7EC4C42F9EC}" srcOrd="0" destOrd="0" presId="urn:microsoft.com/office/officeart/2005/8/layout/hierarchy3"/>
    <dgm:cxn modelId="{1C843E9A-9E95-4DA0-85AA-6D345E4C2357}" srcId="{15E7782D-525C-4769-852B-FFE53BBA7B8D}" destId="{8EE30B88-9909-4996-97FE-7038C7588689}" srcOrd="2" destOrd="0" parTransId="{DDD34770-EA83-4903-87F1-90F0E2B87FA6}" sibTransId="{B88E5308-ED79-4E53-8F0E-473C05F2D698}"/>
    <dgm:cxn modelId="{2F1D5FA3-E931-4CBD-AC14-100C90406248}" type="presOf" srcId="{1D8E48A3-1CDE-4BB5-AB7D-BF74403642B1}" destId="{EFF356E4-09FF-46B8-AACB-5A64C2D19A7F}" srcOrd="0" destOrd="0" presId="urn:microsoft.com/office/officeart/2005/8/layout/hierarchy3"/>
    <dgm:cxn modelId="{3E0910AF-E747-4082-A442-6D740177F718}" type="presOf" srcId="{557B0DF8-D7EA-49F3-80BB-CB3B0953E5E9}" destId="{F567972F-F5D8-4900-BDB6-AC4CDDA480A5}" srcOrd="0" destOrd="0" presId="urn:microsoft.com/office/officeart/2005/8/layout/hierarchy3"/>
    <dgm:cxn modelId="{88AA79B0-E548-4CE7-9D90-C605BE2820D3}" type="presOf" srcId="{8EE30B88-9909-4996-97FE-7038C7588689}" destId="{95E9BBB0-8D38-4783-9029-E81C16B7CE17}" srcOrd="0" destOrd="0" presId="urn:microsoft.com/office/officeart/2005/8/layout/hierarchy3"/>
    <dgm:cxn modelId="{7E32A4CA-7B8C-4816-AE4D-3D1AA426FC77}" type="presOf" srcId="{807A9C37-394F-4709-95B1-E2E74EDF912D}" destId="{90752E93-2C72-41C8-971B-D5E1B53DFDA4}" srcOrd="0" destOrd="0" presId="urn:microsoft.com/office/officeart/2005/8/layout/hierarchy3"/>
    <dgm:cxn modelId="{ECD6A0E4-2A5F-47FE-A568-48724DF23697}" srcId="{15E7782D-525C-4769-852B-FFE53BBA7B8D}" destId="{6ADC6557-7073-4482-BC60-4AA514B88CEB}" srcOrd="1" destOrd="0" parTransId="{C496A91D-794A-4A52-B838-7CC3EEB8EE0D}" sibTransId="{502A2349-12F9-4787-8B1A-E73EA6C7936A}"/>
    <dgm:cxn modelId="{AB34D7E7-4214-4126-A15F-B5490BE2A0A3}" type="presOf" srcId="{C66C513B-FECC-40E8-84BE-AFC1CDDF815D}" destId="{74694660-8991-4EA1-8409-6CA183A4C701}" srcOrd="1" destOrd="0" presId="urn:microsoft.com/office/officeart/2005/8/layout/hierarchy3"/>
    <dgm:cxn modelId="{BB051BFB-16E5-425A-A955-85DDA08E1C04}" type="presOf" srcId="{6ADC6557-7073-4482-BC60-4AA514B88CEB}" destId="{FD07600D-8DF0-453F-A481-336517E0D9A1}" srcOrd="0" destOrd="0" presId="urn:microsoft.com/office/officeart/2005/8/layout/hierarchy3"/>
    <dgm:cxn modelId="{53BDAD9C-9B4B-49B1-BA61-9D65A07B7669}" type="presParOf" srcId="{798812AF-46F7-4976-A5F5-D7EC4C42F9EC}" destId="{C58109A9-7231-49F1-97DE-26779479CCE3}" srcOrd="0" destOrd="0" presId="urn:microsoft.com/office/officeart/2005/8/layout/hierarchy3"/>
    <dgm:cxn modelId="{F7AAD01D-C959-4CF1-8185-4A3E472C80C2}" type="presParOf" srcId="{C58109A9-7231-49F1-97DE-26779479CCE3}" destId="{8D4AE06C-99CE-401F-BCD2-5DB4BC270A7C}" srcOrd="0" destOrd="0" presId="urn:microsoft.com/office/officeart/2005/8/layout/hierarchy3"/>
    <dgm:cxn modelId="{63B1C676-2B1D-41B8-AEC3-B343FEA98B25}" type="presParOf" srcId="{8D4AE06C-99CE-401F-BCD2-5DB4BC270A7C}" destId="{05D4F9F4-5052-473D-9232-71EC5EE71768}" srcOrd="0" destOrd="0" presId="urn:microsoft.com/office/officeart/2005/8/layout/hierarchy3"/>
    <dgm:cxn modelId="{FAA29C70-642D-4865-9F00-CC3962D58546}" type="presParOf" srcId="{8D4AE06C-99CE-401F-BCD2-5DB4BC270A7C}" destId="{74694660-8991-4EA1-8409-6CA183A4C701}" srcOrd="1" destOrd="0" presId="urn:microsoft.com/office/officeart/2005/8/layout/hierarchy3"/>
    <dgm:cxn modelId="{B3979BB6-3A4E-4399-9001-2AE605923A4C}" type="presParOf" srcId="{C58109A9-7231-49F1-97DE-26779479CCE3}" destId="{8E713F13-9A01-449B-A525-5E671A567714}" srcOrd="1" destOrd="0" presId="urn:microsoft.com/office/officeart/2005/8/layout/hierarchy3"/>
    <dgm:cxn modelId="{693B9F1F-784B-4164-BF87-D16568046FB5}" type="presParOf" srcId="{8E713F13-9A01-449B-A525-5E671A567714}" destId="{5E0C84CB-C4EC-4A1C-9FB2-C5833FA08C9E}" srcOrd="0" destOrd="0" presId="urn:microsoft.com/office/officeart/2005/8/layout/hierarchy3"/>
    <dgm:cxn modelId="{11EBCA1A-BEDC-42F7-B0BB-3DBADEFF4B4D}" type="presParOf" srcId="{8E713F13-9A01-449B-A525-5E671A567714}" destId="{90752E93-2C72-41C8-971B-D5E1B53DFDA4}" srcOrd="1" destOrd="0" presId="urn:microsoft.com/office/officeart/2005/8/layout/hierarchy3"/>
    <dgm:cxn modelId="{5D865CAA-611F-42B5-8D1F-D14C00BE961C}" type="presParOf" srcId="{8E713F13-9A01-449B-A525-5E671A567714}" destId="{9A3C942C-ED39-44D0-BA63-255C8EBEDCBC}" srcOrd="2" destOrd="0" presId="urn:microsoft.com/office/officeart/2005/8/layout/hierarchy3"/>
    <dgm:cxn modelId="{87156440-EF9E-44A5-96BD-F7D76DF782A4}" type="presParOf" srcId="{8E713F13-9A01-449B-A525-5E671A567714}" destId="{C9A402C7-9A2A-479D-BC3F-2481BB129DCD}" srcOrd="3" destOrd="0" presId="urn:microsoft.com/office/officeart/2005/8/layout/hierarchy3"/>
    <dgm:cxn modelId="{92803513-559E-43A8-9746-EC65E48BAA80}" type="presParOf" srcId="{8E713F13-9A01-449B-A525-5E671A567714}" destId="{F567972F-F5D8-4900-BDB6-AC4CDDA480A5}" srcOrd="4" destOrd="0" presId="urn:microsoft.com/office/officeart/2005/8/layout/hierarchy3"/>
    <dgm:cxn modelId="{82FBBD1E-97D7-45FE-8D39-0EF548E2BDD0}" type="presParOf" srcId="{8E713F13-9A01-449B-A525-5E671A567714}" destId="{A1161520-C2EF-4658-9E36-B1450C4CAB36}" srcOrd="5" destOrd="0" presId="urn:microsoft.com/office/officeart/2005/8/layout/hierarchy3"/>
    <dgm:cxn modelId="{1A3F649A-7550-47B2-98E3-403006830376}" type="presParOf" srcId="{798812AF-46F7-4976-A5F5-D7EC4C42F9EC}" destId="{C17DAF63-65DD-4602-871D-486BC985BF5B}" srcOrd="1" destOrd="0" presId="urn:microsoft.com/office/officeart/2005/8/layout/hierarchy3"/>
    <dgm:cxn modelId="{44B9CF1C-A01C-4C56-930F-8F45AC6F63C2}" type="presParOf" srcId="{C17DAF63-65DD-4602-871D-486BC985BF5B}" destId="{CD7AAA89-AE7E-448B-892B-7FA1A2F4D4B4}" srcOrd="0" destOrd="0" presId="urn:microsoft.com/office/officeart/2005/8/layout/hierarchy3"/>
    <dgm:cxn modelId="{42FC79C6-F36C-48DE-A785-C581833400A7}" type="presParOf" srcId="{CD7AAA89-AE7E-448B-892B-7FA1A2F4D4B4}" destId="{A7BA996F-9A9C-45C3-9B83-72DD2C42EFBD}" srcOrd="0" destOrd="0" presId="urn:microsoft.com/office/officeart/2005/8/layout/hierarchy3"/>
    <dgm:cxn modelId="{C2849E7D-9D5A-48C6-B57C-6D81B89EE3B5}" type="presParOf" srcId="{CD7AAA89-AE7E-448B-892B-7FA1A2F4D4B4}" destId="{E228A2A6-813C-4E3B-919D-58F79117F158}" srcOrd="1" destOrd="0" presId="urn:microsoft.com/office/officeart/2005/8/layout/hierarchy3"/>
    <dgm:cxn modelId="{7A6A60A9-2EE4-4616-8638-242F58C95B8C}" type="presParOf" srcId="{C17DAF63-65DD-4602-871D-486BC985BF5B}" destId="{293FDCFB-9B8F-4CE1-9F48-4CBD2D2BC1F4}" srcOrd="1" destOrd="0" presId="urn:microsoft.com/office/officeart/2005/8/layout/hierarchy3"/>
    <dgm:cxn modelId="{73B364E1-2FF5-4A64-AB69-B4C6B603B22C}" type="presParOf" srcId="{293FDCFB-9B8F-4CE1-9F48-4CBD2D2BC1F4}" destId="{1D98DE07-8C46-4F41-9496-DFEB610EDA53}" srcOrd="0" destOrd="0" presId="urn:microsoft.com/office/officeart/2005/8/layout/hierarchy3"/>
    <dgm:cxn modelId="{85263069-0A4F-4B41-935F-F446D7490EF0}" type="presParOf" srcId="{293FDCFB-9B8F-4CE1-9F48-4CBD2D2BC1F4}" destId="{EFF356E4-09FF-46B8-AACB-5A64C2D19A7F}" srcOrd="1" destOrd="0" presId="urn:microsoft.com/office/officeart/2005/8/layout/hierarchy3"/>
    <dgm:cxn modelId="{B5247F5A-8906-44C4-B75E-2931FEF0AFC8}" type="presParOf" srcId="{293FDCFB-9B8F-4CE1-9F48-4CBD2D2BC1F4}" destId="{C182FC53-7657-43DE-B725-A8DC6A67810A}" srcOrd="2" destOrd="0" presId="urn:microsoft.com/office/officeart/2005/8/layout/hierarchy3"/>
    <dgm:cxn modelId="{577B7518-E633-4022-BB4E-54899DB909FD}" type="presParOf" srcId="{293FDCFB-9B8F-4CE1-9F48-4CBD2D2BC1F4}" destId="{FD07600D-8DF0-453F-A481-336517E0D9A1}" srcOrd="3" destOrd="0" presId="urn:microsoft.com/office/officeart/2005/8/layout/hierarchy3"/>
    <dgm:cxn modelId="{F68F1B4B-0B14-4196-8C13-3FC2D7652A30}" type="presParOf" srcId="{293FDCFB-9B8F-4CE1-9F48-4CBD2D2BC1F4}" destId="{A58724A9-6212-488A-850E-A3D527F0A29A}" srcOrd="4" destOrd="0" presId="urn:microsoft.com/office/officeart/2005/8/layout/hierarchy3"/>
    <dgm:cxn modelId="{D5BACE00-0E12-4A9C-86E4-1C22D6C795B0}" type="presParOf" srcId="{293FDCFB-9B8F-4CE1-9F48-4CBD2D2BC1F4}" destId="{95E9BBB0-8D38-4783-9029-E81C16B7CE1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3F1A1-7667-4761-96BD-0D944822A1CA}">
      <dsp:nvSpPr>
        <dsp:cNvPr id="0" name=""/>
        <dsp:cNvSpPr/>
      </dsp:nvSpPr>
      <dsp:spPr>
        <a:xfrm>
          <a:off x="6700805" y="2326192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21E41-D268-4731-B294-7FC726A0E167}">
      <dsp:nvSpPr>
        <dsp:cNvPr id="0" name=""/>
        <dsp:cNvSpPr/>
      </dsp:nvSpPr>
      <dsp:spPr>
        <a:xfrm>
          <a:off x="6391462" y="2326192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15627-AD5E-44D6-B760-910D9D706831}">
      <dsp:nvSpPr>
        <dsp:cNvPr id="0" name=""/>
        <dsp:cNvSpPr/>
      </dsp:nvSpPr>
      <dsp:spPr>
        <a:xfrm>
          <a:off x="6082120" y="2326192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54E8F-3E54-4FFE-8E15-34B59EA6070F}">
      <dsp:nvSpPr>
        <dsp:cNvPr id="0" name=""/>
        <dsp:cNvSpPr/>
      </dsp:nvSpPr>
      <dsp:spPr>
        <a:xfrm>
          <a:off x="5773366" y="2326192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1FE22-8A29-46E6-88A9-8E411DBFEE78}">
      <dsp:nvSpPr>
        <dsp:cNvPr id="0" name=""/>
        <dsp:cNvSpPr/>
      </dsp:nvSpPr>
      <dsp:spPr>
        <a:xfrm>
          <a:off x="5464023" y="2326192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07C4A-B8FE-4858-8DA2-43026F25C508}">
      <dsp:nvSpPr>
        <dsp:cNvPr id="0" name=""/>
        <dsp:cNvSpPr/>
      </dsp:nvSpPr>
      <dsp:spPr>
        <a:xfrm>
          <a:off x="4985895" y="2241595"/>
          <a:ext cx="337571" cy="337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51B35-D8D1-43A2-8F06-EE0B73D19446}">
      <dsp:nvSpPr>
        <dsp:cNvPr id="0" name=""/>
        <dsp:cNvSpPr/>
      </dsp:nvSpPr>
      <dsp:spPr>
        <a:xfrm>
          <a:off x="6425572" y="1977175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232C5-4247-4247-AF24-048A2251B5C3}">
      <dsp:nvSpPr>
        <dsp:cNvPr id="0" name=""/>
        <dsp:cNvSpPr/>
      </dsp:nvSpPr>
      <dsp:spPr>
        <a:xfrm>
          <a:off x="6425572" y="2677424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0AA06-5347-41F3-AEB2-7C22ED163DF1}">
      <dsp:nvSpPr>
        <dsp:cNvPr id="0" name=""/>
        <dsp:cNvSpPr/>
      </dsp:nvSpPr>
      <dsp:spPr>
        <a:xfrm>
          <a:off x="6576127" y="2129095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B6EF9-3C06-4F2B-AEBD-EF424DC8E528}">
      <dsp:nvSpPr>
        <dsp:cNvPr id="0" name=""/>
        <dsp:cNvSpPr/>
      </dsp:nvSpPr>
      <dsp:spPr>
        <a:xfrm>
          <a:off x="6586124" y="2526833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88AD4-E3AE-414A-82F0-ED5C0E4E99C4}">
      <dsp:nvSpPr>
        <dsp:cNvPr id="0" name=""/>
        <dsp:cNvSpPr/>
      </dsp:nvSpPr>
      <dsp:spPr>
        <a:xfrm>
          <a:off x="3114314" y="1545809"/>
          <a:ext cx="1754197" cy="1729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Медиа-школа</a:t>
          </a:r>
        </a:p>
      </dsp:txBody>
      <dsp:txXfrm>
        <a:off x="3371210" y="1799091"/>
        <a:ext cx="1240405" cy="1222952"/>
      </dsp:txXfrm>
    </dsp:sp>
    <dsp:sp modelId="{DC7D9879-3ADC-43C4-AEEE-75613577A484}">
      <dsp:nvSpPr>
        <dsp:cNvPr id="0" name=""/>
        <dsp:cNvSpPr/>
      </dsp:nvSpPr>
      <dsp:spPr>
        <a:xfrm>
          <a:off x="3822627" y="1088243"/>
          <a:ext cx="337571" cy="337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F36F3-AF22-471B-83A8-75D2B4D1A8DB}">
      <dsp:nvSpPr>
        <dsp:cNvPr id="0" name=""/>
        <dsp:cNvSpPr/>
      </dsp:nvSpPr>
      <dsp:spPr>
        <a:xfrm>
          <a:off x="3610321" y="887602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31DB7-D844-4D07-BDE1-2526AEE7CB0C}">
      <dsp:nvSpPr>
        <dsp:cNvPr id="0" name=""/>
        <dsp:cNvSpPr/>
      </dsp:nvSpPr>
      <dsp:spPr>
        <a:xfrm>
          <a:off x="3372728" y="640013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96DC8-15B3-4341-AD65-62B10940B315}">
      <dsp:nvSpPr>
        <dsp:cNvPr id="0" name=""/>
        <dsp:cNvSpPr/>
      </dsp:nvSpPr>
      <dsp:spPr>
        <a:xfrm>
          <a:off x="3136898" y="429628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13FE4-5701-4CF0-8531-2437D872B748}">
      <dsp:nvSpPr>
        <dsp:cNvPr id="0" name=""/>
        <dsp:cNvSpPr/>
      </dsp:nvSpPr>
      <dsp:spPr>
        <a:xfrm>
          <a:off x="2776391" y="429628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0CE3A-BF2C-4D13-8DEB-7422B96FD16A}">
      <dsp:nvSpPr>
        <dsp:cNvPr id="0" name=""/>
        <dsp:cNvSpPr/>
      </dsp:nvSpPr>
      <dsp:spPr>
        <a:xfrm>
          <a:off x="2415296" y="429628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3AED7-6ABA-4468-A460-B1FE1D1235FD}">
      <dsp:nvSpPr>
        <dsp:cNvPr id="0" name=""/>
        <dsp:cNvSpPr/>
      </dsp:nvSpPr>
      <dsp:spPr>
        <a:xfrm>
          <a:off x="2054788" y="429628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B3AAB-169F-4E72-ABB6-BBFC64B861A2}">
      <dsp:nvSpPr>
        <dsp:cNvPr id="0" name=""/>
        <dsp:cNvSpPr/>
      </dsp:nvSpPr>
      <dsp:spPr>
        <a:xfrm>
          <a:off x="1694281" y="429628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562DA-84F2-49AE-B9C5-2AD0F433BFBA}">
      <dsp:nvSpPr>
        <dsp:cNvPr id="0" name=""/>
        <dsp:cNvSpPr/>
      </dsp:nvSpPr>
      <dsp:spPr>
        <a:xfrm>
          <a:off x="1333773" y="429628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FCF79-6D6E-4426-B805-A7A1EA70187E}">
      <dsp:nvSpPr>
        <dsp:cNvPr id="0" name=""/>
        <dsp:cNvSpPr/>
      </dsp:nvSpPr>
      <dsp:spPr>
        <a:xfrm>
          <a:off x="1330245" y="0"/>
          <a:ext cx="1978379" cy="43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Телевидение</a:t>
          </a:r>
        </a:p>
      </dsp:txBody>
      <dsp:txXfrm>
        <a:off x="1330245" y="0"/>
        <a:ext cx="1978379" cy="434500"/>
      </dsp:txXfrm>
    </dsp:sp>
    <dsp:sp modelId="{167C9E69-A5FA-436B-B795-EDE6EA974810}">
      <dsp:nvSpPr>
        <dsp:cNvPr id="0" name=""/>
        <dsp:cNvSpPr/>
      </dsp:nvSpPr>
      <dsp:spPr>
        <a:xfrm>
          <a:off x="3009280" y="1410243"/>
          <a:ext cx="337571" cy="337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C5F26-5655-4588-BBE1-FE9439AD21B6}">
      <dsp:nvSpPr>
        <dsp:cNvPr id="0" name=""/>
        <dsp:cNvSpPr/>
      </dsp:nvSpPr>
      <dsp:spPr>
        <a:xfrm>
          <a:off x="2792858" y="1231748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53882-A0FA-46F8-A645-4BEF96E774FD}">
      <dsp:nvSpPr>
        <dsp:cNvPr id="0" name=""/>
        <dsp:cNvSpPr/>
      </dsp:nvSpPr>
      <dsp:spPr>
        <a:xfrm>
          <a:off x="2432351" y="1231748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40064-B7F2-4D13-AD7F-1C2F889DC837}">
      <dsp:nvSpPr>
        <dsp:cNvPr id="0" name=""/>
        <dsp:cNvSpPr/>
      </dsp:nvSpPr>
      <dsp:spPr>
        <a:xfrm>
          <a:off x="2071843" y="1231748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8146B-ECAA-48F8-A7E2-3A5B9EC3D391}">
      <dsp:nvSpPr>
        <dsp:cNvPr id="0" name=""/>
        <dsp:cNvSpPr/>
      </dsp:nvSpPr>
      <dsp:spPr>
        <a:xfrm>
          <a:off x="1711336" y="1231748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BF4CD-00C7-45D4-82CB-7C08B38BA4C2}">
      <dsp:nvSpPr>
        <dsp:cNvPr id="0" name=""/>
        <dsp:cNvSpPr/>
      </dsp:nvSpPr>
      <dsp:spPr>
        <a:xfrm>
          <a:off x="1350240" y="1231748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BD324-52F5-40CF-BA4D-21F885CE783F}">
      <dsp:nvSpPr>
        <dsp:cNvPr id="0" name=""/>
        <dsp:cNvSpPr/>
      </dsp:nvSpPr>
      <dsp:spPr>
        <a:xfrm>
          <a:off x="989733" y="1231748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CB187-B1AC-4FAB-8230-10E032E111E3}">
      <dsp:nvSpPr>
        <dsp:cNvPr id="0" name=""/>
        <dsp:cNvSpPr/>
      </dsp:nvSpPr>
      <dsp:spPr>
        <a:xfrm>
          <a:off x="988557" y="796362"/>
          <a:ext cx="1978379" cy="43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Радио</a:t>
          </a:r>
        </a:p>
      </dsp:txBody>
      <dsp:txXfrm>
        <a:off x="988557" y="796362"/>
        <a:ext cx="1978379" cy="434500"/>
      </dsp:txXfrm>
    </dsp:sp>
    <dsp:sp modelId="{EDB96AB1-1930-48C5-90E6-76C76D4D8287}">
      <dsp:nvSpPr>
        <dsp:cNvPr id="0" name=""/>
        <dsp:cNvSpPr/>
      </dsp:nvSpPr>
      <dsp:spPr>
        <a:xfrm>
          <a:off x="2658770" y="2241595"/>
          <a:ext cx="337571" cy="337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9D174-243D-4FC3-BCF8-4C78B7FDEABA}">
      <dsp:nvSpPr>
        <dsp:cNvPr id="0" name=""/>
        <dsp:cNvSpPr/>
      </dsp:nvSpPr>
      <dsp:spPr>
        <a:xfrm>
          <a:off x="2324728" y="2326192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26F74-06C3-4D00-B946-E3DC385F3C84}">
      <dsp:nvSpPr>
        <dsp:cNvPr id="0" name=""/>
        <dsp:cNvSpPr/>
      </dsp:nvSpPr>
      <dsp:spPr>
        <a:xfrm>
          <a:off x="1991273" y="2326192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2ECF3-6688-46FC-8333-71A50F1D3F13}">
      <dsp:nvSpPr>
        <dsp:cNvPr id="0" name=""/>
        <dsp:cNvSpPr/>
      </dsp:nvSpPr>
      <dsp:spPr>
        <a:xfrm>
          <a:off x="1657230" y="2326192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55309-95B6-46BC-85F4-20E2FDF22A97}">
      <dsp:nvSpPr>
        <dsp:cNvPr id="0" name=""/>
        <dsp:cNvSpPr/>
      </dsp:nvSpPr>
      <dsp:spPr>
        <a:xfrm>
          <a:off x="1323776" y="2326192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AF181-F5E8-4D83-B8C2-7E04392FF23A}">
      <dsp:nvSpPr>
        <dsp:cNvPr id="0" name=""/>
        <dsp:cNvSpPr/>
      </dsp:nvSpPr>
      <dsp:spPr>
        <a:xfrm>
          <a:off x="989733" y="2326192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E1CF3-5284-46F9-A970-EE5968D66CE7}">
      <dsp:nvSpPr>
        <dsp:cNvPr id="0" name=""/>
        <dsp:cNvSpPr/>
      </dsp:nvSpPr>
      <dsp:spPr>
        <a:xfrm>
          <a:off x="988557" y="1893907"/>
          <a:ext cx="1496134" cy="43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Кино</a:t>
          </a:r>
        </a:p>
      </dsp:txBody>
      <dsp:txXfrm>
        <a:off x="988557" y="1893907"/>
        <a:ext cx="1496134" cy="434500"/>
      </dsp:txXfrm>
    </dsp:sp>
    <dsp:sp modelId="{B668E9C2-3E74-45DD-AA4F-B907247EB9D0}">
      <dsp:nvSpPr>
        <dsp:cNvPr id="0" name=""/>
        <dsp:cNvSpPr/>
      </dsp:nvSpPr>
      <dsp:spPr>
        <a:xfrm>
          <a:off x="3009280" y="3059660"/>
          <a:ext cx="337571" cy="337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3F217-E822-4DBB-9B15-F04D73F3256B}">
      <dsp:nvSpPr>
        <dsp:cNvPr id="0" name=""/>
        <dsp:cNvSpPr/>
      </dsp:nvSpPr>
      <dsp:spPr>
        <a:xfrm>
          <a:off x="2792858" y="3403363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1247D-DD5B-423C-B544-A85A33C8930E}">
      <dsp:nvSpPr>
        <dsp:cNvPr id="0" name=""/>
        <dsp:cNvSpPr/>
      </dsp:nvSpPr>
      <dsp:spPr>
        <a:xfrm>
          <a:off x="2432351" y="3403363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24E51-238A-4297-A3D7-4F5BA199758E}">
      <dsp:nvSpPr>
        <dsp:cNvPr id="0" name=""/>
        <dsp:cNvSpPr/>
      </dsp:nvSpPr>
      <dsp:spPr>
        <a:xfrm>
          <a:off x="2071843" y="3403363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E53B5-9149-4A1B-8708-F9A54E4248EA}">
      <dsp:nvSpPr>
        <dsp:cNvPr id="0" name=""/>
        <dsp:cNvSpPr/>
      </dsp:nvSpPr>
      <dsp:spPr>
        <a:xfrm>
          <a:off x="1711336" y="3403363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C1FA0-D271-405E-AF02-43C8BDC75156}">
      <dsp:nvSpPr>
        <dsp:cNvPr id="0" name=""/>
        <dsp:cNvSpPr/>
      </dsp:nvSpPr>
      <dsp:spPr>
        <a:xfrm>
          <a:off x="1350240" y="3403363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1A336-7B6B-46E5-83AE-9AE0F42ABEE1}">
      <dsp:nvSpPr>
        <dsp:cNvPr id="0" name=""/>
        <dsp:cNvSpPr/>
      </dsp:nvSpPr>
      <dsp:spPr>
        <a:xfrm>
          <a:off x="989733" y="3403363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9539E-B025-4144-AC97-297675D2F53D}">
      <dsp:nvSpPr>
        <dsp:cNvPr id="0" name=""/>
        <dsp:cNvSpPr/>
      </dsp:nvSpPr>
      <dsp:spPr>
        <a:xfrm>
          <a:off x="988557" y="2967977"/>
          <a:ext cx="1978379" cy="43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Анимация</a:t>
          </a:r>
        </a:p>
      </dsp:txBody>
      <dsp:txXfrm>
        <a:off x="988557" y="2967977"/>
        <a:ext cx="1978379" cy="434500"/>
      </dsp:txXfrm>
    </dsp:sp>
    <dsp:sp modelId="{61A7F021-8FDC-4505-B0E2-85DFBAA04FF4}">
      <dsp:nvSpPr>
        <dsp:cNvPr id="0" name=""/>
        <dsp:cNvSpPr/>
      </dsp:nvSpPr>
      <dsp:spPr>
        <a:xfrm>
          <a:off x="3822627" y="3366601"/>
          <a:ext cx="337571" cy="337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0CE68-A8A8-4CA8-B02B-CF79671A7603}">
      <dsp:nvSpPr>
        <dsp:cNvPr id="0" name=""/>
        <dsp:cNvSpPr/>
      </dsp:nvSpPr>
      <dsp:spPr>
        <a:xfrm>
          <a:off x="3652665" y="3709418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FE324-DE3E-4B85-BC25-EEA85EC4EB7A}">
      <dsp:nvSpPr>
        <dsp:cNvPr id="0" name=""/>
        <dsp:cNvSpPr/>
      </dsp:nvSpPr>
      <dsp:spPr>
        <a:xfrm>
          <a:off x="3410366" y="3982254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E5D5C-5A00-47AE-8FA5-23974457E279}">
      <dsp:nvSpPr>
        <dsp:cNvPr id="0" name=""/>
        <dsp:cNvSpPr/>
      </dsp:nvSpPr>
      <dsp:spPr>
        <a:xfrm>
          <a:off x="3136898" y="4260405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DDFBB-2424-44B1-8EA5-323CF6CD7E2E}">
      <dsp:nvSpPr>
        <dsp:cNvPr id="0" name=""/>
        <dsp:cNvSpPr/>
      </dsp:nvSpPr>
      <dsp:spPr>
        <a:xfrm>
          <a:off x="2776391" y="4260405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282EB-D55C-4D73-91B9-FB593B283860}">
      <dsp:nvSpPr>
        <dsp:cNvPr id="0" name=""/>
        <dsp:cNvSpPr/>
      </dsp:nvSpPr>
      <dsp:spPr>
        <a:xfrm>
          <a:off x="2415296" y="4260405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290EE-6F96-4DCE-A337-75BD54BDE04F}">
      <dsp:nvSpPr>
        <dsp:cNvPr id="0" name=""/>
        <dsp:cNvSpPr/>
      </dsp:nvSpPr>
      <dsp:spPr>
        <a:xfrm>
          <a:off x="2054788" y="4260405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DFF1E-17F7-44C3-8FB3-567B9FB849A1}">
      <dsp:nvSpPr>
        <dsp:cNvPr id="0" name=""/>
        <dsp:cNvSpPr/>
      </dsp:nvSpPr>
      <dsp:spPr>
        <a:xfrm>
          <a:off x="1694281" y="4260405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2AD53-CB67-4983-BB71-3A20425A400D}">
      <dsp:nvSpPr>
        <dsp:cNvPr id="0" name=""/>
        <dsp:cNvSpPr/>
      </dsp:nvSpPr>
      <dsp:spPr>
        <a:xfrm>
          <a:off x="1333773" y="4260405"/>
          <a:ext cx="168785" cy="16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3974B-E906-49A9-AC4F-D16DAAC042A7}">
      <dsp:nvSpPr>
        <dsp:cNvPr id="0" name=""/>
        <dsp:cNvSpPr/>
      </dsp:nvSpPr>
      <dsp:spPr>
        <a:xfrm>
          <a:off x="1330245" y="3824576"/>
          <a:ext cx="1978379" cy="43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Интернет</a:t>
          </a:r>
        </a:p>
      </dsp:txBody>
      <dsp:txXfrm>
        <a:off x="1330245" y="3824576"/>
        <a:ext cx="1978379" cy="434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4F9F4-5052-473D-9232-71EC5EE71768}">
      <dsp:nvSpPr>
        <dsp:cNvPr id="0" name=""/>
        <dsp:cNvSpPr/>
      </dsp:nvSpPr>
      <dsp:spPr>
        <a:xfrm>
          <a:off x="785819" y="577"/>
          <a:ext cx="3306982" cy="1290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Задача №1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ОБУЧЕНИЕ</a:t>
          </a:r>
        </a:p>
      </dsp:txBody>
      <dsp:txXfrm>
        <a:off x="823611" y="38369"/>
        <a:ext cx="3231398" cy="1214734"/>
      </dsp:txXfrm>
    </dsp:sp>
    <dsp:sp modelId="{5E0C84CB-C4EC-4A1C-9FB2-C5833FA08C9E}">
      <dsp:nvSpPr>
        <dsp:cNvPr id="0" name=""/>
        <dsp:cNvSpPr/>
      </dsp:nvSpPr>
      <dsp:spPr>
        <a:xfrm>
          <a:off x="1116517" y="1290895"/>
          <a:ext cx="330698" cy="967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738"/>
              </a:lnTo>
              <a:lnTo>
                <a:pt x="330698" y="9677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52E93-2C72-41C8-971B-D5E1B53DFDA4}">
      <dsp:nvSpPr>
        <dsp:cNvPr id="0" name=""/>
        <dsp:cNvSpPr/>
      </dsp:nvSpPr>
      <dsp:spPr>
        <a:xfrm>
          <a:off x="1447215" y="1613475"/>
          <a:ext cx="2064509" cy="129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Формирование медиакультуры, социализация детей, умение видеть проблемы и искать пути их решения</a:t>
          </a:r>
        </a:p>
      </dsp:txBody>
      <dsp:txXfrm>
        <a:off x="1485007" y="1651267"/>
        <a:ext cx="1988925" cy="1214734"/>
      </dsp:txXfrm>
    </dsp:sp>
    <dsp:sp modelId="{9A3C942C-ED39-44D0-BA63-255C8EBEDCBC}">
      <dsp:nvSpPr>
        <dsp:cNvPr id="0" name=""/>
        <dsp:cNvSpPr/>
      </dsp:nvSpPr>
      <dsp:spPr>
        <a:xfrm>
          <a:off x="1116517" y="1290895"/>
          <a:ext cx="330698" cy="2580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0636"/>
              </a:lnTo>
              <a:lnTo>
                <a:pt x="330698" y="2580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402C7-9A2A-479D-BC3F-2481BB129DCD}">
      <dsp:nvSpPr>
        <dsp:cNvPr id="0" name=""/>
        <dsp:cNvSpPr/>
      </dsp:nvSpPr>
      <dsp:spPr>
        <a:xfrm>
          <a:off x="1447215" y="3226373"/>
          <a:ext cx="2064509" cy="129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Получение </a:t>
          </a:r>
          <a:r>
            <a:rPr lang="ru-RU" sz="1400" kern="1200" dirty="0" err="1"/>
            <a:t>допрофессиональных</a:t>
          </a:r>
          <a:r>
            <a:rPr lang="ru-RU" sz="1400" kern="1200" dirty="0"/>
            <a:t> знаний и навыков в разных </a:t>
          </a:r>
          <a:r>
            <a:rPr lang="ru-RU" sz="1400" kern="1200" dirty="0" err="1"/>
            <a:t>медиасферах</a:t>
          </a:r>
          <a:endParaRPr lang="ru-RU" sz="1400" kern="1200" dirty="0"/>
        </a:p>
      </dsp:txBody>
      <dsp:txXfrm>
        <a:off x="1485007" y="3264165"/>
        <a:ext cx="1988925" cy="1214734"/>
      </dsp:txXfrm>
    </dsp:sp>
    <dsp:sp modelId="{F567972F-F5D8-4900-BDB6-AC4CDDA480A5}">
      <dsp:nvSpPr>
        <dsp:cNvPr id="0" name=""/>
        <dsp:cNvSpPr/>
      </dsp:nvSpPr>
      <dsp:spPr>
        <a:xfrm>
          <a:off x="1116517" y="1290895"/>
          <a:ext cx="330698" cy="4193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3534"/>
              </a:lnTo>
              <a:lnTo>
                <a:pt x="330698" y="4193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61520-C2EF-4658-9E36-B1450C4CAB36}">
      <dsp:nvSpPr>
        <dsp:cNvPr id="0" name=""/>
        <dsp:cNvSpPr/>
      </dsp:nvSpPr>
      <dsp:spPr>
        <a:xfrm>
          <a:off x="1447215" y="4839271"/>
          <a:ext cx="2064509" cy="129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Привитие ответственности перед зрителем, понимание эфира, как сильнейшего информационного оружия</a:t>
          </a:r>
        </a:p>
      </dsp:txBody>
      <dsp:txXfrm>
        <a:off x="1485007" y="4877063"/>
        <a:ext cx="1988925" cy="1214734"/>
      </dsp:txXfrm>
    </dsp:sp>
    <dsp:sp modelId="{A7BA996F-9A9C-45C3-9B83-72DD2C42EFBD}">
      <dsp:nvSpPr>
        <dsp:cNvPr id="0" name=""/>
        <dsp:cNvSpPr/>
      </dsp:nvSpPr>
      <dsp:spPr>
        <a:xfrm>
          <a:off x="4737960" y="577"/>
          <a:ext cx="3126208" cy="1290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Задача №2</a:t>
          </a:r>
          <a:br>
            <a:rPr lang="ru-RU" sz="3100" kern="1200" dirty="0"/>
          </a:br>
          <a:r>
            <a:rPr lang="ru-RU" sz="3100" kern="1200" dirty="0"/>
            <a:t>РАБОТА С МЕДИА</a:t>
          </a:r>
        </a:p>
      </dsp:txBody>
      <dsp:txXfrm>
        <a:off x="4775752" y="38369"/>
        <a:ext cx="3050624" cy="1214734"/>
      </dsp:txXfrm>
    </dsp:sp>
    <dsp:sp modelId="{1D98DE07-8C46-4F41-9496-DFEB610EDA53}">
      <dsp:nvSpPr>
        <dsp:cNvPr id="0" name=""/>
        <dsp:cNvSpPr/>
      </dsp:nvSpPr>
      <dsp:spPr>
        <a:xfrm>
          <a:off x="5050581" y="1290895"/>
          <a:ext cx="312620" cy="967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738"/>
              </a:lnTo>
              <a:lnTo>
                <a:pt x="312620" y="9677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356E4-09FF-46B8-AACB-5A64C2D19A7F}">
      <dsp:nvSpPr>
        <dsp:cNvPr id="0" name=""/>
        <dsp:cNvSpPr/>
      </dsp:nvSpPr>
      <dsp:spPr>
        <a:xfrm>
          <a:off x="5363202" y="1613475"/>
          <a:ext cx="2064509" cy="129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Создание качественного </a:t>
          </a:r>
          <a:r>
            <a:rPr lang="ru-RU" sz="1400" kern="1200" dirty="0" err="1"/>
            <a:t>медиапродукта</a:t>
          </a:r>
          <a:endParaRPr lang="ru-RU" sz="1400" kern="1200" dirty="0"/>
        </a:p>
      </dsp:txBody>
      <dsp:txXfrm>
        <a:off x="5400994" y="1651267"/>
        <a:ext cx="1988925" cy="1214734"/>
      </dsp:txXfrm>
    </dsp:sp>
    <dsp:sp modelId="{C182FC53-7657-43DE-B725-A8DC6A67810A}">
      <dsp:nvSpPr>
        <dsp:cNvPr id="0" name=""/>
        <dsp:cNvSpPr/>
      </dsp:nvSpPr>
      <dsp:spPr>
        <a:xfrm>
          <a:off x="5050581" y="1290895"/>
          <a:ext cx="312620" cy="2580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0636"/>
              </a:lnTo>
              <a:lnTo>
                <a:pt x="312620" y="2580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7600D-8DF0-453F-A481-336517E0D9A1}">
      <dsp:nvSpPr>
        <dsp:cNvPr id="0" name=""/>
        <dsp:cNvSpPr/>
      </dsp:nvSpPr>
      <dsp:spPr>
        <a:xfrm>
          <a:off x="5363202" y="3226373"/>
          <a:ext cx="2064509" cy="129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Проведение кинолекториев «Уроки добра» (просмотр и обсуждение контента с экспертами, сверстниками, учителями, родителями)</a:t>
          </a:r>
        </a:p>
      </dsp:txBody>
      <dsp:txXfrm>
        <a:off x="5400994" y="3264165"/>
        <a:ext cx="1988925" cy="1214734"/>
      </dsp:txXfrm>
    </dsp:sp>
    <dsp:sp modelId="{A58724A9-6212-488A-850E-A3D527F0A29A}">
      <dsp:nvSpPr>
        <dsp:cNvPr id="0" name=""/>
        <dsp:cNvSpPr/>
      </dsp:nvSpPr>
      <dsp:spPr>
        <a:xfrm>
          <a:off x="5050581" y="1290895"/>
          <a:ext cx="312620" cy="4193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3534"/>
              </a:lnTo>
              <a:lnTo>
                <a:pt x="312620" y="4193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9BBB0-8D38-4783-9029-E81C16B7CE17}">
      <dsp:nvSpPr>
        <dsp:cNvPr id="0" name=""/>
        <dsp:cNvSpPr/>
      </dsp:nvSpPr>
      <dsp:spPr>
        <a:xfrm>
          <a:off x="5363202" y="4839271"/>
          <a:ext cx="2064509" cy="129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Тиражирование и масштабирование созданного </a:t>
          </a:r>
          <a:r>
            <a:rPr lang="ru-RU" sz="1300" kern="1200" dirty="0" err="1"/>
            <a:t>медиапродукта</a:t>
          </a:r>
          <a:r>
            <a:rPr lang="ru-RU" sz="1300" kern="1200" dirty="0"/>
            <a:t> благодаря участию в Международных и Всероссийских теле- и кино-фестивалях</a:t>
          </a:r>
        </a:p>
      </dsp:txBody>
      <dsp:txXfrm>
        <a:off x="5400994" y="4877063"/>
        <a:ext cx="1988925" cy="1214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Сходящийся текст"/>
  <dgm:desc val="Служит для отображения этапов или частей, которые сливаются в одно целое. Ограничен одной фигурой уровня 1, которая содержит текст и не более пяти фигур уровня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5E94A-AC76-4EF3-8B88-8A9987343B53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1C41B-6BD9-4D33-9FCB-1B484561D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5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FABA7-C187-4734-A35E-49A94F41C0AD}" type="datetimeFigureOut">
              <a:rPr lang="en-US" smtClean="0"/>
              <a:pPr>
                <a:defRPr/>
              </a:pPr>
              <a:t>12/25/2018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32948-25FD-4C4D-8BDA-B512429D44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8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60997-B02F-4A62-989A-E127E3DE68D0}" type="datetimeFigureOut">
              <a:rPr lang="en-US" smtClean="0"/>
              <a:pPr>
                <a:defRPr/>
              </a:pPr>
              <a:t>12/25/2018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45004-DD8B-4E41-8114-D1FA12426C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0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AD9592-025A-448D-9034-B62751B94D54}" type="datetimeFigureOut">
              <a:rPr lang="en-US" smtClean="0"/>
              <a:pPr>
                <a:defRPr/>
              </a:pPr>
              <a:t>12/25/2018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790D-46F7-4C9C-8553-AB9AC1ACB6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5A642-0BE1-4215-AC35-B62F380DA081}" type="datetimeFigureOut">
              <a:rPr lang="en-US" smtClean="0"/>
              <a:pPr>
                <a:defRPr/>
              </a:pPr>
              <a:t>12/25/2018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D5A50-5B82-480D-A135-D7790A666D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3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6893B-D88D-4367-BFA6-D5F53E06015F}" type="datetimeFigureOut">
              <a:rPr lang="en-US" smtClean="0"/>
              <a:pPr>
                <a:defRPr/>
              </a:pPr>
              <a:t>12/25/2018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E2347-C8E0-48A9-AA2A-15FEE1177A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3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3D3BA4-550E-442B-A52E-B03BFE9B9374}" type="datetimeFigureOut">
              <a:rPr lang="en-US" smtClean="0"/>
              <a:pPr>
                <a:defRPr/>
              </a:pPr>
              <a:t>12/25/2018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D336D-D9C6-468E-8C58-877726101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6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E7B3F5-855F-4C99-8CA1-49443F72E7E3}" type="datetimeFigureOut">
              <a:rPr lang="en-US" smtClean="0"/>
              <a:pPr>
                <a:defRPr/>
              </a:pPr>
              <a:t>12/25/2018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85784-E598-4C90-88B0-68CD89656B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8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56D8B-8680-4110-B905-7A5A55899DEC}" type="datetimeFigureOut">
              <a:rPr lang="en-US" smtClean="0"/>
              <a:pPr>
                <a:defRPr/>
              </a:pPr>
              <a:t>12/25/2018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D5977-605E-4D03-9471-1984C4FD67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1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F8696-E56C-42BC-9F2C-EF13B17D3CD8}" type="datetimeFigureOut">
              <a:rPr lang="en-US" smtClean="0"/>
              <a:pPr>
                <a:defRPr/>
              </a:pPr>
              <a:t>12/25/2018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EEC85-355F-41A6-AC80-E6E0BC3F5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075AE-DC15-4DAE-8F34-6B74E596D109}" type="datetimeFigureOut">
              <a:rPr lang="en-US" smtClean="0"/>
              <a:pPr>
                <a:defRPr/>
              </a:pPr>
              <a:t>12/25/2018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0B064-19AC-4F12-94F8-5E1A7E0E9E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0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80A90A-0158-468A-BA03-728574025CD1}" type="datetimeFigureOut">
              <a:rPr lang="en-US" smtClean="0"/>
              <a:pPr>
                <a:defRPr/>
              </a:pPr>
              <a:t>12/25/2018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728DF-548E-458A-9364-16B6982B9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2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547216-87A4-4455-90D1-07600BB6E661}" type="datetimeFigureOut">
              <a:rPr lang="en-US" smtClean="0"/>
              <a:pPr>
                <a:defRPr/>
              </a:pPr>
              <a:t>12/25/2018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C10130-BCEA-4AF7-BB3E-D049E595F6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3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https://zlattv.ru/projects/moya-territoriy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-459432"/>
            <a:ext cx="91392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63" y="-1514475"/>
            <a:ext cx="9255126" cy="989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" y="-1555879"/>
            <a:ext cx="9144000" cy="776667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48" y="29192"/>
            <a:ext cx="88923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939994"/>
            <a:ext cx="5687489" cy="9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377" y="-1"/>
            <a:ext cx="7929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Златоустовский городской округ </a:t>
            </a:r>
          </a:p>
          <a:p>
            <a:pPr algn="ctr"/>
            <a:r>
              <a:rPr lang="ru-RU" sz="2000" b="1" dirty="0">
                <a:latin typeface="+mj-lt"/>
              </a:rPr>
              <a:t>Муниципальное бюджетное учреждение дополнительного образования «Дом детского творчества»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3432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33775" y="2939994"/>
            <a:ext cx="34748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Педагогический проект</a:t>
            </a:r>
          </a:p>
          <a:p>
            <a:pPr algn="ctr"/>
            <a:r>
              <a:rPr lang="ru-RU" sz="4000" dirty="0">
                <a:latin typeface="+mj-lt"/>
              </a:rPr>
              <a:t>МЕДИАШКОЛА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99" y="5517232"/>
            <a:ext cx="9057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latin typeface="+mj-lt"/>
              </a:rPr>
              <a:t>Авторский коллектив проекта: </a:t>
            </a:r>
          </a:p>
          <a:p>
            <a:pPr algn="ctr"/>
            <a:r>
              <a:rPr lang="ru-RU" sz="1400" dirty="0">
                <a:latin typeface="+mj-lt"/>
              </a:rPr>
              <a:t>Савина Елена Юрьевна, автор проекта, педагог дополнительного образования</a:t>
            </a:r>
          </a:p>
          <a:p>
            <a:pPr algn="ctr"/>
            <a:r>
              <a:rPr lang="ru-RU" sz="1400" dirty="0">
                <a:latin typeface="+mj-lt"/>
              </a:rPr>
              <a:t>Разумейко Алексей Евгеньевич, директор МБУДО «ДДТ»</a:t>
            </a:r>
          </a:p>
          <a:p>
            <a:pPr algn="ctr"/>
            <a:r>
              <a:rPr lang="ru-RU" sz="1400" dirty="0">
                <a:latin typeface="+mj-lt"/>
              </a:rPr>
              <a:t>Галанина Елена Олеговна, зам. директора по УВР</a:t>
            </a:r>
          </a:p>
          <a:p>
            <a:pPr algn="ctr"/>
            <a:r>
              <a:rPr lang="ru-RU" sz="1400" dirty="0" err="1">
                <a:latin typeface="+mj-lt"/>
              </a:rPr>
              <a:t>Шитлина</a:t>
            </a:r>
            <a:r>
              <a:rPr lang="ru-RU" sz="1400" dirty="0">
                <a:latin typeface="+mj-lt"/>
              </a:rPr>
              <a:t> Татьяна Робертовна, старший методист</a:t>
            </a:r>
          </a:p>
          <a:p>
            <a:pPr algn="ctr"/>
            <a:r>
              <a:rPr lang="ru-RU" sz="1400" dirty="0">
                <a:latin typeface="+mj-lt"/>
              </a:rPr>
              <a:t>Прокопенко Елена Ратмировна, методист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-459432"/>
            <a:ext cx="91392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63" y="-1514475"/>
            <a:ext cx="9255126" cy="989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" y="-1555879"/>
            <a:ext cx="9144000" cy="776667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48" y="29192"/>
            <a:ext cx="88923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939994"/>
            <a:ext cx="5687489" cy="9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377" y="-1"/>
            <a:ext cx="7929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Златоустовский городской округ </a:t>
            </a:r>
          </a:p>
          <a:p>
            <a:pPr algn="ctr"/>
            <a:r>
              <a:rPr lang="ru-RU" sz="2000" b="1" dirty="0">
                <a:latin typeface="+mj-lt"/>
              </a:rPr>
              <a:t>Муниципальное бюджетное учреждение дополнительного образования «Дом детского творчества»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3432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33775" y="2939994"/>
            <a:ext cx="34748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Педагогический проект</a:t>
            </a:r>
          </a:p>
          <a:p>
            <a:pPr algn="ctr"/>
            <a:r>
              <a:rPr lang="ru-RU" sz="4000" dirty="0">
                <a:latin typeface="+mj-lt"/>
              </a:rPr>
              <a:t>МЕДИАШКОЛА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99" y="5517232"/>
            <a:ext cx="9057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latin typeface="+mj-lt"/>
              </a:rPr>
              <a:t>Авторский коллектив Проекта: </a:t>
            </a:r>
          </a:p>
          <a:p>
            <a:pPr algn="ctr"/>
            <a:r>
              <a:rPr lang="ru-RU" sz="1400" dirty="0">
                <a:latin typeface="+mj-lt"/>
              </a:rPr>
              <a:t>Савина Елена Юрьевна, автор проекта, педагог дополнительного образования</a:t>
            </a:r>
          </a:p>
          <a:p>
            <a:pPr algn="ctr"/>
            <a:r>
              <a:rPr lang="ru-RU" sz="1400" dirty="0">
                <a:latin typeface="+mj-lt"/>
              </a:rPr>
              <a:t>Разумейко Алексей Евгеньевич, директор МБУДО «ДДТ»</a:t>
            </a:r>
          </a:p>
          <a:p>
            <a:pPr algn="ctr"/>
            <a:r>
              <a:rPr lang="ru-RU" sz="1400" dirty="0">
                <a:latin typeface="+mj-lt"/>
              </a:rPr>
              <a:t>Галанина Елена Олеговна, зам. директора по УВР</a:t>
            </a:r>
          </a:p>
          <a:p>
            <a:pPr algn="ctr"/>
            <a:r>
              <a:rPr lang="ru-RU" sz="1400" dirty="0" err="1">
                <a:latin typeface="+mj-lt"/>
              </a:rPr>
              <a:t>Шитлина</a:t>
            </a:r>
            <a:r>
              <a:rPr lang="ru-RU" sz="1400" dirty="0">
                <a:latin typeface="+mj-lt"/>
              </a:rPr>
              <a:t> Татьяна Робертовна, старший методист</a:t>
            </a:r>
          </a:p>
          <a:p>
            <a:pPr algn="ctr"/>
            <a:r>
              <a:rPr lang="ru-RU" sz="1400" dirty="0">
                <a:latin typeface="+mj-lt"/>
              </a:rPr>
              <a:t>Прокопенко Елена Ратмировна, методист</a:t>
            </a:r>
          </a:p>
        </p:txBody>
      </p:sp>
    </p:spTree>
    <p:extLst>
      <p:ext uri="{BB962C8B-B14F-4D97-AF65-F5344CB8AC3E}">
        <p14:creationId xmlns:p14="http://schemas.microsoft.com/office/powerpoint/2010/main" val="42418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700" y="-12725"/>
            <a:ext cx="925252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808"/>
            <a:ext cx="8334164" cy="630496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сегодня смотрят дети?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44" y="696752"/>
            <a:ext cx="1629226" cy="1794947"/>
          </a:xfrm>
        </p:spPr>
      </p:pic>
      <p:sp>
        <p:nvSpPr>
          <p:cNvPr id="11" name="TextBox 10"/>
          <p:cNvSpPr txBox="1"/>
          <p:nvPr/>
        </p:nvSpPr>
        <p:spPr>
          <a:xfrm>
            <a:off x="3866" y="716503"/>
            <a:ext cx="709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+mn-lt"/>
              </a:rPr>
              <a:t>«Сегодня основными воспитателями детей стали компьютер</a:t>
            </a:r>
          </a:p>
          <a:p>
            <a:r>
              <a:rPr lang="ru-RU" b="1" i="1" dirty="0">
                <a:latin typeface="+mn-lt"/>
              </a:rPr>
              <a:t>и телевизор. Нам бы хотелось, чтобы няни у наших детей были хорошими и учили доброму, человечному»</a:t>
            </a:r>
          </a:p>
          <a:p>
            <a:r>
              <a:rPr lang="ru-RU" sz="1600" dirty="0">
                <a:latin typeface="+mn-lt"/>
              </a:rPr>
              <a:t>Аза Лихитченко, диктор советского телевидения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24" y="1916832"/>
            <a:ext cx="1726141" cy="18515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74602" y="2055425"/>
            <a:ext cx="5763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+mn-lt"/>
              </a:rPr>
              <a:t>«Мы все должны понимать меру </a:t>
            </a:r>
            <a:br>
              <a:rPr lang="ru-RU" b="1" i="1" dirty="0">
                <a:latin typeface="+mn-lt"/>
              </a:rPr>
            </a:br>
            <a:r>
              <a:rPr lang="ru-RU" b="1" i="1" dirty="0">
                <a:latin typeface="+mn-lt"/>
              </a:rPr>
              <a:t>ответственности за Его Величество Эфир. Понимать, что эфир – это серьёзный инструмент воздействия и на сердце, и на ум человека» .</a:t>
            </a:r>
          </a:p>
          <a:p>
            <a:r>
              <a:rPr lang="ru-RU" sz="1600" dirty="0">
                <a:latin typeface="+mn-lt"/>
              </a:rPr>
              <a:t>Татьяна Черняева, автор и ведущая</a:t>
            </a:r>
            <a:r>
              <a:rPr lang="en-US" sz="1600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программы «</a:t>
            </a:r>
            <a:r>
              <a:rPr lang="ru-RU" sz="1600" dirty="0" err="1">
                <a:latin typeface="+mn-lt"/>
              </a:rPr>
              <a:t>АБВГДейка</a:t>
            </a:r>
            <a:r>
              <a:rPr lang="ru-RU" sz="1600" dirty="0">
                <a:latin typeface="+mn-lt"/>
              </a:rPr>
              <a:t>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183" y="3501975"/>
            <a:ext cx="1674253" cy="18313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0550" y="3582026"/>
            <a:ext cx="6870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+mn-lt"/>
              </a:rPr>
              <a:t>                                «О подростках вообще нет передач, это</a:t>
            </a:r>
            <a:endParaRPr lang="en-US" b="1" i="1" dirty="0">
              <a:latin typeface="+mn-lt"/>
            </a:endParaRPr>
          </a:p>
          <a:p>
            <a:r>
              <a:rPr lang="ru-RU" b="1" i="1" dirty="0">
                <a:latin typeface="+mn-lt"/>
              </a:rPr>
              <a:t>что-то такое неведомое, знаете, как трансформаторная будка: что-то гудит, искрит, короткое замыкание!.. Кто</a:t>
            </a:r>
            <a:endParaRPr lang="en-US" b="1" i="1" dirty="0">
              <a:latin typeface="+mn-lt"/>
            </a:endParaRPr>
          </a:p>
          <a:p>
            <a:r>
              <a:rPr lang="ru-RU" b="1" i="1" dirty="0">
                <a:latin typeface="+mn-lt"/>
              </a:rPr>
              <a:t>туда пойдёт в резиновых перчатках спасать ситуацию?»</a:t>
            </a:r>
          </a:p>
          <a:p>
            <a:r>
              <a:rPr lang="ru-RU" sz="1600" dirty="0">
                <a:latin typeface="+mn-lt"/>
              </a:rPr>
              <a:t>Владимир Грамматиков, режиссер детского кино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7"/>
          <a:stretch/>
        </p:blipFill>
        <p:spPr>
          <a:xfrm>
            <a:off x="110114" y="4966684"/>
            <a:ext cx="2018160" cy="20320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4182" y="5333361"/>
            <a:ext cx="6387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+mn-lt"/>
              </a:rPr>
              <a:t>«Дети– наше будущее. И если они будет развиваться, то мы можем быть уверены, что у нас будет лучшее будущее!» </a:t>
            </a:r>
          </a:p>
          <a:p>
            <a:r>
              <a:rPr lang="ru-RU" sz="1600" dirty="0">
                <a:latin typeface="+mn-lt"/>
              </a:rPr>
              <a:t>Екатерина Андреева, ведущая Первого канала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047" y="-1611560"/>
            <a:ext cx="9255126" cy="989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305" y="42860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Противоречия: 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>
                <a:latin typeface="+mn-lt"/>
              </a:rPr>
              <a:t> есть много проектов для взрослых, но нет качественного контента по принципу «</a:t>
            </a:r>
            <a:r>
              <a:rPr lang="ru-RU" sz="2000" dirty="0" err="1">
                <a:latin typeface="+mn-lt"/>
              </a:rPr>
              <a:t>Дети-детям</a:t>
            </a:r>
            <a:r>
              <a:rPr lang="ru-RU" sz="2000" dirty="0">
                <a:latin typeface="+mn-lt"/>
              </a:rPr>
              <a:t>»;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>
                <a:latin typeface="+mn-lt"/>
              </a:rPr>
              <a:t> дети желают делать такой контент, но не хватает </a:t>
            </a:r>
            <a:r>
              <a:rPr lang="ru-RU" sz="2000" dirty="0" err="1">
                <a:latin typeface="+mn-lt"/>
              </a:rPr>
              <a:t>медиазнаний</a:t>
            </a:r>
            <a:endParaRPr lang="ru-RU" sz="2000" dirty="0">
              <a:latin typeface="+mn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539552" y="-1035496"/>
            <a:ext cx="8147248" cy="131013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4881" y="5000637"/>
            <a:ext cx="8939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n-lt"/>
              </a:rPr>
              <a:t>Адресат: </a:t>
            </a:r>
            <a:r>
              <a:rPr lang="ru-RU" dirty="0">
                <a:latin typeface="+mn-lt"/>
              </a:rPr>
              <a:t>обучающиеся 10-18 лет</a:t>
            </a:r>
          </a:p>
          <a:p>
            <a:pPr algn="ctr"/>
            <a:r>
              <a:rPr lang="ru-RU" dirty="0">
                <a:latin typeface="+mn-lt"/>
              </a:rPr>
              <a:t>Современные компетенции обучающихся: информационная, коммуникативная, самоорганизация, самообразование</a:t>
            </a:r>
          </a:p>
          <a:p>
            <a:endParaRPr lang="ru-RU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357430"/>
            <a:ext cx="8286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n-lt"/>
              </a:rPr>
              <a:t>Цель: </a:t>
            </a:r>
          </a:p>
          <a:p>
            <a:pPr algn="ctr"/>
            <a:r>
              <a:rPr lang="ru-RU" sz="2400" dirty="0">
                <a:latin typeface="+mn-lt"/>
              </a:rPr>
              <a:t>создание </a:t>
            </a:r>
            <a:r>
              <a:rPr lang="ru-RU" sz="2400" dirty="0" err="1">
                <a:latin typeface="+mn-lt"/>
              </a:rPr>
              <a:t>медиашколы</a:t>
            </a:r>
            <a:r>
              <a:rPr lang="ru-RU" sz="2400" dirty="0">
                <a:latin typeface="+mn-lt"/>
              </a:rPr>
              <a:t> как  образовательной среды, ориентированной на удовлетворение потребностей и запросов детей, мотивированных к творческой деятельности в области </a:t>
            </a:r>
            <a:r>
              <a:rPr lang="ru-RU" sz="2400" dirty="0" err="1">
                <a:latin typeface="+mn-lt"/>
              </a:rPr>
              <a:t>медиаинформационных</a:t>
            </a:r>
            <a:r>
              <a:rPr lang="ru-RU" sz="2400" dirty="0">
                <a:latin typeface="+mn-lt"/>
              </a:rPr>
              <a:t> технологий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047" y="-1611560"/>
            <a:ext cx="9255126" cy="989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539552" y="-1035496"/>
            <a:ext cx="8147248" cy="131013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99395250"/>
              </p:ext>
            </p:extLst>
          </p:nvPr>
        </p:nvGraphicFramePr>
        <p:xfrm>
          <a:off x="0" y="785794"/>
          <a:ext cx="785814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15140" y="2428868"/>
            <a:ext cx="2428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Качественный</a:t>
            </a:r>
          </a:p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медиа-</a:t>
            </a:r>
          </a:p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контент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881" y="5375263"/>
            <a:ext cx="8939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+mn-lt"/>
              </a:rPr>
              <a:t>Медиаобразование</a:t>
            </a:r>
            <a:r>
              <a:rPr lang="ru-RU" b="1" dirty="0">
                <a:latin typeface="+mn-lt"/>
              </a:rPr>
              <a:t> - процесс образования и развития личности,  направленный на формирование культуры восприятия, анализа, интерпретации и критического осмысления </a:t>
            </a:r>
            <a:r>
              <a:rPr lang="ru-RU" b="1" dirty="0" err="1">
                <a:latin typeface="+mn-lt"/>
              </a:rPr>
              <a:t>медиатекстов</a:t>
            </a:r>
            <a:r>
              <a:rPr lang="ru-RU" b="1" dirty="0">
                <a:latin typeface="+mn-lt"/>
              </a:rPr>
              <a:t>, а также обучение способам самовыражения с использованием медиатехнологий.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4612" y="0"/>
            <a:ext cx="3325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Проектная идея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55576"/>
            <a:ext cx="9255126" cy="989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578406"/>
              </p:ext>
            </p:extLst>
          </p:nvPr>
        </p:nvGraphicFramePr>
        <p:xfrm>
          <a:off x="285720" y="500042"/>
          <a:ext cx="8649989" cy="613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488" y="0"/>
            <a:ext cx="3296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Процессная карта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255126" cy="989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09" y="1511250"/>
            <a:ext cx="3419872" cy="256490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91681" y="12051"/>
            <a:ext cx="5652120" cy="1152128"/>
          </a:xfrm>
          <a:prstGeom prst="roundRect">
            <a:avLst/>
          </a:prstGeom>
        </p:spPr>
        <p:txBody>
          <a:bodyPr rtlCol="0"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86762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86762"/>
                </a:solidFill>
                <a:latin typeface="Cambr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86762"/>
                </a:solidFill>
                <a:latin typeface="Cambr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86762"/>
                </a:solidFill>
                <a:latin typeface="Cambr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86762"/>
                </a:solidFill>
                <a:latin typeface="Cambr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86762"/>
                </a:solidFill>
                <a:latin typeface="Cambr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86762"/>
                </a:solidFill>
                <a:latin typeface="Cambr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86762"/>
                </a:solidFill>
                <a:latin typeface="Cambr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86762"/>
                </a:solidFill>
                <a:latin typeface="Cambria" pitchFamily="18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14290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+mj-lt"/>
              </a:rPr>
              <a:t>Ожидаемые результаты проекта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0668" y="1054765"/>
            <a:ext cx="52871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+mn-lt"/>
              </a:rPr>
              <a:t>Количественные: </a:t>
            </a:r>
          </a:p>
          <a:p>
            <a:r>
              <a:rPr lang="ru-RU" sz="2000" dirty="0">
                <a:latin typeface="+mn-lt"/>
              </a:rPr>
              <a:t>• обучение 150 детей допрофессиональным знаниям и навыкам </a:t>
            </a:r>
            <a:r>
              <a:rPr lang="ru-RU" sz="2000" dirty="0" err="1">
                <a:latin typeface="+mn-lt"/>
              </a:rPr>
              <a:t>медиасферах</a:t>
            </a:r>
            <a:r>
              <a:rPr lang="ru-RU" sz="2000" dirty="0">
                <a:latin typeface="+mn-lt"/>
              </a:rPr>
              <a:t>;</a:t>
            </a:r>
          </a:p>
          <a:p>
            <a:r>
              <a:rPr lang="ru-RU" sz="2000" dirty="0">
                <a:latin typeface="+mn-lt"/>
              </a:rPr>
              <a:t>• создание более 20 информационных программ;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+mn-lt"/>
              </a:rPr>
              <a:t> 30 социальных роликов;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+mn-lt"/>
              </a:rPr>
              <a:t>7-10 аналитических и документальных фильмов;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+mn-lt"/>
              </a:rPr>
              <a:t> 15 игровых короткометражных фильмов;</a:t>
            </a:r>
          </a:p>
          <a:p>
            <a:r>
              <a:rPr lang="ru-RU" sz="2000" dirty="0">
                <a:latin typeface="+mn-lt"/>
              </a:rPr>
              <a:t>• проведение кинолекториев «Уроки добра» 2 раза в месяц (всего 24 в год)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4532640"/>
            <a:ext cx="86715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>
                <a:latin typeface="+mn-lt"/>
              </a:rPr>
              <a:t>Качественные:</a:t>
            </a:r>
          </a:p>
          <a:p>
            <a:r>
              <a:rPr lang="ru-RU" sz="2200" dirty="0">
                <a:latin typeface="+mn-lt"/>
              </a:rPr>
              <a:t>• формирование социально-зрелых и активных молодых лидеров; </a:t>
            </a:r>
          </a:p>
          <a:p>
            <a:r>
              <a:rPr lang="ru-RU" sz="2200" dirty="0">
                <a:latin typeface="+mn-lt"/>
              </a:rPr>
              <a:t>• создание </a:t>
            </a:r>
            <a:r>
              <a:rPr lang="ru-RU" sz="2200" dirty="0" err="1">
                <a:latin typeface="+mn-lt"/>
              </a:rPr>
              <a:t>экологичного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медиаконтента</a:t>
            </a:r>
            <a:r>
              <a:rPr lang="ru-RU" sz="2200" dirty="0">
                <a:latin typeface="+mn-lt"/>
              </a:rPr>
              <a:t> для формирования здорового поколения;</a:t>
            </a:r>
          </a:p>
          <a:p>
            <a:r>
              <a:rPr lang="ru-RU" sz="2200" dirty="0">
                <a:latin typeface="+mn-lt"/>
              </a:rPr>
              <a:t>•качественное развитие информационного пространства современного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71998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728192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Тележурналы «Моя территория»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 и «День, когда все говорят правду»</a:t>
            </a:r>
            <a:br>
              <a:rPr lang="ru-RU" sz="2800" dirty="0"/>
            </a:br>
            <a:r>
              <a:rPr lang="ru-RU" sz="2800" u="sng" dirty="0">
                <a:hlinkClick r:id="rId2"/>
              </a:rPr>
              <a:t>https://zlattv.ru/projects/moya-territoriya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86" y="1600200"/>
            <a:ext cx="8002427" cy="45259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63" y="-1514475"/>
            <a:ext cx="9255126" cy="989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5689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n-lt"/>
              </a:rPr>
              <a:t>Ресурсы проекта</a:t>
            </a:r>
          </a:p>
          <a:p>
            <a:r>
              <a:rPr lang="ru-RU" sz="2100" u="sng" dirty="0">
                <a:latin typeface="+mn-lt"/>
              </a:rPr>
              <a:t>Материальные: </a:t>
            </a:r>
          </a:p>
          <a:p>
            <a:r>
              <a:rPr lang="ru-RU" sz="2100" dirty="0">
                <a:latin typeface="+mn-lt"/>
              </a:rPr>
              <a:t>• кабинеты для монтажной и телевизионной студии, радиорубка;</a:t>
            </a:r>
          </a:p>
          <a:p>
            <a:r>
              <a:rPr lang="ru-RU" sz="2100" dirty="0">
                <a:latin typeface="+mn-lt"/>
              </a:rPr>
              <a:t>• техническое оборудование (камеры, микрофоны, </a:t>
            </a:r>
            <a:r>
              <a:rPr lang="ru-RU" sz="2100" dirty="0" err="1">
                <a:latin typeface="+mn-lt"/>
              </a:rPr>
              <a:t>хромакей</a:t>
            </a:r>
            <a:r>
              <a:rPr lang="ru-RU" sz="2100" dirty="0">
                <a:latin typeface="+mn-lt"/>
              </a:rPr>
              <a:t>, </a:t>
            </a:r>
            <a:r>
              <a:rPr lang="ru-RU" sz="2100" dirty="0" err="1">
                <a:latin typeface="+mn-lt"/>
              </a:rPr>
              <a:t>софтбоксы</a:t>
            </a:r>
            <a:r>
              <a:rPr lang="ru-RU" sz="2100" dirty="0">
                <a:latin typeface="+mn-lt"/>
              </a:rPr>
              <a:t>, ноутбуки, программное обеспечение и др.);</a:t>
            </a:r>
          </a:p>
          <a:p>
            <a:r>
              <a:rPr lang="ru-RU" sz="2100" dirty="0">
                <a:latin typeface="+mn-lt"/>
              </a:rPr>
              <a:t>• дидактический материал</a:t>
            </a:r>
          </a:p>
          <a:p>
            <a:r>
              <a:rPr lang="ru-RU" sz="2100" u="sng" dirty="0">
                <a:latin typeface="+mn-lt"/>
              </a:rPr>
              <a:t>Нематериальные:</a:t>
            </a:r>
          </a:p>
          <a:p>
            <a:r>
              <a:rPr lang="ru-RU" sz="2100" dirty="0">
                <a:latin typeface="+mn-lt"/>
              </a:rPr>
              <a:t>• интеллектуальные ресурсы участников ;</a:t>
            </a:r>
          </a:p>
          <a:p>
            <a:r>
              <a:rPr lang="ru-RU" sz="2100" dirty="0">
                <a:latin typeface="+mn-lt"/>
              </a:rPr>
              <a:t>• уникальные технологии; </a:t>
            </a:r>
          </a:p>
          <a:p>
            <a:r>
              <a:rPr lang="ru-RU" sz="2100" dirty="0">
                <a:latin typeface="+mn-lt"/>
              </a:rPr>
              <a:t>• участие в разноуровневых фестивалях и конкурсах;</a:t>
            </a:r>
          </a:p>
          <a:p>
            <a:r>
              <a:rPr lang="ru-RU" sz="2100" dirty="0">
                <a:latin typeface="+mn-lt"/>
              </a:rPr>
              <a:t>• информационная среда для эфира («Злат-ТВ», «</a:t>
            </a:r>
            <a:r>
              <a:rPr lang="ru-RU" sz="2100" dirty="0" err="1">
                <a:latin typeface="+mn-lt"/>
              </a:rPr>
              <a:t>Авторадио</a:t>
            </a:r>
            <a:r>
              <a:rPr lang="ru-RU" sz="2100" dirty="0">
                <a:latin typeface="+mn-lt"/>
              </a:rPr>
              <a:t>», «Златоустовский рабочий»)</a:t>
            </a:r>
          </a:p>
          <a:p>
            <a:r>
              <a:rPr lang="ru-RU" sz="2100" u="sng" dirty="0">
                <a:latin typeface="+mn-lt"/>
              </a:rPr>
              <a:t>Кадровые:</a:t>
            </a:r>
          </a:p>
          <a:p>
            <a:r>
              <a:rPr lang="ru-RU" sz="2100" dirty="0">
                <a:latin typeface="+mn-lt"/>
              </a:rPr>
              <a:t>• педагог по журналистике, педагог по режиссуре и театральному мастерству, педагог по основам монтажа и съемки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651" y="5047536"/>
            <a:ext cx="2410378" cy="1610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49657" y="5072534"/>
            <a:ext cx="3771900" cy="1743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58" y="5072534"/>
            <a:ext cx="2339752" cy="1559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732" y="-798364"/>
            <a:ext cx="9255126" cy="989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20" y="2643182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n-lt"/>
              </a:rPr>
              <a:t>Устойчивость проекта</a:t>
            </a:r>
          </a:p>
          <a:p>
            <a:r>
              <a:rPr lang="ru-RU" sz="2200" dirty="0">
                <a:latin typeface="+mn-lt"/>
              </a:rPr>
              <a:t>В быстрых результатах. За короткий срок происходит формирование</a:t>
            </a:r>
          </a:p>
          <a:p>
            <a:r>
              <a:rPr lang="ru-RU" sz="2200" dirty="0">
                <a:latin typeface="+mn-lt"/>
              </a:rPr>
              <a:t>компетенций у обучающихся, формируется </a:t>
            </a:r>
            <a:r>
              <a:rPr lang="ru-RU" sz="2200" dirty="0" err="1">
                <a:latin typeface="+mn-lt"/>
              </a:rPr>
              <a:t>медиаобразованность</a:t>
            </a:r>
            <a:r>
              <a:rPr lang="ru-RU" sz="2200" dirty="0">
                <a:latin typeface="+mn-lt"/>
              </a:rPr>
              <a:t>, создание качественного </a:t>
            </a:r>
            <a:r>
              <a:rPr lang="ru-RU" sz="2200" dirty="0" err="1">
                <a:latin typeface="+mn-lt"/>
              </a:rPr>
              <a:t>медиаконтента</a:t>
            </a:r>
            <a:r>
              <a:rPr lang="ru-RU" sz="2200" dirty="0">
                <a:latin typeface="+mn-lt"/>
              </a:rPr>
              <a:t>. Как следствие – востребованность проекта.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4500570"/>
            <a:ext cx="3714776" cy="208666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285727"/>
          <a:ext cx="85725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8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РИСКИ</a:t>
                      </a:r>
                      <a:r>
                        <a:rPr lang="ru-RU" sz="2400" baseline="0" dirty="0"/>
                        <a:t> ПРОЕКТА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РЕШЕНИЯ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139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</a:rPr>
                        <a:t>Отсутствие достаточной компетенции у преподавателей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</a:rPr>
                        <a:t> Обучение,</a:t>
                      </a:r>
                      <a:r>
                        <a:rPr lang="ru-RU" sz="1800" baseline="0" dirty="0">
                          <a:latin typeface="+mn-lt"/>
                        </a:rPr>
                        <a:t> профессиональная переподготовка, консультации специалистов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139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</a:rPr>
                        <a:t>Отсутствие финансирования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</a:rPr>
                        <a:t> Создание НКО, участие в грантах, возможность получения муниципального заказа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54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732" y="-798364"/>
            <a:ext cx="9255126" cy="989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videoplaybac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99" y="827980"/>
            <a:ext cx="9036496" cy="50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2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53D5A6B1-AFF6-4D9E-8DD8-4D5EFE862A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F86430-D2B7-4646-B588-53BED6C92F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9A08A2-D39D-4CD0-8015-3C09F85C2722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661</Words>
  <Application>Microsoft Office PowerPoint</Application>
  <PresentationFormat>Экран (4:3)</PresentationFormat>
  <Paragraphs>96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Тема Office</vt:lpstr>
      <vt:lpstr>Презентация PowerPoint</vt:lpstr>
      <vt:lpstr>Что сегодня смотрят дети?</vt:lpstr>
      <vt:lpstr> </vt:lpstr>
      <vt:lpstr> </vt:lpstr>
      <vt:lpstr>Презентация PowerPoint</vt:lpstr>
      <vt:lpstr>Презентация PowerPoint</vt:lpstr>
      <vt:lpstr>Тележурналы «Моя территория»   и «День, когда все говорят правду» https://zlattv.ru/projects/moya-territoriya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Телевизионная студия «ПозиТиВ»</dc:title>
  <dc:subject/>
  <dc:creator>User</dc:creator>
  <cp:keywords/>
  <dc:description/>
  <cp:lastModifiedBy>Pavel A. Safronov</cp:lastModifiedBy>
  <cp:revision>104</cp:revision>
  <dcterms:created xsi:type="dcterms:W3CDTF">2017-09-20T10:29:11Z</dcterms:created>
  <dcterms:modified xsi:type="dcterms:W3CDTF">2018-12-25T15:29:04Z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TC019086989991</vt:lpwstr>
  </property>
</Properties>
</file>