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76" r:id="rId3"/>
    <p:sldId id="258" r:id="rId4"/>
    <p:sldId id="259" r:id="rId5"/>
    <p:sldId id="265" r:id="rId6"/>
    <p:sldId id="271" r:id="rId7"/>
    <p:sldId id="261" r:id="rId8"/>
    <p:sldId id="274" r:id="rId9"/>
    <p:sldId id="275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F65865-A0E2-4B6C-B9EB-D2EC1D64DCD7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1E9A32-75DB-43D7-AEBE-1012F8FC2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65865-A0E2-4B6C-B9EB-D2EC1D64DCD7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E9A32-75DB-43D7-AEBE-1012F8FC2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65865-A0E2-4B6C-B9EB-D2EC1D64DCD7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E9A32-75DB-43D7-AEBE-1012F8FC2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65865-A0E2-4B6C-B9EB-D2EC1D64DCD7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E9A32-75DB-43D7-AEBE-1012F8FC23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65865-A0E2-4B6C-B9EB-D2EC1D64DCD7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E9A32-75DB-43D7-AEBE-1012F8FC23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65865-A0E2-4B6C-B9EB-D2EC1D64DCD7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E9A32-75DB-43D7-AEBE-1012F8FC23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65865-A0E2-4B6C-B9EB-D2EC1D64DCD7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E9A32-75DB-43D7-AEBE-1012F8FC2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65865-A0E2-4B6C-B9EB-D2EC1D64DCD7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E9A32-75DB-43D7-AEBE-1012F8FC23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65865-A0E2-4B6C-B9EB-D2EC1D64DCD7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E9A32-75DB-43D7-AEBE-1012F8FC2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F65865-A0E2-4B6C-B9EB-D2EC1D64DCD7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E9A32-75DB-43D7-AEBE-1012F8FC2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F65865-A0E2-4B6C-B9EB-D2EC1D64DCD7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1E9A32-75DB-43D7-AEBE-1012F8FC23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F65865-A0E2-4B6C-B9EB-D2EC1D64DCD7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1E9A32-75DB-43D7-AEBE-1012F8FC2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88071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ru-RU" sz="1400" dirty="0" smtClean="0"/>
          </a:p>
          <a:p>
            <a:pPr marL="109728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Попкова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Галина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Анатольевна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условие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инклюзивного образования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 algn="ctr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Челябинск, 2017</a:t>
            </a:r>
          </a:p>
          <a:p>
            <a:pPr marL="109728" indent="0" algn="ctr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6069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88071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ru-RU" sz="1400" dirty="0" smtClean="0"/>
          </a:p>
          <a:p>
            <a:pPr marL="109728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Попкова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Галина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Анатольевна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условие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инклюзивного образования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indent="0" algn="ctr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Челябинск, 2017</a:t>
            </a:r>
          </a:p>
          <a:p>
            <a:pPr marL="109728" indent="0" algn="ctr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8275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Актуальность исследования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появление профессии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образовании обусловлено изменениями в социальной и культурной реальности, в частности для детей с ограниченными возможностями здоровья, которые долгие годы оставались за пределами общей образовательной практики, в рамках инклюзивного подхода, получили возможность реализовать свое право на получение образования в общеобразовательной школе.</a:t>
            </a:r>
          </a:p>
          <a:p>
            <a:pPr algn="just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6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3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6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</a:t>
            </a:r>
            <a:r>
              <a:rPr lang="ru-RU" sz="6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</a:t>
            </a:r>
          </a:p>
          <a:p>
            <a:pPr algn="just">
              <a:buNone/>
            </a:pPr>
            <a:endParaRPr lang="ru-RU" sz="6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6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6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6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тьюторское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сопровождение как условие реализации инклюзивного образования</a:t>
            </a:r>
          </a:p>
          <a:p>
            <a:pPr algn="just">
              <a:buNone/>
            </a:pPr>
            <a:endParaRPr lang="ru-RU" sz="6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6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Целью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данной работы является изучение тьюторского сопровождения как условия реализации инклюзивного образования.</a:t>
            </a:r>
          </a:p>
          <a:p>
            <a:pPr marL="109728" indent="0" algn="just"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09728" indent="0" algn="just">
              <a:buNone/>
            </a:pPr>
            <a:r>
              <a:rPr lang="ru-RU" sz="6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Задачи исследования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1.Изучить понятие и сущность тьюторского сопровожденя в инклюзивном образовании.</a:t>
            </a:r>
          </a:p>
          <a:p>
            <a:pPr marL="109728" indent="0" algn="just"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Рассмотреть методологические основания организации тьюторского сопровождения в инклюзивном образовании.</a:t>
            </a:r>
          </a:p>
          <a:p>
            <a:pPr marL="109728" indent="0" algn="just"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3. Изучить организационно-правовые основы тьюторского сопровождения инклюзивного образования обучающихся с ограниченными возможностями здоровья.</a:t>
            </a:r>
          </a:p>
          <a:p>
            <a:pPr marL="109728" indent="0" algn="just"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4. Рассмотреть особенности тьюторского сопровождения детей с ограничннными возможностями.</a:t>
            </a:r>
          </a:p>
          <a:p>
            <a:pPr marL="109728" indent="0" algn="just"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5. Изучить опыт организации тьюторского сопровождения инклюзивного образования обучающихся с ограниченными возможностями здоровья.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Методологические и нормативно-правовые основы организации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тьюторского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сопровождения в инклюзивном образовании </a:t>
            </a:r>
          </a:p>
          <a:p>
            <a:pPr marL="109728" indent="0" algn="ctr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Понятие,  сущность и организация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тьюторского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сопровождения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tutor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в переводе с английского – педагог-наставник.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Тьюторское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педагогическая деятельность по индивидуализации образования, направленная на выявление и развитие образовательных мотивов и интересов учащегося, поиск образовательных ресурсов для создания индивидуальной образовательной программы, на работу с образовательным заказом семьи, формирование учебной и образовательной рефлексии учащегося.</a:t>
            </a:r>
          </a:p>
          <a:p>
            <a:pPr marL="109728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Понятие и сущность инклюзивного образования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Инклюзивное образование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трактуется как образование для всех детей, несмотря на физические, интеллектуальные, социальные, эмоциональные, языковые или другие особенности. </a:t>
            </a:r>
          </a:p>
          <a:p>
            <a:pPr marL="109728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инклюзивного образования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0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fontScale="25000" lnSpcReduction="20000"/>
          </a:bodyPr>
          <a:lstStyle/>
          <a:p>
            <a:pPr marL="109728" indent="0" algn="just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09728" indent="0" algn="ctr">
              <a:buNone/>
            </a:pP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Методологические основания организации инклюзивного образования </a:t>
            </a: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Процесс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инклюзии как системы включает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сложных этапов,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составляющих:</a:t>
            </a:r>
          </a:p>
          <a:p>
            <a:pPr marL="109728" indent="0" algn="just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Организационное обеспечение: – создание нормативно-правовой базы инклюзивного образования в образовательной организации, разработка соответствующих локальных актов; – организация сетевого взаимодействия с внешними организациями, подготовка договоров с учреждениями образования; – организация медицинского обслуживания и питания; – финансовое обеспечение и др. </a:t>
            </a:r>
          </a:p>
          <a:p>
            <a:pPr marL="109728" indent="0" algn="just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Психолого-педагогическое обеспечение: – программно-методическое обеспечение (программа коррекционной работы, адаптированная образовательная программа, адаптированные рабочие программы по предметам и др.); – психолого-педагогическое сопровождение детей с ОВЗ в образовательном учреждении (педагог-психолог, учитель-логопед, учитель-дефектолог). </a:t>
            </a:r>
          </a:p>
          <a:p>
            <a:pPr marL="109728" indent="0" algn="just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3. Кадровое обеспечение –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укомплектованность образовательного учреждения педагогическими и руководящими работниками, компетентными в понимании особых образовательных потребностей детей с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здоровья.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570514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	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 Организационно-правовые основы инклюзивного образования обучающихся с ограниченными возможностями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endParaRPr lang="ru-RU" sz="2400" dirty="0" smtClean="0"/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инклюзивном образовании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 - это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специалист, который организует условия для успешной интеграции ребенка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огранченными возможностями здоровья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образовательную и социальную среду образовательного учреждения. В тесном активном сотрудничестве с учителем, специалистами и родителями тьютор может создать для ребенка благоприятную среду для успешной учебы и социальной адаптации.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/>
              <a:t>2. Опыт организации </a:t>
            </a:r>
            <a:r>
              <a:rPr lang="ru-RU" sz="2000" b="1" dirty="0" err="1"/>
              <a:t>тьюторского</a:t>
            </a:r>
            <a:r>
              <a:rPr lang="ru-RU" sz="2000" b="1" dirty="0"/>
              <a:t> сопровождения инклюзивного образования обучающихся с ограниченными возможностями здоровья</a:t>
            </a:r>
            <a:endParaRPr lang="ru-RU" sz="2000" dirty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b="1" dirty="0"/>
              <a:t>2.1. Модель организация </a:t>
            </a:r>
            <a:r>
              <a:rPr lang="ru-RU" sz="2000" b="1" dirty="0" err="1"/>
              <a:t>тьюторского</a:t>
            </a:r>
            <a:r>
              <a:rPr lang="ru-RU" sz="2000" b="1" dirty="0"/>
              <a:t> сопровождения инклюзивного образовательного процесса</a:t>
            </a:r>
          </a:p>
          <a:p>
            <a:pPr marL="109728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Основными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элементами модели организации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сопровождения инклюзивного образовательного процесса являются: нормативно-правовое, кадровое, организационно-методическое обеспечение, психолого-педагогическое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толерантных отношений и создание воспитательной среды</a:t>
            </a:r>
          </a:p>
        </p:txBody>
      </p:sp>
    </p:spTree>
    <p:extLst>
      <p:ext uri="{BB962C8B-B14F-4D97-AF65-F5344CB8AC3E}">
        <p14:creationId xmlns:p14="http://schemas.microsoft.com/office/powerpoint/2010/main" val="2217075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fontScale="70000" lnSpcReduction="20000"/>
          </a:bodyPr>
          <a:lstStyle/>
          <a:p>
            <a:pPr marL="109728" indent="0" algn="ctr">
              <a:buNone/>
            </a:pP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Практическая организация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тьюторского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сопровождения в инклюзивном образовании</a:t>
            </a:r>
          </a:p>
          <a:p>
            <a:pPr marL="109728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Программа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тьюторского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сопровождения в рамках индивидуальной образовательной программы учащегося или учащихся может иметь следующую структуру: 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записка к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программе: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учебная и психологическая характеристика ребенка;</a:t>
            </a:r>
          </a:p>
          <a:p>
            <a:pPr marL="109728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рекомендации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психолого-медико-педагогического консилиума;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семейный заказ к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тьюторской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программе; </a:t>
            </a:r>
          </a:p>
          <a:p>
            <a:pPr marL="109728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особенности возраста (с учебной и образовательной точек зрения); </a:t>
            </a:r>
          </a:p>
          <a:p>
            <a:pPr marL="109728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индивидуальные особенности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подопечного. 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ьюторская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программа: </a:t>
            </a:r>
          </a:p>
          <a:p>
            <a:pPr marL="109728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задачи работы;</a:t>
            </a:r>
          </a:p>
          <a:p>
            <a:pPr marL="109728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ожидаемые результаты;</a:t>
            </a:r>
          </a:p>
          <a:p>
            <a:pPr marL="109728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направления работы на текущий учебный год; </a:t>
            </a:r>
          </a:p>
          <a:p>
            <a:pPr marL="109728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формы работы. 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701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363</TotalTime>
  <Words>49</Words>
  <Application>Microsoft Office PowerPoint</Application>
  <PresentationFormat>Экран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Анна В. Бабухина</cp:lastModifiedBy>
  <cp:revision>48</cp:revision>
  <dcterms:created xsi:type="dcterms:W3CDTF">2017-09-05T17:55:19Z</dcterms:created>
  <dcterms:modified xsi:type="dcterms:W3CDTF">2017-12-12T07:56:29Z</dcterms:modified>
</cp:coreProperties>
</file>