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1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9CC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1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C4458-61FC-4FCC-B548-1144924E96DB}" type="doc">
      <dgm:prSet loTypeId="urn:microsoft.com/office/officeart/2005/8/layout/vList4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A274BD-9171-454F-A9C2-DDA4CE842B2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Сетевая школа консультантов по вопросам достижения современного качества общего образования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9C733-D363-4500-BA70-2113477420BE}" type="parTrans" cxnId="{6AEE9719-7ADB-48AA-BF8A-367FF7697DA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9688D-9BE5-4352-A83D-2721FA7E7112}" type="sibTrans" cxnId="{6AEE9719-7ADB-48AA-BF8A-367FF7697DA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67315-C2B6-4A07-8CA8-B74D12F69281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региональное сетевое профессиональное сообщество, обеспечивающее научно-методическое сопровождение профессионального развития работников общего образования Челябинской области</a:t>
          </a:r>
          <a:endParaRPr lang="ru-RU" sz="20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DF8A9-6D3B-41ED-9E02-12DA35F0F1E2}" type="parTrans" cxnId="{771A066D-FC46-46C8-A576-27DC5CE1B8D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547CB-0708-4351-A3E4-D38484CC9D15}" type="sibTrans" cxnId="{771A066D-FC46-46C8-A576-27DC5CE1B8D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D6A8A-C009-4426-8131-E78A0D5FDAB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Концепция Сетевой школы консультантов по вопросам достижения современного качества общего образования </a:t>
          </a:r>
          <a:r>
            <a: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(утверждена в новой редакции приказом ГБУ ДПО ЧИППКРО от 13.02.2018 г. № 77)  </a:t>
          </a:r>
          <a:endParaRPr lang="ru-RU" sz="20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F70B9-45E5-4A20-BE23-3E62D49DD14B}" type="parTrans" cxnId="{435C1D43-8AC4-4B5F-9AEC-A4F0357F88E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A7885-2F05-4098-972D-2F4A3553D8AD}" type="sibTrans" cxnId="{435C1D43-8AC4-4B5F-9AEC-A4F0357F88E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F2B04-73B7-428D-8EB7-47FBA192363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научно-методическое сопровождение реализации мероприятий государственной программы Челябинской области «Развитие образования в Челябинской области» на 2018 – 2025 годы в части обеспечения достижения современного качества образования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02DC7-A373-4533-8D7A-ED01D3D3EFE2}" type="parTrans" cxnId="{FE3992D2-AB15-4705-935A-F24113AFF57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F7EFE-BD47-42BA-90C7-0AC6525FD01C}" type="sibTrans" cxnId="{FE3992D2-AB15-4705-935A-F24113AFF57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BF0CE-C44D-4444-B343-D8F05813E0F1}" type="pres">
      <dgm:prSet presAssocID="{F59C4458-61FC-4FCC-B548-1144924E96D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539417-3EDF-4AF2-95B5-967DEAD5F06A}" type="pres">
      <dgm:prSet presAssocID="{DFA274BD-9171-454F-A9C2-DDA4CE842B27}" presName="comp" presStyleCnt="0"/>
      <dgm:spPr/>
    </dgm:pt>
    <dgm:pt modelId="{8C00CA2C-A3C0-481F-B0B5-17ECD4699977}" type="pres">
      <dgm:prSet presAssocID="{DFA274BD-9171-454F-A9C2-DDA4CE842B27}" presName="box" presStyleLbl="node1" presStyleIdx="0" presStyleCnt="2"/>
      <dgm:spPr/>
      <dgm:t>
        <a:bodyPr/>
        <a:lstStyle/>
        <a:p>
          <a:endParaRPr lang="ru-RU"/>
        </a:p>
      </dgm:t>
    </dgm:pt>
    <dgm:pt modelId="{4600C49D-3934-458C-8C17-71E33AED539B}" type="pres">
      <dgm:prSet presAssocID="{DFA274BD-9171-454F-A9C2-DDA4CE842B27}" presName="img" presStyleLbl="fgImgPlace1" presStyleIdx="0" presStyleCnt="2" custScaleX="100000" custScaleY="10000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A3E4CA-9D31-4668-80C8-E24F58BD2A6E}" type="pres">
      <dgm:prSet presAssocID="{DFA274BD-9171-454F-A9C2-DDA4CE842B2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7EC73-10E1-4CF0-82F3-07019471AEDE}" type="pres">
      <dgm:prSet presAssocID="{AFA9688D-9BE5-4352-A83D-2721FA7E7112}" presName="spacer" presStyleCnt="0"/>
      <dgm:spPr/>
    </dgm:pt>
    <dgm:pt modelId="{A99C920C-81DE-4A90-8D9F-2AD814E894A1}" type="pres">
      <dgm:prSet presAssocID="{E30D6A8A-C009-4426-8131-E78A0D5FDAB7}" presName="comp" presStyleCnt="0"/>
      <dgm:spPr/>
    </dgm:pt>
    <dgm:pt modelId="{A18FD05C-2612-4179-ADB7-83D8BBFA3793}" type="pres">
      <dgm:prSet presAssocID="{E30D6A8A-C009-4426-8131-E78A0D5FDAB7}" presName="box" presStyleLbl="node1" presStyleIdx="1" presStyleCnt="2"/>
      <dgm:spPr/>
      <dgm:t>
        <a:bodyPr/>
        <a:lstStyle/>
        <a:p>
          <a:endParaRPr lang="ru-RU"/>
        </a:p>
      </dgm:t>
    </dgm:pt>
    <dgm:pt modelId="{66524981-5CCB-417F-BA5C-CE6FD75CB2E6}" type="pres">
      <dgm:prSet presAssocID="{E30D6A8A-C009-4426-8131-E78A0D5FDAB7}" presName="img" presStyleLbl="fgImgPlac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255290-9F02-4B76-9BC3-740C7A12CA9C}" type="pres">
      <dgm:prSet presAssocID="{E30D6A8A-C009-4426-8131-E78A0D5FDAB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992D2-AB15-4705-935A-F24113AFF574}" srcId="{E30D6A8A-C009-4426-8131-E78A0D5FDAB7}" destId="{9BBF2B04-73B7-428D-8EB7-47FBA1923637}" srcOrd="0" destOrd="0" parTransId="{65802DC7-A373-4533-8D7A-ED01D3D3EFE2}" sibTransId="{5FBF7EFE-BD47-42BA-90C7-0AC6525FD01C}"/>
    <dgm:cxn modelId="{1A59DC7F-B2B5-4843-940F-194F9C05474C}" type="presOf" srcId="{E2267315-C2B6-4A07-8CA8-B74D12F69281}" destId="{8DA3E4CA-9D31-4668-80C8-E24F58BD2A6E}" srcOrd="1" destOrd="1" presId="urn:microsoft.com/office/officeart/2005/8/layout/vList4"/>
    <dgm:cxn modelId="{435C1D43-8AC4-4B5F-9AEC-A4F0357F88ED}" srcId="{F59C4458-61FC-4FCC-B548-1144924E96DB}" destId="{E30D6A8A-C009-4426-8131-E78A0D5FDAB7}" srcOrd="1" destOrd="0" parTransId="{182F70B9-45E5-4A20-BE23-3E62D49DD14B}" sibTransId="{00EA7885-2F05-4098-972D-2F4A3553D8AD}"/>
    <dgm:cxn modelId="{1FD848E8-9A48-46E0-887A-E6CA0C8A94B6}" type="presOf" srcId="{9BBF2B04-73B7-428D-8EB7-47FBA1923637}" destId="{73255290-9F02-4B76-9BC3-740C7A12CA9C}" srcOrd="1" destOrd="1" presId="urn:microsoft.com/office/officeart/2005/8/layout/vList4"/>
    <dgm:cxn modelId="{5ACE69FD-DB9B-45AB-924D-31D3E82F4C56}" type="presOf" srcId="{F59C4458-61FC-4FCC-B548-1144924E96DB}" destId="{C29BF0CE-C44D-4444-B343-D8F05813E0F1}" srcOrd="0" destOrd="0" presId="urn:microsoft.com/office/officeart/2005/8/layout/vList4"/>
    <dgm:cxn modelId="{1AFA54FE-61A3-4D6B-9881-37350681B6E0}" type="presOf" srcId="{E30D6A8A-C009-4426-8131-E78A0D5FDAB7}" destId="{73255290-9F02-4B76-9BC3-740C7A12CA9C}" srcOrd="1" destOrd="0" presId="urn:microsoft.com/office/officeart/2005/8/layout/vList4"/>
    <dgm:cxn modelId="{76688555-3DFE-4E42-B923-89033C2A3778}" type="presOf" srcId="{9BBF2B04-73B7-428D-8EB7-47FBA1923637}" destId="{A18FD05C-2612-4179-ADB7-83D8BBFA3793}" srcOrd="0" destOrd="1" presId="urn:microsoft.com/office/officeart/2005/8/layout/vList4"/>
    <dgm:cxn modelId="{771A066D-FC46-46C8-A576-27DC5CE1B8D4}" srcId="{DFA274BD-9171-454F-A9C2-DDA4CE842B27}" destId="{E2267315-C2B6-4A07-8CA8-B74D12F69281}" srcOrd="0" destOrd="0" parTransId="{99FDF8A9-6D3B-41ED-9E02-12DA35F0F1E2}" sibTransId="{02E547CB-0708-4351-A3E4-D38484CC9D15}"/>
    <dgm:cxn modelId="{1355CFD1-466F-471E-A84C-1BC7D3D53545}" type="presOf" srcId="{E2267315-C2B6-4A07-8CA8-B74D12F69281}" destId="{8C00CA2C-A3C0-481F-B0B5-17ECD4699977}" srcOrd="0" destOrd="1" presId="urn:microsoft.com/office/officeart/2005/8/layout/vList4"/>
    <dgm:cxn modelId="{D021F7A7-F944-490C-8C7E-4B3DFD8D591A}" type="presOf" srcId="{DFA274BD-9171-454F-A9C2-DDA4CE842B27}" destId="{8DA3E4CA-9D31-4668-80C8-E24F58BD2A6E}" srcOrd="1" destOrd="0" presId="urn:microsoft.com/office/officeart/2005/8/layout/vList4"/>
    <dgm:cxn modelId="{B37168EB-C5ED-4E9B-982E-75A7EA493094}" type="presOf" srcId="{DFA274BD-9171-454F-A9C2-DDA4CE842B27}" destId="{8C00CA2C-A3C0-481F-B0B5-17ECD4699977}" srcOrd="0" destOrd="0" presId="urn:microsoft.com/office/officeart/2005/8/layout/vList4"/>
    <dgm:cxn modelId="{6A49F1D7-D129-42C3-95AE-99C907940E34}" type="presOf" srcId="{E30D6A8A-C009-4426-8131-E78A0D5FDAB7}" destId="{A18FD05C-2612-4179-ADB7-83D8BBFA3793}" srcOrd="0" destOrd="0" presId="urn:microsoft.com/office/officeart/2005/8/layout/vList4"/>
    <dgm:cxn modelId="{6AEE9719-7ADB-48AA-BF8A-367FF7697DAF}" srcId="{F59C4458-61FC-4FCC-B548-1144924E96DB}" destId="{DFA274BD-9171-454F-A9C2-DDA4CE842B27}" srcOrd="0" destOrd="0" parTransId="{8199C733-D363-4500-BA70-2113477420BE}" sibTransId="{AFA9688D-9BE5-4352-A83D-2721FA7E7112}"/>
    <dgm:cxn modelId="{85C924BA-DFEE-4C86-AA93-35B3A55E7A3A}" type="presParOf" srcId="{C29BF0CE-C44D-4444-B343-D8F05813E0F1}" destId="{6D539417-3EDF-4AF2-95B5-967DEAD5F06A}" srcOrd="0" destOrd="0" presId="urn:microsoft.com/office/officeart/2005/8/layout/vList4"/>
    <dgm:cxn modelId="{87D298AC-302B-499F-B1B8-55B45ACC195F}" type="presParOf" srcId="{6D539417-3EDF-4AF2-95B5-967DEAD5F06A}" destId="{8C00CA2C-A3C0-481F-B0B5-17ECD4699977}" srcOrd="0" destOrd="0" presId="urn:microsoft.com/office/officeart/2005/8/layout/vList4"/>
    <dgm:cxn modelId="{241B9958-0A4A-4241-A726-5BC083868513}" type="presParOf" srcId="{6D539417-3EDF-4AF2-95B5-967DEAD5F06A}" destId="{4600C49D-3934-458C-8C17-71E33AED539B}" srcOrd="1" destOrd="0" presId="urn:microsoft.com/office/officeart/2005/8/layout/vList4"/>
    <dgm:cxn modelId="{97CF930D-269D-4A5B-AB67-E4D385E804B7}" type="presParOf" srcId="{6D539417-3EDF-4AF2-95B5-967DEAD5F06A}" destId="{8DA3E4CA-9D31-4668-80C8-E24F58BD2A6E}" srcOrd="2" destOrd="0" presId="urn:microsoft.com/office/officeart/2005/8/layout/vList4"/>
    <dgm:cxn modelId="{55CD1839-6E2B-4D75-A4ED-C0828B98D45E}" type="presParOf" srcId="{C29BF0CE-C44D-4444-B343-D8F05813E0F1}" destId="{1857EC73-10E1-4CF0-82F3-07019471AEDE}" srcOrd="1" destOrd="0" presId="urn:microsoft.com/office/officeart/2005/8/layout/vList4"/>
    <dgm:cxn modelId="{D55F08D0-D65C-43BA-A17A-32D357CE66ED}" type="presParOf" srcId="{C29BF0CE-C44D-4444-B343-D8F05813E0F1}" destId="{A99C920C-81DE-4A90-8D9F-2AD814E894A1}" srcOrd="2" destOrd="0" presId="urn:microsoft.com/office/officeart/2005/8/layout/vList4"/>
    <dgm:cxn modelId="{5DD24CBA-B770-4DE6-BB64-A8C6C018AD28}" type="presParOf" srcId="{A99C920C-81DE-4A90-8D9F-2AD814E894A1}" destId="{A18FD05C-2612-4179-ADB7-83D8BBFA3793}" srcOrd="0" destOrd="0" presId="urn:microsoft.com/office/officeart/2005/8/layout/vList4"/>
    <dgm:cxn modelId="{721A34C8-2585-4C58-A1D9-B0C87621909C}" type="presParOf" srcId="{A99C920C-81DE-4A90-8D9F-2AD814E894A1}" destId="{66524981-5CCB-417F-BA5C-CE6FD75CB2E6}" srcOrd="1" destOrd="0" presId="urn:microsoft.com/office/officeart/2005/8/layout/vList4"/>
    <dgm:cxn modelId="{B36DD5E4-5DDC-4925-A4D3-E8FEAA6646D5}" type="presParOf" srcId="{A99C920C-81DE-4A90-8D9F-2AD814E894A1}" destId="{73255290-9F02-4B76-9BC3-740C7A12CA9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41641-2059-4752-86A3-0F3C7294A3D9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88216-92F1-4244-9147-240656AD2A4A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по дополнительным профессиональным программам повышения квалификации в очной, очно-заочной формах обучения, в том числе с использованием дистанционных образовательных технологий и электронного обучения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DCF00-51DF-4FA9-A460-17F97FCAE7E3}" type="parTrans" cxnId="{F754B571-BDB5-4C14-B02B-B9B7D544F85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FC0EC-5712-4AD0-ACA7-FB24478AC3C0}" type="sibTrans" cxnId="{F754B571-BDB5-4C14-B02B-B9B7D544F85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C3CED-4FC7-4720-AB84-0220338D841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консультантами в проектной культуре при сопровождении структурных подразделений института дополнительных профессиональных программ повышения квалификации (модульных курсов) по обучению школьных команд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71E6C-BE41-4282-856F-E526FA605740}" type="parTrans" cxnId="{DD8333E2-8F2D-4D18-90CF-CCF9A1E1C23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06740-3822-4724-BBCD-3B0F1A50B7EB}" type="sibTrans" cxnId="{DD8333E2-8F2D-4D18-90CF-CCF9A1E1C23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D55F9-FBF0-4BFC-9C21-FB2D7E42031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подготовку к публикации научных статей в научные журналы, индексируемые в РИНЦ, сборники материалов научно-практических конференций и иных научных мероприятий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C5C75-207A-4436-AEFC-865B2E419889}" type="parTrans" cxnId="{62C6C3E5-3BF5-426F-A0B3-91A34C9CFEC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D3980-78B7-45BA-BF39-9B7B632F22EB}" type="sibTrans" cxnId="{62C6C3E5-3BF5-426F-A0B3-91A34C9CFEC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6F20A-D2D2-45A8-8EDF-685762D7F1A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подготовку к изданию учебных, учебно-методических и методических пособий для слушателей курсов повышения квалификации (на основе концептуализации эффективного опыта проектной деятельности консультантов)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9E95B-DA31-44BE-844D-738A73FCC41C}" type="parTrans" cxnId="{C44AEB86-59C4-4DCF-9310-9AC85664F23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DC3EA-5308-4303-B148-9D9C79D726E7}" type="sibTrans" cxnId="{C44AEB86-59C4-4DCF-9310-9AC85664F23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B8494-551A-4F1C-8246-5B373B46C96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проектов по внедрению эффективных инновационных практик достижения качества общего образования в управленческую и образовательную деятельность общеобразовательных организаций Челябинской области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3F274-D282-48CB-A7D8-AF14C0E13AAA}" type="parTrans" cxnId="{CE70971F-48A7-4C46-AD24-D98DD4F1CCB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EDC2D-C654-44D4-B922-7380CAD45D62}" type="sibTrans" cxnId="{CE70971F-48A7-4C46-AD24-D98DD4F1CCB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7C218-836A-454D-8378-D649C9D2BAC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экспертной деятельности по оцениванию эффективных инновационных практик достижения качества общего образования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1092A-769D-4293-B979-E4A12E28223E}" type="parTrans" cxnId="{1397F630-EE0F-401D-9797-EA4E2C6FDE7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7039A-BD36-4907-985C-E82ACF391AE0}" type="sibTrans" cxnId="{1397F630-EE0F-401D-9797-EA4E2C6FDE7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E8D00-847C-4483-8B6A-E00E1DD6EEDE}" type="pres">
      <dgm:prSet presAssocID="{96241641-2059-4752-86A3-0F3C7294A3D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1AF17-E34A-4661-A007-A0F06866F396}" type="pres">
      <dgm:prSet presAssocID="{59388216-92F1-4244-9147-240656AD2A4A}" presName="comp" presStyleCnt="0"/>
      <dgm:spPr/>
    </dgm:pt>
    <dgm:pt modelId="{055FEEC7-8A08-48A2-99FF-EC71FA2DBF92}" type="pres">
      <dgm:prSet presAssocID="{59388216-92F1-4244-9147-240656AD2A4A}" presName="box" presStyleLbl="node1" presStyleIdx="0" presStyleCnt="6" custLinFactNeighborX="-8990"/>
      <dgm:spPr/>
      <dgm:t>
        <a:bodyPr/>
        <a:lstStyle/>
        <a:p>
          <a:endParaRPr lang="ru-RU"/>
        </a:p>
      </dgm:t>
    </dgm:pt>
    <dgm:pt modelId="{D4EF8B23-F7FF-411E-8A91-0F0597070465}" type="pres">
      <dgm:prSet presAssocID="{59388216-92F1-4244-9147-240656AD2A4A}" presName="img" presStyleLbl="fgImgPlace1" presStyleIdx="0" presStyleCnt="6" custScaleX="34909" custScaleY="94077" custLinFactNeighborX="-2196" custLinFactNeighborY="-2285"/>
      <dgm:spPr>
        <a:ln>
          <a:noFill/>
        </a:ln>
      </dgm:spPr>
      <dgm:t>
        <a:bodyPr/>
        <a:lstStyle/>
        <a:p>
          <a:endParaRPr lang="ru-RU"/>
        </a:p>
      </dgm:t>
    </dgm:pt>
    <dgm:pt modelId="{7C93DB04-C3CD-486B-82AD-CC96FAE1AA37}" type="pres">
      <dgm:prSet presAssocID="{59388216-92F1-4244-9147-240656AD2A4A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D294B-335A-4EEA-96F4-E3C9190A803B}" type="pres">
      <dgm:prSet presAssocID="{EDBFC0EC-5712-4AD0-ACA7-FB24478AC3C0}" presName="spacer" presStyleCnt="0"/>
      <dgm:spPr/>
    </dgm:pt>
    <dgm:pt modelId="{89767E17-05A2-4FB5-8390-9D37FE039283}" type="pres">
      <dgm:prSet presAssocID="{9D1C3CED-4FC7-4720-AB84-0220338D8410}" presName="comp" presStyleCnt="0"/>
      <dgm:spPr/>
    </dgm:pt>
    <dgm:pt modelId="{D75CE361-AFFA-43E1-9C0D-08F7AEB3B9B9}" type="pres">
      <dgm:prSet presAssocID="{9D1C3CED-4FC7-4720-AB84-0220338D8410}" presName="box" presStyleLbl="node1" presStyleIdx="1" presStyleCnt="6"/>
      <dgm:spPr/>
      <dgm:t>
        <a:bodyPr/>
        <a:lstStyle/>
        <a:p>
          <a:endParaRPr lang="ru-RU"/>
        </a:p>
      </dgm:t>
    </dgm:pt>
    <dgm:pt modelId="{D2D2B352-527D-4A32-9449-9092635C090E}" type="pres">
      <dgm:prSet presAssocID="{9D1C3CED-4FC7-4720-AB84-0220338D8410}" presName="img" presStyleLbl="fgImgPlace1" presStyleIdx="1" presStyleCnt="6" custFlipHor="1" custScaleX="34866" custScaleY="100001" custLinFactNeighborX="-1280" custLinFactNeighborY="-5923"/>
      <dgm:spPr/>
    </dgm:pt>
    <dgm:pt modelId="{D033720F-7933-48D6-9460-BD367234B60A}" type="pres">
      <dgm:prSet presAssocID="{9D1C3CED-4FC7-4720-AB84-0220338D841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02093-ADFF-4998-B591-5513A87C59C4}" type="pres">
      <dgm:prSet presAssocID="{E3A06740-3822-4724-BBCD-3B0F1A50B7EB}" presName="spacer" presStyleCnt="0"/>
      <dgm:spPr/>
    </dgm:pt>
    <dgm:pt modelId="{A4D6AB5B-0A9D-45E3-B726-0C526F20C9C6}" type="pres">
      <dgm:prSet presAssocID="{235D55F9-FBF0-4BFC-9C21-FB2D7E42031E}" presName="comp" presStyleCnt="0"/>
      <dgm:spPr/>
    </dgm:pt>
    <dgm:pt modelId="{E9381308-DF2E-4D57-B33E-C53C0BED052B}" type="pres">
      <dgm:prSet presAssocID="{235D55F9-FBF0-4BFC-9C21-FB2D7E42031E}" presName="box" presStyleLbl="node1" presStyleIdx="2" presStyleCnt="6" custLinFactNeighborY="397"/>
      <dgm:spPr/>
      <dgm:t>
        <a:bodyPr/>
        <a:lstStyle/>
        <a:p>
          <a:endParaRPr lang="ru-RU"/>
        </a:p>
      </dgm:t>
    </dgm:pt>
    <dgm:pt modelId="{E6FAA731-A328-4BA0-9CDB-954632BE9AD3}" type="pres">
      <dgm:prSet presAssocID="{235D55F9-FBF0-4BFC-9C21-FB2D7E42031E}" presName="img" presStyleLbl="fgImgPlace1" presStyleIdx="2" presStyleCnt="6" custFlipHor="1" custScaleX="34866" custLinFactNeighborX="1967" custLinFactNeighborY="3616"/>
      <dgm:spPr/>
    </dgm:pt>
    <dgm:pt modelId="{D2B5634E-0BD7-4789-9D98-CBD1B1941EC6}" type="pres">
      <dgm:prSet presAssocID="{235D55F9-FBF0-4BFC-9C21-FB2D7E42031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AD166-76E0-41C7-922B-506CF526D7AE}" type="pres">
      <dgm:prSet presAssocID="{2CFD3980-78B7-45BA-BF39-9B7B632F22EB}" presName="spacer" presStyleCnt="0"/>
      <dgm:spPr/>
    </dgm:pt>
    <dgm:pt modelId="{59EA4968-3596-4DD8-BF36-797CA27BC42F}" type="pres">
      <dgm:prSet presAssocID="{8A96F20A-D2D2-45A8-8EDF-685762D7F1A2}" presName="comp" presStyleCnt="0"/>
      <dgm:spPr/>
    </dgm:pt>
    <dgm:pt modelId="{6EA3237F-62D2-44BB-AC55-F02BA8E00E16}" type="pres">
      <dgm:prSet presAssocID="{8A96F20A-D2D2-45A8-8EDF-685762D7F1A2}" presName="box" presStyleLbl="node1" presStyleIdx="3" presStyleCnt="6"/>
      <dgm:spPr/>
      <dgm:t>
        <a:bodyPr/>
        <a:lstStyle/>
        <a:p>
          <a:endParaRPr lang="ru-RU"/>
        </a:p>
      </dgm:t>
    </dgm:pt>
    <dgm:pt modelId="{DF2E73BB-92CE-49ED-BF19-75D752ED00D2}" type="pres">
      <dgm:prSet presAssocID="{8A96F20A-D2D2-45A8-8EDF-685762D7F1A2}" presName="img" presStyleLbl="fgImgPlace1" presStyleIdx="3" presStyleCnt="6" custFlipHor="1" custScaleX="34866" custScaleY="94077" custLinFactNeighborX="1477" custLinFactNeighborY="-1937"/>
      <dgm:spPr/>
    </dgm:pt>
    <dgm:pt modelId="{8F1F5347-2434-4834-8B21-12FA93CE8001}" type="pres">
      <dgm:prSet presAssocID="{8A96F20A-D2D2-45A8-8EDF-685762D7F1A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9CD27-B2A5-4C64-B4F6-75C4D68CAB0E}" type="pres">
      <dgm:prSet presAssocID="{2A5DC3EA-5308-4303-B148-9D9C79D726E7}" presName="spacer" presStyleCnt="0"/>
      <dgm:spPr/>
    </dgm:pt>
    <dgm:pt modelId="{567FF023-AF3F-4559-829C-3D3CC95A8BED}" type="pres">
      <dgm:prSet presAssocID="{A3EB8494-551A-4F1C-8246-5B373B46C966}" presName="comp" presStyleCnt="0"/>
      <dgm:spPr/>
    </dgm:pt>
    <dgm:pt modelId="{923B28DE-9FD9-4E89-91DC-E8B17C1C3AA4}" type="pres">
      <dgm:prSet presAssocID="{A3EB8494-551A-4F1C-8246-5B373B46C966}" presName="box" presStyleLbl="node1" presStyleIdx="4" presStyleCnt="6" custLinFactNeighborY="-1351"/>
      <dgm:spPr/>
      <dgm:t>
        <a:bodyPr/>
        <a:lstStyle/>
        <a:p>
          <a:endParaRPr lang="ru-RU"/>
        </a:p>
      </dgm:t>
    </dgm:pt>
    <dgm:pt modelId="{1B1DD9CD-21F6-4875-9664-2A85C01E7DFE}" type="pres">
      <dgm:prSet presAssocID="{A3EB8494-551A-4F1C-8246-5B373B46C966}" presName="img" presStyleLbl="fgImgPlace1" presStyleIdx="4" presStyleCnt="6" custFlipHor="1" custScaleX="34866" custScaleY="94078" custLinFactNeighborX="1232" custLinFactNeighborY="-390"/>
      <dgm:spPr/>
    </dgm:pt>
    <dgm:pt modelId="{4939A4B0-858A-4C5D-B77D-51F002242EEE}" type="pres">
      <dgm:prSet presAssocID="{A3EB8494-551A-4F1C-8246-5B373B46C96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B8752-E22A-46D5-93C0-25353AA8E694}" type="pres">
      <dgm:prSet presAssocID="{176EDC2D-C654-44D4-B922-7380CAD45D62}" presName="spacer" presStyleCnt="0"/>
      <dgm:spPr/>
    </dgm:pt>
    <dgm:pt modelId="{94733DFA-7237-4E3A-B268-34947F6278DA}" type="pres">
      <dgm:prSet presAssocID="{7267C218-836A-454D-8378-D649C9D2BAC5}" presName="comp" presStyleCnt="0"/>
      <dgm:spPr/>
    </dgm:pt>
    <dgm:pt modelId="{96D93435-6D88-4F09-A5F0-37A008BAE274}" type="pres">
      <dgm:prSet presAssocID="{7267C218-836A-454D-8378-D649C9D2BAC5}" presName="box" presStyleLbl="node1" presStyleIdx="5" presStyleCnt="6"/>
      <dgm:spPr/>
      <dgm:t>
        <a:bodyPr/>
        <a:lstStyle/>
        <a:p>
          <a:endParaRPr lang="ru-RU"/>
        </a:p>
      </dgm:t>
    </dgm:pt>
    <dgm:pt modelId="{5E9F00D4-81CE-4D25-9950-542D2C30ABE8}" type="pres">
      <dgm:prSet presAssocID="{7267C218-836A-454D-8378-D649C9D2BAC5}" presName="img" presStyleLbl="fgImgPlace1" presStyleIdx="5" presStyleCnt="6" custFlipHor="1" custScaleX="34866" custScaleY="101138" custLinFactNeighborX="2180" custLinFactNeighborY="2049"/>
      <dgm:spPr/>
    </dgm:pt>
    <dgm:pt modelId="{3456BAB3-EC93-4A39-9988-7415682EF07D}" type="pres">
      <dgm:prSet presAssocID="{7267C218-836A-454D-8378-D649C9D2BAC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B134D-F998-4173-BACF-F376D59AE5FA}" type="presOf" srcId="{235D55F9-FBF0-4BFC-9C21-FB2D7E42031E}" destId="{D2B5634E-0BD7-4789-9D98-CBD1B1941EC6}" srcOrd="1" destOrd="0" presId="urn:microsoft.com/office/officeart/2005/8/layout/vList4"/>
    <dgm:cxn modelId="{7B41FD77-F84D-4503-9403-EB605B91647C}" type="presOf" srcId="{8A96F20A-D2D2-45A8-8EDF-685762D7F1A2}" destId="{8F1F5347-2434-4834-8B21-12FA93CE8001}" srcOrd="1" destOrd="0" presId="urn:microsoft.com/office/officeart/2005/8/layout/vList4"/>
    <dgm:cxn modelId="{DD8333E2-8F2D-4D18-90CF-CCF9A1E1C23E}" srcId="{96241641-2059-4752-86A3-0F3C7294A3D9}" destId="{9D1C3CED-4FC7-4720-AB84-0220338D8410}" srcOrd="1" destOrd="0" parTransId="{81B71E6C-BE41-4282-856F-E526FA605740}" sibTransId="{E3A06740-3822-4724-BBCD-3B0F1A50B7EB}"/>
    <dgm:cxn modelId="{BA0A9912-4D72-4F6A-8291-692D9960E065}" type="presOf" srcId="{7267C218-836A-454D-8378-D649C9D2BAC5}" destId="{96D93435-6D88-4F09-A5F0-37A008BAE274}" srcOrd="0" destOrd="0" presId="urn:microsoft.com/office/officeart/2005/8/layout/vList4"/>
    <dgm:cxn modelId="{D175D0C1-2CFE-4FC8-AE1B-7B693C4CC054}" type="presOf" srcId="{A3EB8494-551A-4F1C-8246-5B373B46C966}" destId="{4939A4B0-858A-4C5D-B77D-51F002242EEE}" srcOrd="1" destOrd="0" presId="urn:microsoft.com/office/officeart/2005/8/layout/vList4"/>
    <dgm:cxn modelId="{C44AEB86-59C4-4DCF-9310-9AC85664F236}" srcId="{96241641-2059-4752-86A3-0F3C7294A3D9}" destId="{8A96F20A-D2D2-45A8-8EDF-685762D7F1A2}" srcOrd="3" destOrd="0" parTransId="{6A89E95B-DA31-44BE-844D-738A73FCC41C}" sibTransId="{2A5DC3EA-5308-4303-B148-9D9C79D726E7}"/>
    <dgm:cxn modelId="{517AA8AA-2C5A-4A52-BAE3-5EEA6F9EB95B}" type="presOf" srcId="{8A96F20A-D2D2-45A8-8EDF-685762D7F1A2}" destId="{6EA3237F-62D2-44BB-AC55-F02BA8E00E16}" srcOrd="0" destOrd="0" presId="urn:microsoft.com/office/officeart/2005/8/layout/vList4"/>
    <dgm:cxn modelId="{F754B571-BDB5-4C14-B02B-B9B7D544F853}" srcId="{96241641-2059-4752-86A3-0F3C7294A3D9}" destId="{59388216-92F1-4244-9147-240656AD2A4A}" srcOrd="0" destOrd="0" parTransId="{679DCF00-51DF-4FA9-A460-17F97FCAE7E3}" sibTransId="{EDBFC0EC-5712-4AD0-ACA7-FB24478AC3C0}"/>
    <dgm:cxn modelId="{1397F630-EE0F-401D-9797-EA4E2C6FDE70}" srcId="{96241641-2059-4752-86A3-0F3C7294A3D9}" destId="{7267C218-836A-454D-8378-D649C9D2BAC5}" srcOrd="5" destOrd="0" parTransId="{5D51092A-769D-4293-B979-E4A12E28223E}" sibTransId="{BF57039A-BD36-4907-985C-E82ACF391AE0}"/>
    <dgm:cxn modelId="{206443C2-7DFF-4FC1-A247-B9D742E773B4}" type="presOf" srcId="{7267C218-836A-454D-8378-D649C9D2BAC5}" destId="{3456BAB3-EC93-4A39-9988-7415682EF07D}" srcOrd="1" destOrd="0" presId="urn:microsoft.com/office/officeart/2005/8/layout/vList4"/>
    <dgm:cxn modelId="{55F8E9BE-F804-4F27-A70B-CAB94D5242F4}" type="presOf" srcId="{9D1C3CED-4FC7-4720-AB84-0220338D8410}" destId="{D75CE361-AFFA-43E1-9C0D-08F7AEB3B9B9}" srcOrd="0" destOrd="0" presId="urn:microsoft.com/office/officeart/2005/8/layout/vList4"/>
    <dgm:cxn modelId="{39734333-7462-4E06-9CF7-E9AB23A66855}" type="presOf" srcId="{59388216-92F1-4244-9147-240656AD2A4A}" destId="{055FEEC7-8A08-48A2-99FF-EC71FA2DBF92}" srcOrd="0" destOrd="0" presId="urn:microsoft.com/office/officeart/2005/8/layout/vList4"/>
    <dgm:cxn modelId="{62C6C3E5-3BF5-426F-A0B3-91A34C9CFEC0}" srcId="{96241641-2059-4752-86A3-0F3C7294A3D9}" destId="{235D55F9-FBF0-4BFC-9C21-FB2D7E42031E}" srcOrd="2" destOrd="0" parTransId="{BC9C5C75-207A-4436-AEFC-865B2E419889}" sibTransId="{2CFD3980-78B7-45BA-BF39-9B7B632F22EB}"/>
    <dgm:cxn modelId="{5227E402-1507-4EE4-94F9-585915C159B2}" type="presOf" srcId="{9D1C3CED-4FC7-4720-AB84-0220338D8410}" destId="{D033720F-7933-48D6-9460-BD367234B60A}" srcOrd="1" destOrd="0" presId="urn:microsoft.com/office/officeart/2005/8/layout/vList4"/>
    <dgm:cxn modelId="{C347573B-A967-4F35-AF1B-506FB57AC929}" type="presOf" srcId="{59388216-92F1-4244-9147-240656AD2A4A}" destId="{7C93DB04-C3CD-486B-82AD-CC96FAE1AA37}" srcOrd="1" destOrd="0" presId="urn:microsoft.com/office/officeart/2005/8/layout/vList4"/>
    <dgm:cxn modelId="{1327AE5B-6EB0-48B7-8A23-625E7DBBB6FC}" type="presOf" srcId="{235D55F9-FBF0-4BFC-9C21-FB2D7E42031E}" destId="{E9381308-DF2E-4D57-B33E-C53C0BED052B}" srcOrd="0" destOrd="0" presId="urn:microsoft.com/office/officeart/2005/8/layout/vList4"/>
    <dgm:cxn modelId="{3AFD824D-500B-4CF9-B3C3-7F780E0AF00F}" type="presOf" srcId="{A3EB8494-551A-4F1C-8246-5B373B46C966}" destId="{923B28DE-9FD9-4E89-91DC-E8B17C1C3AA4}" srcOrd="0" destOrd="0" presId="urn:microsoft.com/office/officeart/2005/8/layout/vList4"/>
    <dgm:cxn modelId="{CE70971F-48A7-4C46-AD24-D98DD4F1CCB0}" srcId="{96241641-2059-4752-86A3-0F3C7294A3D9}" destId="{A3EB8494-551A-4F1C-8246-5B373B46C966}" srcOrd="4" destOrd="0" parTransId="{AB33F274-D282-48CB-A7D8-AF14C0E13AAA}" sibTransId="{176EDC2D-C654-44D4-B922-7380CAD45D62}"/>
    <dgm:cxn modelId="{E4542695-9D6E-4B5B-9243-FF32041659EB}" type="presOf" srcId="{96241641-2059-4752-86A3-0F3C7294A3D9}" destId="{F7DE8D00-847C-4483-8B6A-E00E1DD6EEDE}" srcOrd="0" destOrd="0" presId="urn:microsoft.com/office/officeart/2005/8/layout/vList4"/>
    <dgm:cxn modelId="{2C8BE464-E743-401F-8EFC-135A207C357B}" type="presParOf" srcId="{F7DE8D00-847C-4483-8B6A-E00E1DD6EEDE}" destId="{A3D1AF17-E34A-4661-A007-A0F06866F396}" srcOrd="0" destOrd="0" presId="urn:microsoft.com/office/officeart/2005/8/layout/vList4"/>
    <dgm:cxn modelId="{096A1EB9-4DFB-4191-A78D-3774D5E861E1}" type="presParOf" srcId="{A3D1AF17-E34A-4661-A007-A0F06866F396}" destId="{055FEEC7-8A08-48A2-99FF-EC71FA2DBF92}" srcOrd="0" destOrd="0" presId="urn:microsoft.com/office/officeart/2005/8/layout/vList4"/>
    <dgm:cxn modelId="{1AE5DD04-7F7F-4BFB-9288-549EEBA6C325}" type="presParOf" srcId="{A3D1AF17-E34A-4661-A007-A0F06866F396}" destId="{D4EF8B23-F7FF-411E-8A91-0F0597070465}" srcOrd="1" destOrd="0" presId="urn:microsoft.com/office/officeart/2005/8/layout/vList4"/>
    <dgm:cxn modelId="{8BF6578B-4AB6-45E3-9197-4D51ECEF9AE9}" type="presParOf" srcId="{A3D1AF17-E34A-4661-A007-A0F06866F396}" destId="{7C93DB04-C3CD-486B-82AD-CC96FAE1AA37}" srcOrd="2" destOrd="0" presId="urn:microsoft.com/office/officeart/2005/8/layout/vList4"/>
    <dgm:cxn modelId="{F1FB389B-5C5B-47C3-A228-B443AFD6D713}" type="presParOf" srcId="{F7DE8D00-847C-4483-8B6A-E00E1DD6EEDE}" destId="{922D294B-335A-4EEA-96F4-E3C9190A803B}" srcOrd="1" destOrd="0" presId="urn:microsoft.com/office/officeart/2005/8/layout/vList4"/>
    <dgm:cxn modelId="{1FBEDCB3-2BD5-4C04-A2E6-A03B5272CB69}" type="presParOf" srcId="{F7DE8D00-847C-4483-8B6A-E00E1DD6EEDE}" destId="{89767E17-05A2-4FB5-8390-9D37FE039283}" srcOrd="2" destOrd="0" presId="urn:microsoft.com/office/officeart/2005/8/layout/vList4"/>
    <dgm:cxn modelId="{1120A58A-2366-4DB6-890B-7763F99AB063}" type="presParOf" srcId="{89767E17-05A2-4FB5-8390-9D37FE039283}" destId="{D75CE361-AFFA-43E1-9C0D-08F7AEB3B9B9}" srcOrd="0" destOrd="0" presId="urn:microsoft.com/office/officeart/2005/8/layout/vList4"/>
    <dgm:cxn modelId="{1A8E3EA8-35B3-44AC-8470-2398E79831DF}" type="presParOf" srcId="{89767E17-05A2-4FB5-8390-9D37FE039283}" destId="{D2D2B352-527D-4A32-9449-9092635C090E}" srcOrd="1" destOrd="0" presId="urn:microsoft.com/office/officeart/2005/8/layout/vList4"/>
    <dgm:cxn modelId="{1CD519E5-E18F-4A51-A34F-E7FE96BE5AB9}" type="presParOf" srcId="{89767E17-05A2-4FB5-8390-9D37FE039283}" destId="{D033720F-7933-48D6-9460-BD367234B60A}" srcOrd="2" destOrd="0" presId="urn:microsoft.com/office/officeart/2005/8/layout/vList4"/>
    <dgm:cxn modelId="{8C8A8B72-27A6-4A4F-9BFD-94327A5EAB10}" type="presParOf" srcId="{F7DE8D00-847C-4483-8B6A-E00E1DD6EEDE}" destId="{88702093-ADFF-4998-B591-5513A87C59C4}" srcOrd="3" destOrd="0" presId="urn:microsoft.com/office/officeart/2005/8/layout/vList4"/>
    <dgm:cxn modelId="{02FC94C5-7BF4-4C94-9DE4-A0FBC6ABC962}" type="presParOf" srcId="{F7DE8D00-847C-4483-8B6A-E00E1DD6EEDE}" destId="{A4D6AB5B-0A9D-45E3-B726-0C526F20C9C6}" srcOrd="4" destOrd="0" presId="urn:microsoft.com/office/officeart/2005/8/layout/vList4"/>
    <dgm:cxn modelId="{767618C3-C102-4ABF-BA31-1503BE511AA4}" type="presParOf" srcId="{A4D6AB5B-0A9D-45E3-B726-0C526F20C9C6}" destId="{E9381308-DF2E-4D57-B33E-C53C0BED052B}" srcOrd="0" destOrd="0" presId="urn:microsoft.com/office/officeart/2005/8/layout/vList4"/>
    <dgm:cxn modelId="{608C1311-701F-462E-8315-8BE7141A5A9A}" type="presParOf" srcId="{A4D6AB5B-0A9D-45E3-B726-0C526F20C9C6}" destId="{E6FAA731-A328-4BA0-9CDB-954632BE9AD3}" srcOrd="1" destOrd="0" presId="urn:microsoft.com/office/officeart/2005/8/layout/vList4"/>
    <dgm:cxn modelId="{F94A5F8A-8CE5-4282-A492-AFCA8F261E3B}" type="presParOf" srcId="{A4D6AB5B-0A9D-45E3-B726-0C526F20C9C6}" destId="{D2B5634E-0BD7-4789-9D98-CBD1B1941EC6}" srcOrd="2" destOrd="0" presId="urn:microsoft.com/office/officeart/2005/8/layout/vList4"/>
    <dgm:cxn modelId="{20E53C47-431A-447C-B1CE-AA0FDEC3A734}" type="presParOf" srcId="{F7DE8D00-847C-4483-8B6A-E00E1DD6EEDE}" destId="{C5DAD166-76E0-41C7-922B-506CF526D7AE}" srcOrd="5" destOrd="0" presId="urn:microsoft.com/office/officeart/2005/8/layout/vList4"/>
    <dgm:cxn modelId="{C12CA978-2100-43B7-AB20-8092D38EAD7F}" type="presParOf" srcId="{F7DE8D00-847C-4483-8B6A-E00E1DD6EEDE}" destId="{59EA4968-3596-4DD8-BF36-797CA27BC42F}" srcOrd="6" destOrd="0" presId="urn:microsoft.com/office/officeart/2005/8/layout/vList4"/>
    <dgm:cxn modelId="{2E9893C5-0854-418F-AD14-520E5FAF1059}" type="presParOf" srcId="{59EA4968-3596-4DD8-BF36-797CA27BC42F}" destId="{6EA3237F-62D2-44BB-AC55-F02BA8E00E16}" srcOrd="0" destOrd="0" presId="urn:microsoft.com/office/officeart/2005/8/layout/vList4"/>
    <dgm:cxn modelId="{18A7859C-21EC-4EE7-9B37-CD1197BC7CD1}" type="presParOf" srcId="{59EA4968-3596-4DD8-BF36-797CA27BC42F}" destId="{DF2E73BB-92CE-49ED-BF19-75D752ED00D2}" srcOrd="1" destOrd="0" presId="urn:microsoft.com/office/officeart/2005/8/layout/vList4"/>
    <dgm:cxn modelId="{AF492C3D-8F23-4CD5-A9A6-A3C7989332E8}" type="presParOf" srcId="{59EA4968-3596-4DD8-BF36-797CA27BC42F}" destId="{8F1F5347-2434-4834-8B21-12FA93CE8001}" srcOrd="2" destOrd="0" presId="urn:microsoft.com/office/officeart/2005/8/layout/vList4"/>
    <dgm:cxn modelId="{5E44370A-4E8A-49AC-B63A-88994F8FDEEE}" type="presParOf" srcId="{F7DE8D00-847C-4483-8B6A-E00E1DD6EEDE}" destId="{EC49CD27-B2A5-4C64-B4F6-75C4D68CAB0E}" srcOrd="7" destOrd="0" presId="urn:microsoft.com/office/officeart/2005/8/layout/vList4"/>
    <dgm:cxn modelId="{FC633361-973F-4E15-BA4C-8A2AE96DDC84}" type="presParOf" srcId="{F7DE8D00-847C-4483-8B6A-E00E1DD6EEDE}" destId="{567FF023-AF3F-4559-829C-3D3CC95A8BED}" srcOrd="8" destOrd="0" presId="urn:microsoft.com/office/officeart/2005/8/layout/vList4"/>
    <dgm:cxn modelId="{488BAD39-A571-4934-A9D0-5D32C4EB3EB8}" type="presParOf" srcId="{567FF023-AF3F-4559-829C-3D3CC95A8BED}" destId="{923B28DE-9FD9-4E89-91DC-E8B17C1C3AA4}" srcOrd="0" destOrd="0" presId="urn:microsoft.com/office/officeart/2005/8/layout/vList4"/>
    <dgm:cxn modelId="{EFEB18BC-CDDD-4453-9064-9113355622F4}" type="presParOf" srcId="{567FF023-AF3F-4559-829C-3D3CC95A8BED}" destId="{1B1DD9CD-21F6-4875-9664-2A85C01E7DFE}" srcOrd="1" destOrd="0" presId="urn:microsoft.com/office/officeart/2005/8/layout/vList4"/>
    <dgm:cxn modelId="{E05DEB70-3080-4188-B91E-9FC7F275C3FB}" type="presParOf" srcId="{567FF023-AF3F-4559-829C-3D3CC95A8BED}" destId="{4939A4B0-858A-4C5D-B77D-51F002242EEE}" srcOrd="2" destOrd="0" presId="urn:microsoft.com/office/officeart/2005/8/layout/vList4"/>
    <dgm:cxn modelId="{5DF0D6E9-EB9F-4A31-9F0B-0B8EE8F2F3BF}" type="presParOf" srcId="{F7DE8D00-847C-4483-8B6A-E00E1DD6EEDE}" destId="{B8AB8752-E22A-46D5-93C0-25353AA8E694}" srcOrd="9" destOrd="0" presId="urn:microsoft.com/office/officeart/2005/8/layout/vList4"/>
    <dgm:cxn modelId="{5537EB9D-C440-4C84-BC6A-5549CC0C8DC6}" type="presParOf" srcId="{F7DE8D00-847C-4483-8B6A-E00E1DD6EEDE}" destId="{94733DFA-7237-4E3A-B268-34947F6278DA}" srcOrd="10" destOrd="0" presId="urn:microsoft.com/office/officeart/2005/8/layout/vList4"/>
    <dgm:cxn modelId="{523C52CB-EC8E-480B-A530-B7BC58C3DD95}" type="presParOf" srcId="{94733DFA-7237-4E3A-B268-34947F6278DA}" destId="{96D93435-6D88-4F09-A5F0-37A008BAE274}" srcOrd="0" destOrd="0" presId="urn:microsoft.com/office/officeart/2005/8/layout/vList4"/>
    <dgm:cxn modelId="{D7DAAD46-019C-442A-9C31-1B9536BE59B2}" type="presParOf" srcId="{94733DFA-7237-4E3A-B268-34947F6278DA}" destId="{5E9F00D4-81CE-4D25-9950-542D2C30ABE8}" srcOrd="1" destOrd="0" presId="urn:microsoft.com/office/officeart/2005/8/layout/vList4"/>
    <dgm:cxn modelId="{64F2B3EA-51A4-4413-A096-C407F47FEF9F}" type="presParOf" srcId="{94733DFA-7237-4E3A-B268-34947F6278DA}" destId="{3456BAB3-EC93-4A39-9988-7415682EF07D}" srcOrd="2" destOrd="0" presId="urn:microsoft.com/office/officeart/2005/8/layout/vList4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2BCC2-95C2-487A-8E27-A8F5E00698E8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3022E1EB-0132-42DC-89B2-022A76B7F43E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дополнительной профессиональной программы «Практика командного менеджмента в профессиональном развитии педагогов» (24 часа)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545DC-4899-4866-9855-1F2E430C9643}" type="parTrans" cxnId="{6E334A7C-FF4B-4A4D-9DE8-B2BE2FEEF73E}">
      <dgm:prSet/>
      <dgm:spPr/>
      <dgm:t>
        <a:bodyPr/>
        <a:lstStyle/>
        <a:p>
          <a:endParaRPr lang="ru-RU" sz="16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70033-0E82-48A5-A337-7A34544A7850}" type="sibTrans" cxnId="{6E334A7C-FF4B-4A4D-9DE8-B2BE2FEEF73E}">
      <dgm:prSet/>
      <dgm:spPr/>
      <dgm:t>
        <a:bodyPr/>
        <a:lstStyle/>
        <a:p>
          <a:endParaRPr lang="ru-RU" sz="16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CDAB2-89EF-4E38-8DC3-9E053A8B453A}">
      <dgm:prSet phldrT="[Текст]" custT="1"/>
      <dgm:spPr/>
      <dgm:t>
        <a:bodyPr/>
        <a:lstStyle/>
        <a:p>
          <a:r>
            <a:rPr lang="ru-RU" sz="16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муниципальных команд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B6324-E294-456E-B582-B16CC726867F}" type="parTrans" cxnId="{88295F2D-05D1-4ABB-9017-675D89EE124E}">
      <dgm:prSet/>
      <dgm:spPr/>
      <dgm:t>
        <a:bodyPr/>
        <a:lstStyle/>
        <a:p>
          <a:endParaRPr lang="ru-RU" sz="16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38B5E-355F-4308-95F0-944D7631FD46}" type="sibTrans" cxnId="{88295F2D-05D1-4ABB-9017-675D89EE124E}">
      <dgm:prSet/>
      <dgm:spPr/>
      <dgm:t>
        <a:bodyPr/>
        <a:lstStyle/>
        <a:p>
          <a:endParaRPr lang="ru-RU" sz="16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93290-6C3F-4A1A-8732-37B3E6B63B6C}">
      <dgm:prSet phldrT="[Текст]" custT="1"/>
      <dgm:spPr/>
      <dgm:t>
        <a:bodyPr/>
        <a:lstStyle/>
        <a:p>
          <a:r>
            <a:rPr lang="ru-RU" sz="16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проектных сессий 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13BEF-C8DC-4525-AF45-EA7B9CF121B2}" type="parTrans" cxnId="{4F6A7C57-BD59-4C61-B119-4EF39A83AF10}">
      <dgm:prSet/>
      <dgm:spPr/>
      <dgm:t>
        <a:bodyPr/>
        <a:lstStyle/>
        <a:p>
          <a:endParaRPr lang="ru-RU" sz="16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161C8-DEA1-4AFD-AE6F-596F59DD35DC}" type="sibTrans" cxnId="{4F6A7C57-BD59-4C61-B119-4EF39A83AF10}">
      <dgm:prSet/>
      <dgm:spPr/>
      <dgm:t>
        <a:bodyPr/>
        <a:lstStyle/>
        <a:p>
          <a:endParaRPr lang="ru-RU" sz="16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20FE9-7E5B-4DB0-9D99-EBC42EC6E89B}" type="pres">
      <dgm:prSet presAssocID="{EAE2BCC2-95C2-487A-8E27-A8F5E00698E8}" presName="CompostProcess" presStyleCnt="0">
        <dgm:presLayoutVars>
          <dgm:dir/>
          <dgm:resizeHandles val="exact"/>
        </dgm:presLayoutVars>
      </dgm:prSet>
      <dgm:spPr/>
    </dgm:pt>
    <dgm:pt modelId="{54F149E3-6B34-4EEC-B7CD-2319FA89DEB6}" type="pres">
      <dgm:prSet presAssocID="{EAE2BCC2-95C2-487A-8E27-A8F5E00698E8}" presName="arrow" presStyleLbl="bgShp" presStyleIdx="0" presStyleCnt="1"/>
      <dgm:spPr/>
    </dgm:pt>
    <dgm:pt modelId="{2969567F-349A-4028-A282-3A4D72FEF3F2}" type="pres">
      <dgm:prSet presAssocID="{EAE2BCC2-95C2-487A-8E27-A8F5E00698E8}" presName="linearProcess" presStyleCnt="0"/>
      <dgm:spPr/>
    </dgm:pt>
    <dgm:pt modelId="{4223908A-8A03-4D83-B0B3-E105D29BBE16}" type="pres">
      <dgm:prSet presAssocID="{3022E1EB-0132-42DC-89B2-022A76B7F43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14F4-664B-43FA-909C-A3D8899CBFFD}" type="pres">
      <dgm:prSet presAssocID="{59570033-0E82-48A5-A337-7A34544A7850}" presName="sibTrans" presStyleCnt="0"/>
      <dgm:spPr/>
    </dgm:pt>
    <dgm:pt modelId="{3C837248-F05D-41DA-A714-DB6FF2BE1E1D}" type="pres">
      <dgm:prSet presAssocID="{A7FCDAB2-89EF-4E38-8DC3-9E053A8B453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C841E-F1A4-4C59-873A-CB0A757F099F}" type="pres">
      <dgm:prSet presAssocID="{ABC38B5E-355F-4308-95F0-944D7631FD46}" presName="sibTrans" presStyleCnt="0"/>
      <dgm:spPr/>
    </dgm:pt>
    <dgm:pt modelId="{F301B34F-DD6A-4F7B-8408-1E72374F0A50}" type="pres">
      <dgm:prSet presAssocID="{96093290-6C3F-4A1A-8732-37B3E6B63B6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6A242-A38D-4D45-AA42-2C044B706F67}" type="presOf" srcId="{EAE2BCC2-95C2-487A-8E27-A8F5E00698E8}" destId="{E7B20FE9-7E5B-4DB0-9D99-EBC42EC6E89B}" srcOrd="0" destOrd="0" presId="urn:microsoft.com/office/officeart/2005/8/layout/hProcess9"/>
    <dgm:cxn modelId="{88295F2D-05D1-4ABB-9017-675D89EE124E}" srcId="{EAE2BCC2-95C2-487A-8E27-A8F5E00698E8}" destId="{A7FCDAB2-89EF-4E38-8DC3-9E053A8B453A}" srcOrd="1" destOrd="0" parTransId="{F8BB6324-E294-456E-B582-B16CC726867F}" sibTransId="{ABC38B5E-355F-4308-95F0-944D7631FD46}"/>
    <dgm:cxn modelId="{6E334A7C-FF4B-4A4D-9DE8-B2BE2FEEF73E}" srcId="{EAE2BCC2-95C2-487A-8E27-A8F5E00698E8}" destId="{3022E1EB-0132-42DC-89B2-022A76B7F43E}" srcOrd="0" destOrd="0" parTransId="{999545DC-4899-4866-9855-1F2E430C9643}" sibTransId="{59570033-0E82-48A5-A337-7A34544A7850}"/>
    <dgm:cxn modelId="{BD907F6E-48DE-4F0F-8D76-08C230304E00}" type="presOf" srcId="{A7FCDAB2-89EF-4E38-8DC3-9E053A8B453A}" destId="{3C837248-F05D-41DA-A714-DB6FF2BE1E1D}" srcOrd="0" destOrd="0" presId="urn:microsoft.com/office/officeart/2005/8/layout/hProcess9"/>
    <dgm:cxn modelId="{4F6A7C57-BD59-4C61-B119-4EF39A83AF10}" srcId="{EAE2BCC2-95C2-487A-8E27-A8F5E00698E8}" destId="{96093290-6C3F-4A1A-8732-37B3E6B63B6C}" srcOrd="2" destOrd="0" parTransId="{1E513BEF-C8DC-4525-AF45-EA7B9CF121B2}" sibTransId="{703161C8-DEA1-4AFD-AE6F-596F59DD35DC}"/>
    <dgm:cxn modelId="{C78FC94F-B919-4C56-9D79-0568D8EA6F41}" type="presOf" srcId="{3022E1EB-0132-42DC-89B2-022A76B7F43E}" destId="{4223908A-8A03-4D83-B0B3-E105D29BBE16}" srcOrd="0" destOrd="0" presId="urn:microsoft.com/office/officeart/2005/8/layout/hProcess9"/>
    <dgm:cxn modelId="{F9A9A911-58CB-46AE-A4E2-09546DD185FB}" type="presOf" srcId="{96093290-6C3F-4A1A-8732-37B3E6B63B6C}" destId="{F301B34F-DD6A-4F7B-8408-1E72374F0A50}" srcOrd="0" destOrd="0" presId="urn:microsoft.com/office/officeart/2005/8/layout/hProcess9"/>
    <dgm:cxn modelId="{77B7985A-CFC9-4C28-BFD4-D442B8B66707}" type="presParOf" srcId="{E7B20FE9-7E5B-4DB0-9D99-EBC42EC6E89B}" destId="{54F149E3-6B34-4EEC-B7CD-2319FA89DEB6}" srcOrd="0" destOrd="0" presId="urn:microsoft.com/office/officeart/2005/8/layout/hProcess9"/>
    <dgm:cxn modelId="{89DCDD1C-E900-446A-B73D-B40A18BA4984}" type="presParOf" srcId="{E7B20FE9-7E5B-4DB0-9D99-EBC42EC6E89B}" destId="{2969567F-349A-4028-A282-3A4D72FEF3F2}" srcOrd="1" destOrd="0" presId="urn:microsoft.com/office/officeart/2005/8/layout/hProcess9"/>
    <dgm:cxn modelId="{670EBC27-A165-404B-A64C-5B693F27E34F}" type="presParOf" srcId="{2969567F-349A-4028-A282-3A4D72FEF3F2}" destId="{4223908A-8A03-4D83-B0B3-E105D29BBE16}" srcOrd="0" destOrd="0" presId="urn:microsoft.com/office/officeart/2005/8/layout/hProcess9"/>
    <dgm:cxn modelId="{5976CA51-C218-468A-A3B6-0A4244C0DBC9}" type="presParOf" srcId="{2969567F-349A-4028-A282-3A4D72FEF3F2}" destId="{53E614F4-664B-43FA-909C-A3D8899CBFFD}" srcOrd="1" destOrd="0" presId="urn:microsoft.com/office/officeart/2005/8/layout/hProcess9"/>
    <dgm:cxn modelId="{0860CD23-8E19-4530-9F5C-B684B1FACE9F}" type="presParOf" srcId="{2969567F-349A-4028-A282-3A4D72FEF3F2}" destId="{3C837248-F05D-41DA-A714-DB6FF2BE1E1D}" srcOrd="2" destOrd="0" presId="urn:microsoft.com/office/officeart/2005/8/layout/hProcess9"/>
    <dgm:cxn modelId="{0CD19F0A-CCA2-42C2-BF97-7B1E55FB382D}" type="presParOf" srcId="{2969567F-349A-4028-A282-3A4D72FEF3F2}" destId="{1CDC841E-F1A4-4C59-873A-CB0A757F099F}" srcOrd="3" destOrd="0" presId="urn:microsoft.com/office/officeart/2005/8/layout/hProcess9"/>
    <dgm:cxn modelId="{6763FEF7-DC14-4320-BDB7-C5E1BE618B04}" type="presParOf" srcId="{2969567F-349A-4028-A282-3A4D72FEF3F2}" destId="{F301B34F-DD6A-4F7B-8408-1E72374F0A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0CA2C-A3C0-481F-B0B5-17ECD4699977}">
      <dsp:nvSpPr>
        <dsp:cNvPr id="0" name=""/>
        <dsp:cNvSpPr/>
      </dsp:nvSpPr>
      <dsp:spPr>
        <a:xfrm>
          <a:off x="0" y="0"/>
          <a:ext cx="8424936" cy="28453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Сетевая школа консультантов по вопросам достижения современного качества общего образования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региональное сетевое профессиональное сообщество, обеспечивающее научно-методическое сопровождение профессионального развития работников общего образования Челябинской области</a:t>
          </a:r>
          <a:endParaRPr lang="ru-RU" sz="20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9520" y="0"/>
        <a:ext cx="6455415" cy="2845335"/>
      </dsp:txXfrm>
    </dsp:sp>
    <dsp:sp modelId="{4600C49D-3934-458C-8C17-71E33AED539B}">
      <dsp:nvSpPr>
        <dsp:cNvPr id="0" name=""/>
        <dsp:cNvSpPr/>
      </dsp:nvSpPr>
      <dsp:spPr>
        <a:xfrm>
          <a:off x="284533" y="284533"/>
          <a:ext cx="1684987" cy="2276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FD05C-2612-4179-ADB7-83D8BBFA3793}">
      <dsp:nvSpPr>
        <dsp:cNvPr id="0" name=""/>
        <dsp:cNvSpPr/>
      </dsp:nvSpPr>
      <dsp:spPr>
        <a:xfrm>
          <a:off x="0" y="3129869"/>
          <a:ext cx="8424936" cy="2845335"/>
        </a:xfrm>
        <a:prstGeom prst="roundRect">
          <a:avLst>
            <a:gd name="adj" fmla="val 10000"/>
          </a:avLst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Концепция Сетевой школы консультантов по вопросам достижения современного качества общего образования </a:t>
          </a:r>
          <a:r>
            <a:rPr lang="ru-RU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(утверждена в новой редакции приказом ГБУ ДПО ЧИППКРО от 13.02.2018 г. № 77)  </a:t>
          </a:r>
          <a:endParaRPr lang="ru-RU" sz="20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научно-методическое сопровождение реализации мероприятий государственной программы Челябинской области «Развитие образования в Челябинской области» на 2018 – 2025 годы в части обеспечения достижения современного качества образования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9520" y="3129869"/>
        <a:ext cx="6455415" cy="2845335"/>
      </dsp:txXfrm>
    </dsp:sp>
    <dsp:sp modelId="{66524981-5CCB-417F-BA5C-CE6FD75CB2E6}">
      <dsp:nvSpPr>
        <dsp:cNvPr id="0" name=""/>
        <dsp:cNvSpPr/>
      </dsp:nvSpPr>
      <dsp:spPr>
        <a:xfrm>
          <a:off x="284533" y="3414402"/>
          <a:ext cx="1684987" cy="22762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FEEC7-8A08-48A2-99FF-EC71FA2DBF92}">
      <dsp:nvSpPr>
        <dsp:cNvPr id="0" name=""/>
        <dsp:cNvSpPr/>
      </dsp:nvSpPr>
      <dsp:spPr>
        <a:xfrm>
          <a:off x="0" y="0"/>
          <a:ext cx="8712968" cy="742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по дополнительным профессиональным программам повышения квалификации в очной, очно-заочной формах обучения, в том числе с использованием дистанционных образовательных технологий и электронного обучения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6799" y="0"/>
        <a:ext cx="6896168" cy="742055"/>
      </dsp:txXfrm>
    </dsp:sp>
    <dsp:sp modelId="{D4EF8B23-F7FF-411E-8A91-0F0597070465}">
      <dsp:nvSpPr>
        <dsp:cNvPr id="0" name=""/>
        <dsp:cNvSpPr/>
      </dsp:nvSpPr>
      <dsp:spPr>
        <a:xfrm>
          <a:off x="603073" y="78221"/>
          <a:ext cx="608321" cy="55848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5CE361-AFFA-43E1-9C0D-08F7AEB3B9B9}">
      <dsp:nvSpPr>
        <dsp:cNvPr id="0" name=""/>
        <dsp:cNvSpPr/>
      </dsp:nvSpPr>
      <dsp:spPr>
        <a:xfrm>
          <a:off x="0" y="816260"/>
          <a:ext cx="8712968" cy="742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консультантами в проектной культуре при сопровождении структурных подразделений института дополнительных профессиональных программ повышения квалификации (модульных курсов) по обучению школьных команд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6799" y="816260"/>
        <a:ext cx="6896168" cy="742055"/>
      </dsp:txXfrm>
    </dsp:sp>
    <dsp:sp modelId="{D2D2B352-527D-4A32-9449-9092635C090E}">
      <dsp:nvSpPr>
        <dsp:cNvPr id="0" name=""/>
        <dsp:cNvSpPr/>
      </dsp:nvSpPr>
      <dsp:spPr>
        <a:xfrm flipH="1">
          <a:off x="619410" y="855301"/>
          <a:ext cx="607572" cy="5936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381308-DF2E-4D57-B33E-C53C0BED052B}">
      <dsp:nvSpPr>
        <dsp:cNvPr id="0" name=""/>
        <dsp:cNvSpPr/>
      </dsp:nvSpPr>
      <dsp:spPr>
        <a:xfrm>
          <a:off x="0" y="1635467"/>
          <a:ext cx="8712968" cy="742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подготовку к публикации научных статей в научные журналы, индексируемые в РИНЦ, сборники материалов научно-практических конференций и иных научных мероприятий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6799" y="1635467"/>
        <a:ext cx="6896168" cy="742055"/>
      </dsp:txXfrm>
    </dsp:sp>
    <dsp:sp modelId="{E6FAA731-A328-4BA0-9CDB-954632BE9AD3}">
      <dsp:nvSpPr>
        <dsp:cNvPr id="0" name=""/>
        <dsp:cNvSpPr/>
      </dsp:nvSpPr>
      <dsp:spPr>
        <a:xfrm flipH="1">
          <a:off x="675992" y="1728192"/>
          <a:ext cx="607572" cy="5936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A3237F-62D2-44BB-AC55-F02BA8E00E16}">
      <dsp:nvSpPr>
        <dsp:cNvPr id="0" name=""/>
        <dsp:cNvSpPr/>
      </dsp:nvSpPr>
      <dsp:spPr>
        <a:xfrm>
          <a:off x="0" y="2448781"/>
          <a:ext cx="8712968" cy="742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подготовку к изданию учебных, учебно-методических и методических пособий для слушателей курсов повышения квалификации (на основе концептуализации эффективного опыта проектной деятельности консультантов)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6799" y="2448781"/>
        <a:ext cx="6896168" cy="742055"/>
      </dsp:txXfrm>
    </dsp:sp>
    <dsp:sp modelId="{DF2E73BB-92CE-49ED-BF19-75D752ED00D2}">
      <dsp:nvSpPr>
        <dsp:cNvPr id="0" name=""/>
        <dsp:cNvSpPr/>
      </dsp:nvSpPr>
      <dsp:spPr>
        <a:xfrm flipH="1">
          <a:off x="667454" y="2529069"/>
          <a:ext cx="607572" cy="55848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3B28DE-9FD9-4E89-91DC-E8B17C1C3AA4}">
      <dsp:nvSpPr>
        <dsp:cNvPr id="0" name=""/>
        <dsp:cNvSpPr/>
      </dsp:nvSpPr>
      <dsp:spPr>
        <a:xfrm>
          <a:off x="0" y="3255017"/>
          <a:ext cx="8712968" cy="742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разработку проектов по внедрению эффективных инновационных практик достижения качества общего образования в управленческую и образовательную деятельность общеобразовательных организаций Челябинской области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6799" y="3255017"/>
        <a:ext cx="6896168" cy="742055"/>
      </dsp:txXfrm>
    </dsp:sp>
    <dsp:sp modelId="{1B1DD9CD-21F6-4875-9664-2A85C01E7DFE}">
      <dsp:nvSpPr>
        <dsp:cNvPr id="0" name=""/>
        <dsp:cNvSpPr/>
      </dsp:nvSpPr>
      <dsp:spPr>
        <a:xfrm flipH="1">
          <a:off x="663184" y="3354510"/>
          <a:ext cx="607572" cy="55848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D93435-6D88-4F09-A5F0-37A008BAE274}">
      <dsp:nvSpPr>
        <dsp:cNvPr id="0" name=""/>
        <dsp:cNvSpPr/>
      </dsp:nvSpPr>
      <dsp:spPr>
        <a:xfrm>
          <a:off x="0" y="4081303"/>
          <a:ext cx="8712968" cy="742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экспертной деятельности по оцениванию эффективных инновационных практик достижения качества общего образования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6799" y="4081303"/>
        <a:ext cx="6896168" cy="742055"/>
      </dsp:txXfrm>
    </dsp:sp>
    <dsp:sp modelId="{5E9F00D4-81CE-4D25-9950-542D2C30ABE8}">
      <dsp:nvSpPr>
        <dsp:cNvPr id="0" name=""/>
        <dsp:cNvSpPr/>
      </dsp:nvSpPr>
      <dsp:spPr>
        <a:xfrm flipH="1">
          <a:off x="679704" y="4164294"/>
          <a:ext cx="607572" cy="6003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D6F40-DDF5-4582-A2A3-B2962DE9377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9FA8D-EDC8-435C-9122-DBA1C69D8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9FA8D-EDC8-435C-9122-DBA1C69D83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6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9FA8D-EDC8-435C-9122-DBA1C69D83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6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954" y="1459"/>
            <a:ext cx="9157596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8352928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СЕТЕВАЯ ШКОЛА КОНСУЛЬТАНТОВ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ВОПРОСАМ ДОСТИЖЕНИЯ СОВРЕМЕННОГО КАЧЕСТВА 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ОБРАЗОВАНИЯ</a:t>
            </a:r>
            <a:r>
              <a:rPr lang="ru-RU" sz="4000" b="1" dirty="0" smtClean="0">
                <a:solidFill>
                  <a:srgbClr val="002060"/>
                </a:solidFill>
              </a:rPr>
              <a:t>: 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ПОДХОДЫ К ОРГАНИЗАЦИИ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390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188"/>
            <a:ext cx="9157596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4" name="Прямоугольник 3"/>
          <p:cNvSpPr/>
          <p:nvPr/>
        </p:nvSpPr>
        <p:spPr>
          <a:xfrm>
            <a:off x="220444" y="2155940"/>
            <a:ext cx="8666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rgbClr val="00153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8799" y="468284"/>
            <a:ext cx="4601668" cy="6155460"/>
            <a:chOff x="4776271" y="468284"/>
            <a:chExt cx="4404195" cy="5967028"/>
          </a:xfrm>
        </p:grpSpPr>
        <p:pic>
          <p:nvPicPr>
            <p:cNvPr id="6148" name="Picture 4" descr="ÐÐ°ÑÑÐ¸Ð½ÐºÐ¸ Ð¿Ð¾ Ð·Ð°Ð¿ÑÐ¾ÑÑ ÐºÐ°ÑÑÐ° ÑÐµÐ»ÑÐ±Ð¸Ð½ÑÐºÐ¾Ð¹ Ð¾Ð±Ð»Ð°ÑÑÐ¸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271" y="720312"/>
              <a:ext cx="4370835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409435" y="1587008"/>
              <a:ext cx="15121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Сосновский </a:t>
              </a:r>
            </a:p>
            <a:p>
              <a:r>
                <a:rPr lang="ru-RU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</a:t>
              </a:r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32753" y="3271750"/>
              <a:ext cx="151216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Троицкий район</a:t>
              </a:r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54488" y="5473331"/>
              <a:ext cx="151216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Варненский</a:t>
              </a:r>
              <a:r>
                <a:rPr lang="ru-RU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</a:t>
              </a:r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61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808" y="1840924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21" y="1789842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915" y="1903912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488" y="483331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268" y="483331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433" y="468284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66" y="2275881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912" y="2227602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123" y="2041870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455" y="1519797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2701" y="1471518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912" y="1285786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643" y="3194959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889" y="3146680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5100" y="2960948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1" y="1635287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597" y="1587008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808" y="1401276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311" y="1295617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557" y="1247338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768" y="1061606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856" y="4669108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102" y="4620829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313" y="4435097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939" y="5349826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294" y="4435097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338" y="809578"/>
              <a:ext cx="42357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7" descr="ÐÐ°ÑÑÐ¸Ð½ÐºÐ¸ Ð¿Ð¾ Ð·Ð°Ð¿ÑÐ¾ÑÑ ÑÐµÐ»Ð¾Ð²ÐµÑÐµÐº 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326" y="1925162"/>
              <a:ext cx="359968" cy="428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939" y="2479630"/>
              <a:ext cx="427037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Заголовок 5"/>
          <p:cNvSpPr txBox="1">
            <a:spLocks/>
          </p:cNvSpPr>
          <p:nvPr/>
        </p:nvSpPr>
        <p:spPr>
          <a:xfrm>
            <a:off x="140254" y="180646"/>
            <a:ext cx="5050904" cy="1098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ДЕЯТЕЛЬНОСТИ  СЕТЕВОЙ ШКОЛЫ КОНСУЛЬТАНТОВ В 2018 ГОДУ</a:t>
            </a:r>
            <a:endParaRPr lang="ru-RU" sz="20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67202" y="3871552"/>
            <a:ext cx="59262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Ашинский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i="1" dirty="0" err="1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Коркинский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Сосновский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Троицкий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i="1" dirty="0" err="1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Верхнеуфалейский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круг </a:t>
            </a:r>
          </a:p>
          <a:p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Златоустовский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круг</a:t>
            </a:r>
          </a:p>
          <a:p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i="1" dirty="0" err="1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Карабашский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круг</a:t>
            </a:r>
          </a:p>
          <a:p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Магнитогорский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круг</a:t>
            </a:r>
          </a:p>
          <a:p>
            <a:pPr algn="just"/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Сборная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из представителей Челябинского городского округа, </a:t>
            </a:r>
            <a:r>
              <a:rPr lang="ru-RU" sz="1600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Варненского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Еманжелинского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Карталинского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Каслинского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муницпальных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258" y="1268432"/>
            <a:ext cx="44495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600" b="1" i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команд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 до 8 человек):</a:t>
            </a:r>
          </a:p>
          <a:p>
            <a:pPr marL="36000" lvl="0" indent="-342900" algn="just">
              <a:buFont typeface="Wingdings" panose="05000000000000000000" pitchFamily="2" charset="2"/>
              <a:buChar char="Æ"/>
            </a:pP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муниципального органа управления 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образованием;</a:t>
            </a:r>
          </a:p>
          <a:p>
            <a:pPr marL="36000" lvl="0" indent="-342900" algn="just">
              <a:buFont typeface="Wingdings" panose="05000000000000000000" pitchFamily="2" charset="2"/>
              <a:buChar char="Æ"/>
            </a:pP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методической 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службы;</a:t>
            </a:r>
          </a:p>
          <a:p>
            <a:pPr marL="36000" lvl="0" indent="-342900" algn="just">
              <a:buFont typeface="Wingdings" panose="05000000000000000000" pitchFamily="2" charset="2"/>
              <a:buChar char="Æ"/>
            </a:pP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(районных) методических 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объединений;</a:t>
            </a:r>
            <a:endParaRPr lang="ru-RU" sz="1600" b="1" i="1" dirty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indent="-342900" algn="just">
              <a:buFont typeface="Wingdings" panose="05000000000000000000" pitchFamily="2" charset="2"/>
              <a:buChar char="Æ"/>
            </a:pP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 общеобразовательных организаций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3596" y="-9322"/>
            <a:ext cx="9157596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4" name="Прямоугольник 3"/>
          <p:cNvSpPr/>
          <p:nvPr/>
        </p:nvSpPr>
        <p:spPr>
          <a:xfrm>
            <a:off x="220444" y="2155940"/>
            <a:ext cx="8666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rgbClr val="00153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96779" y="116632"/>
            <a:ext cx="8847221" cy="6544000"/>
            <a:chOff x="296779" y="116632"/>
            <a:chExt cx="8847221" cy="6544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6779" y="116632"/>
              <a:ext cx="6424197" cy="3565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67744" y="2849830"/>
              <a:ext cx="6753977" cy="3810802"/>
            </a:xfrm>
            <a:prstGeom prst="roundRect">
              <a:avLst>
                <a:gd name="adj" fmla="val 983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Заголовок 5"/>
            <p:cNvSpPr txBox="1">
              <a:spLocks/>
            </p:cNvSpPr>
            <p:nvPr/>
          </p:nvSpPr>
          <p:spPr>
            <a:xfrm>
              <a:off x="3203848" y="1600659"/>
              <a:ext cx="5544616" cy="72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СПЕЦИФИКА ДЕЯТЕЛЬНОСТИ  СЕТЕВОЙ ШКОЛЫ КОНСУЛЬТАНТОВ В 2018 ГОДУ</a:t>
              </a:r>
              <a:endParaRPr lang="ru-RU" sz="2000" dirty="0">
                <a:solidFill>
                  <a:srgbClr val="C0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80864" y="4555176"/>
              <a:ext cx="39631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http://ikt.ipk74.ru/forum/group21/</a:t>
              </a:r>
              <a:endPara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" descr="K:\_ОБЩАЯ_\Обоскалов Александр Георгиевич\от ОРГАНИЗАЦИОННО-КООРДИНАЦИОННОГО ЦЕНТРА\агломерация_изобр\1 (1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9350" y="4077072"/>
            <a:ext cx="31398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954" y="1459"/>
            <a:ext cx="9157596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06390" y="2132856"/>
            <a:ext cx="7344816" cy="256685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Сетевая школа консультантов</a:t>
            </a:r>
          </a:p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вопросам достижения современного качества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ru-RU" sz="4000" b="1" dirty="0">
                <a:solidFill>
                  <a:srgbClr val="002060"/>
                </a:solidFill>
              </a:rPr>
              <a:t>: </a:t>
            </a:r>
          </a:p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подходы к организации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390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3112" y="0"/>
            <a:ext cx="9157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365355"/>
              </p:ext>
            </p:extLst>
          </p:nvPr>
        </p:nvGraphicFramePr>
        <p:xfrm>
          <a:off x="395536" y="620688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3596" y="0"/>
            <a:ext cx="9157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1716" y="476672"/>
            <a:ext cx="45365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ШКОЛА КОНСУЛЬТАНТОВ ПО ВОПРОСАМ ДОСТИЖЕНИЯ СОВРЕМЕННОГО КАЧЕСТВА ОБЩЕГО ОБРАЗОВАНИЯ</a:t>
            </a:r>
            <a:r>
              <a:rPr lang="ru-RU" sz="2300" b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355976" y="3789040"/>
            <a:ext cx="46085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</a:t>
            </a:r>
            <a:r>
              <a:rPr lang="ru-RU" sz="1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пространства обмена знаниями, аккумулирующего человеческие и интеллектуальные ресурсы системы общего образования Челябинской области по мобильному распространению эффективных инновационных практик достижения качества общего образования</a:t>
            </a:r>
            <a:endParaRPr lang="ru-RU" sz="19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ÐÐ°ÑÑÐ¸Ð½ÐºÐ¸ Ð¿Ð¾ Ð·Ð°Ð¿ÑÐ¾ÑÑ ÐºÐ°ÑÑÐ° ÑÐµÐ»ÑÐ±Ð¸Ð½ÑÐºÐ¾Ð¹ Ð¾Ð±Ð»Ð°ÑÑÐ¸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67" y="186001"/>
            <a:ext cx="5102749" cy="66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2771" y="22481"/>
            <a:ext cx="9157596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2960" y="203156"/>
            <a:ext cx="8536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ОБМЕНА ЗНАНИЯМИ ПРЕДПОЛАГАЕТ СИСТЕМАТИЧЕСКОЕ ФОРМАЛЬНОЕ И НЕФОРМАЛЬНОЕ ПОВЫШЕНИЕ КВАЛИФИКАЦИИ УЧАСТНИКОВ СЕТЕВОЙ ШКОЛЫ КОНСУЛЬТАНТОВ: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30831174"/>
              </p:ext>
            </p:extLst>
          </p:nvPr>
        </p:nvGraphicFramePr>
        <p:xfrm>
          <a:off x="179512" y="1628800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ÐÐ°ÑÑÐ¸Ð½ÐºÐ¸ Ð¿Ð¾ Ð·Ð°Ð¿ÑÐ¾ÑÑ Ð¼Ð°ÑÐºÐµÑ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796" y="3387258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ÐÐ°ÑÑÐ¸Ð½ÐºÐ¸ Ð¿Ð¾ Ð·Ð°Ð¿ÑÐ¾ÑÑ Ð¼Ð°ÑÐºÐµÑ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35" y="504653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¼Ð°ÑÐºÐµÑ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984" y="421259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Ð°ÑÑÐ¸Ð½ÐºÐ¸ Ð¿Ð¾ Ð·Ð°Ð¿ÑÐ¾ÑÑ Ð¼Ð°ÑÐºÐµÑ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542" y="177281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Ð°ÑÑÐ¸Ð½ÐºÐ¸ Ð¿Ð¾ Ð·Ð°Ð¿ÑÐ¾ÑÑ Ð¼Ð°ÑÐºÐµÑ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59" y="589829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7596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76056" y="2185828"/>
            <a:ext cx="3816424" cy="412349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700" b="1" i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профессиональные </a:t>
            </a:r>
            <a:r>
              <a:rPr lang="ru-RU" sz="1700" b="1" i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участников Сетевой школы </a:t>
            </a:r>
            <a:r>
              <a:rPr lang="ru-RU" sz="17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(уточнены в контексте реализации идеей Национальной системы учительского роста</a:t>
            </a:r>
            <a:r>
              <a:rPr lang="ru-RU" sz="17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700" b="1" i="1" dirty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1325" algn="just">
              <a:spcBef>
                <a:spcPts val="0"/>
              </a:spcBef>
            </a:pPr>
            <a:endParaRPr lang="ru-RU" sz="1700" b="1" i="1" dirty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1325">
              <a:spcBef>
                <a:spcPts val="0"/>
              </a:spcBef>
            </a:pPr>
            <a:r>
              <a:rPr lang="ru-RU" sz="17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</a:t>
            </a:r>
            <a:r>
              <a:rPr lang="ru-RU" sz="17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41325">
              <a:spcBef>
                <a:spcPts val="0"/>
              </a:spcBef>
            </a:pPr>
            <a:r>
              <a:rPr lang="ru-RU" sz="17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</a:t>
            </a:r>
            <a:r>
              <a:rPr lang="ru-RU" sz="17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41325">
              <a:spcBef>
                <a:spcPts val="0"/>
              </a:spcBef>
            </a:pPr>
            <a:r>
              <a:rPr lang="ru-RU" sz="17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проектировочная</a:t>
            </a:r>
            <a:r>
              <a:rPr lang="ru-RU" sz="17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41325">
              <a:spcBef>
                <a:spcPts val="0"/>
              </a:spcBef>
            </a:pPr>
            <a:r>
              <a:rPr lang="ru-RU" sz="17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</a:t>
            </a:r>
            <a:r>
              <a:rPr lang="ru-RU" sz="17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41325">
              <a:spcBef>
                <a:spcPts val="0"/>
              </a:spcBef>
            </a:pPr>
            <a:r>
              <a:rPr lang="ru-RU" sz="17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предметно-методическая</a:t>
            </a:r>
            <a:r>
              <a:rPr lang="ru-RU" sz="17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41325">
              <a:spcBef>
                <a:spcPts val="0"/>
              </a:spcBef>
            </a:pPr>
            <a:r>
              <a:rPr lang="ru-RU" sz="17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</a:t>
            </a:r>
            <a:r>
              <a:rPr lang="ru-RU" sz="17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41325">
              <a:spcBef>
                <a:spcPts val="0"/>
              </a:spcBef>
            </a:pPr>
            <a:r>
              <a:rPr lang="ru-RU" sz="17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165618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СЕТЕВОЙ ШКОЛЫ КОНСУЛЬТАНТОВ – </a:t>
            </a:r>
            <a:r>
              <a:rPr lang="ru-RU" sz="2200" b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образования муниципальных образовательных систем Челябинской области, специализирующиеся на вопросах развития общего образования на основе современных образовательных и управленческих </a:t>
            </a:r>
            <a:r>
              <a:rPr lang="ru-RU" sz="22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2254271"/>
            <a:ext cx="4680520" cy="3835460"/>
            <a:chOff x="4235942" y="2913337"/>
            <a:chExt cx="4871272" cy="3633518"/>
          </a:xfrm>
        </p:grpSpPr>
        <p:pic>
          <p:nvPicPr>
            <p:cNvPr id="1030" name="Picture 6" descr="C:\Users\alexeeva_is\Desktop\СШК 2018\фото для презентацииКоптелова\DSC_0001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35943" y="4794934"/>
              <a:ext cx="2259234" cy="17519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lexeeva_is\Desktop\СШК 2018\фото для презентацииКоптелова\DSC_010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848" y="2913337"/>
              <a:ext cx="2337572" cy="16731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lexeeva_is\Desktop\СШК 2018\фото для презентацииКоптелова\DSC_0019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680" y="4794934"/>
              <a:ext cx="2362534" cy="17519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lexeeva_is\Desktop\СШК 2018\фото для презентацииКоптелова\DSC_0108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35942" y="2913337"/>
              <a:ext cx="2259235" cy="16731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81198" y="6157704"/>
            <a:ext cx="88569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Сетевой школы консультантов выстраивается на основе сетевого взаимодействия!!!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7596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0444" y="338328"/>
            <a:ext cx="8666598" cy="1252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 ПОВЫШЕНИЯ КВАЛИФИКАЦИИ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ЧАСОВ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КОНЦЕПТУАЛИЗАЦИИ ИННОВАЦИОННЫХ ПРАКТИК ОБНОВЛЕНИЯ СОДЕРЖАНИЯ ОБЩЕГО ОБРАЗОВАНИЯ»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55758" y="1844824"/>
            <a:ext cx="3822192" cy="1296144"/>
          </a:xfrm>
        </p:spPr>
        <p:txBody>
          <a:bodyPr>
            <a:noAutofit/>
          </a:bodyPr>
          <a:lstStyle/>
          <a:p>
            <a:pPr marL="0" indent="725488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проведены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проектные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3707904" y="1772816"/>
            <a:ext cx="5328592" cy="4896544"/>
          </a:xfrm>
        </p:spPr>
        <p:txBody>
          <a:bodyPr>
            <a:noAutofit/>
          </a:bodyPr>
          <a:lstStyle/>
          <a:p>
            <a:pPr marL="0" indent="361950" algn="just">
              <a:spcBef>
                <a:spcPts val="0"/>
              </a:spcBef>
              <a:buFont typeface="Wingdings" panose="05000000000000000000" pitchFamily="2" charset="2"/>
              <a:buChar char="Æ"/>
            </a:pP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ресурса информационной системы «Модельная региональная основная образовательная программа начального общего образования» для обновления содержания и технологий общего содержания;</a:t>
            </a:r>
          </a:p>
          <a:p>
            <a:pPr marL="0" indent="361950" algn="just">
              <a:spcBef>
                <a:spcPts val="0"/>
              </a:spcBef>
              <a:buFont typeface="Wingdings" panose="05000000000000000000" pitchFamily="2" charset="2"/>
              <a:buChar char="Æ"/>
            </a:pP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адаптированных общеобразовательных программ;</a:t>
            </a:r>
          </a:p>
          <a:p>
            <a:pPr marL="0" indent="361950" algn="just">
              <a:spcBef>
                <a:spcPts val="0"/>
              </a:spcBef>
              <a:buFont typeface="Wingdings" panose="05000000000000000000" pitchFamily="2" charset="2"/>
              <a:buChar char="Æ"/>
            </a:pP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Концепций модернизации предметных областей;</a:t>
            </a:r>
          </a:p>
          <a:p>
            <a:pPr marL="0" indent="361950" algn="just">
              <a:spcBef>
                <a:spcPts val="0"/>
              </a:spcBef>
              <a:buFont typeface="Wingdings" panose="05000000000000000000" pitchFamily="2" charset="2"/>
              <a:buChar char="Æ"/>
            </a:pP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Концепции развития естественно-математического и технологического образования в Челябинской области «ТЕМП» и Концепции образовательного технопарка «ТЕМП»;</a:t>
            </a:r>
          </a:p>
          <a:p>
            <a:pPr marL="0" indent="361950" algn="just">
              <a:spcBef>
                <a:spcPts val="0"/>
              </a:spcBef>
              <a:buFont typeface="Wingdings" panose="05000000000000000000" pitchFamily="2" charset="2"/>
              <a:buChar char="Æ"/>
            </a:pP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содержании общего образования национальных, региональных и этнокультурных особенностей;</a:t>
            </a:r>
          </a:p>
          <a:p>
            <a:pPr marL="0" indent="361950" algn="just">
              <a:spcBef>
                <a:spcPts val="0"/>
              </a:spcBef>
              <a:buFont typeface="Wingdings" panose="05000000000000000000" pitchFamily="2" charset="2"/>
              <a:buChar char="Æ"/>
            </a:pPr>
            <a:r>
              <a:rPr lang="ru-RU" sz="1600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инновационных практик развития воспитания в образовательных организациях, в том числе взаимодействия с российским движением школьников</a:t>
            </a:r>
            <a:r>
              <a:rPr lang="ru-RU" sz="1600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7"/>
          <p:cNvSpPr txBox="1">
            <a:spLocks/>
          </p:cNvSpPr>
          <p:nvPr/>
        </p:nvSpPr>
        <p:spPr>
          <a:xfrm>
            <a:off x="179512" y="4725144"/>
            <a:ext cx="3822192" cy="199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0238"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Проектными группами разработаны методические продукты инновационных практик по направлениям:</a:t>
            </a:r>
          </a:p>
        </p:txBody>
      </p:sp>
      <p:pic>
        <p:nvPicPr>
          <p:cNvPr id="13" name="Picture 2" descr="K:\_ОБЩАЯ_\Обоскалов Александр Георгиевич\от ОРГАНИЗАЦИОННО-КООРДИНАЦИОННОГО ЦЕНТРА\агломерация_изобр\1 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5"/>
            <a:ext cx="31744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451" y="-2395"/>
            <a:ext cx="9157596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6" name="Прямоугольник 5"/>
          <p:cNvSpPr/>
          <p:nvPr/>
        </p:nvSpPr>
        <p:spPr>
          <a:xfrm>
            <a:off x="234914" y="976992"/>
            <a:ext cx="655272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F"/>
            </a:pP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Сетевой школы консультантов в 2017 г. </a:t>
            </a:r>
            <a:r>
              <a:rPr lang="ru-RU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</a:t>
            </a: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модернизации технологий и содержания общего образования : учебно-методическое пособие / А. В. Ильина, А. В. </a:t>
            </a:r>
            <a:r>
              <a:rPr lang="ru-RU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Коптелов</a:t>
            </a: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В. Машуков, М. И. </a:t>
            </a:r>
            <a:r>
              <a:rPr lang="ru-RU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Солодкова</a:t>
            </a: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и др.] ; под ред. В Н. </a:t>
            </a:r>
            <a:r>
              <a:rPr lang="ru-RU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Кеспикова</a:t>
            </a: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Челябинск : ЧИППКРО, 2017. – 160 с</a:t>
            </a:r>
            <a:r>
              <a:rPr lang="ru-RU" b="1" i="1" dirty="0" smtClean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787642" y="550283"/>
            <a:ext cx="2952328" cy="2785424"/>
            <a:chOff x="3995936" y="1260780"/>
            <a:chExt cx="4638675" cy="5343526"/>
          </a:xfrm>
        </p:grpSpPr>
        <p:pic>
          <p:nvPicPr>
            <p:cNvPr id="2054" name="Picture 6" descr="ÐÐ°ÑÑÐ¸Ð½ÐºÐ¸ Ð¿Ð¾ Ð·Ð°Ð¿ÑÐ¾ÑÑ ÐºÐ½Ð¸Ð³Ð° 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260780"/>
              <a:ext cx="4638675" cy="53435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355975" y="1769429"/>
              <a:ext cx="2602642" cy="36843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63500"/>
            </a:effectLst>
            <a:scene3d>
              <a:camera prst="perspectiveLef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00" b="1" dirty="0" smtClean="0">
                  <a:solidFill>
                    <a:srgbClr val="00153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Инновационные </a:t>
              </a:r>
              <a:r>
                <a:rPr lang="ru-RU" sz="1000" b="1" dirty="0">
                  <a:solidFill>
                    <a:srgbClr val="00153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практики модернизации технологий и содержания общего </a:t>
              </a:r>
              <a:r>
                <a:rPr lang="ru-RU" sz="1000" b="1" dirty="0" smtClean="0">
                  <a:solidFill>
                    <a:srgbClr val="00153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образования</a:t>
              </a:r>
            </a:p>
            <a:p>
              <a:pPr algn="ctr">
                <a:lnSpc>
                  <a:spcPct val="90000"/>
                </a:lnSpc>
              </a:pPr>
              <a:endParaRPr lang="ru-RU" sz="1000" b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000" b="1" dirty="0">
                  <a:solidFill>
                    <a:srgbClr val="00153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Результаты деятельности Сетевой школы консультантов</a:t>
              </a:r>
            </a:p>
            <a:p>
              <a:pPr algn="ctr">
                <a:lnSpc>
                  <a:spcPct val="90000"/>
                </a:lnSpc>
              </a:pPr>
              <a:r>
                <a:rPr lang="ru-RU" sz="1000" b="1" dirty="0">
                  <a:solidFill>
                    <a:srgbClr val="00153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2017 </a:t>
              </a:r>
              <a:r>
                <a:rPr lang="ru-RU" sz="1000" b="1" dirty="0" smtClean="0">
                  <a:solidFill>
                    <a:srgbClr val="00153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г.</a:t>
              </a:r>
            </a:p>
            <a:p>
              <a:pPr algn="ctr">
                <a:lnSpc>
                  <a:spcPct val="90000"/>
                </a:lnSpc>
              </a:pPr>
              <a:endParaRPr lang="ru-RU" sz="1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000" b="1" dirty="0" smtClean="0">
                  <a:solidFill>
                    <a:srgbClr val="00153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учебно-методическое пособие </a:t>
              </a:r>
              <a:endParaRPr lang="ru-RU" sz="1000" b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90000"/>
                </a:lnSpc>
              </a:pPr>
              <a:endParaRPr lang="ru-RU" sz="12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34914" y="2859924"/>
            <a:ext cx="67818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F"/>
            </a:pP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А.В., </a:t>
            </a:r>
            <a:r>
              <a:rPr lang="ru-RU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Коптелов</a:t>
            </a: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Развитие проектных компетенций педагогов при проектировании инновационных практик обновления технологий и содержания общего образования // Научное обеспечение системы повышения квалификации кадров: научно-теоретический журнал. – Челябинск. – 2017. –№ 4 (33). </a:t>
            </a:r>
            <a:endParaRPr lang="ru-RU" b="1" i="1" dirty="0" smtClean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92" y="4000586"/>
            <a:ext cx="2019772" cy="266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4914" y="4614250"/>
            <a:ext cx="67818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F"/>
            </a:pP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А.В., </a:t>
            </a:r>
            <a:r>
              <a:rPr lang="ru-RU" b="1" i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Коптелов</a:t>
            </a:r>
            <a:r>
              <a:rPr lang="ru-RU" b="1" i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Особенности апробации концепций предметных областей на территории Челябинской области // Материалы VI Международной научно-практической конференции «Непрерывное педагогическое образование в контексте инновационных проектов  общественного развития» (18 мая 2017 года). – М.: ФГАОУ ДПО АПК и ППРО, 2017. – С. 475-482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34914" y="18864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СЕТЕВОЙ ШКОЛЫ КОНСУЛЬТАНТОВ В 2017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7596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10" name="Заголовок 14"/>
          <p:cNvSpPr txBox="1">
            <a:spLocks/>
          </p:cNvSpPr>
          <p:nvPr/>
        </p:nvSpPr>
        <p:spPr>
          <a:xfrm>
            <a:off x="612563" y="188640"/>
            <a:ext cx="8229600" cy="70788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СЕТЕВОЙ ШКОЛЫ КОНСУЛЬТАНТОВ В 2017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69412" y="1100145"/>
            <a:ext cx="8767084" cy="5497207"/>
            <a:chOff x="269412" y="1100145"/>
            <a:chExt cx="8767084" cy="549720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9412" y="1100145"/>
              <a:ext cx="8767084" cy="5497207"/>
              <a:chOff x="306288" y="955235"/>
              <a:chExt cx="8851307" cy="6216410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2151" y="955236"/>
                <a:ext cx="4121696" cy="297928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288" y="955235"/>
                <a:ext cx="4121696" cy="297928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288" y="4221088"/>
                <a:ext cx="4121696" cy="29505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2150" y="4221088"/>
                <a:ext cx="4135445" cy="29505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Овал 6"/>
            <p:cNvSpPr/>
            <p:nvPr/>
          </p:nvSpPr>
          <p:spPr>
            <a:xfrm>
              <a:off x="395536" y="1916832"/>
              <a:ext cx="3816424" cy="151216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Соединительная линия уступом 8"/>
            <p:cNvCxnSpPr>
              <a:endCxn id="4099" idx="1"/>
            </p:cNvCxnSpPr>
            <p:nvPr/>
          </p:nvCxnSpPr>
          <p:spPr>
            <a:xfrm flipV="1">
              <a:off x="4211960" y="2417447"/>
              <a:ext cx="728442" cy="255469"/>
            </a:xfrm>
            <a:prstGeom prst="bentConnector3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оединительная линия уступом 11"/>
            <p:cNvCxnSpPr>
              <a:stCxn id="7" idx="3"/>
              <a:endCxn id="4101" idx="0"/>
            </p:cNvCxnSpPr>
            <p:nvPr/>
          </p:nvCxnSpPr>
          <p:spPr>
            <a:xfrm rot="16200000" flipH="1">
              <a:off x="1242239" y="2919746"/>
              <a:ext cx="780610" cy="1356213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Соединительная линия уступом 15"/>
            <p:cNvCxnSpPr>
              <a:stCxn id="7" idx="5"/>
              <a:endCxn id="4102" idx="0"/>
            </p:cNvCxnSpPr>
            <p:nvPr/>
          </p:nvCxnSpPr>
          <p:spPr>
            <a:xfrm rot="16200000" flipH="1">
              <a:off x="4930448" y="1930157"/>
              <a:ext cx="780610" cy="3335391"/>
            </a:xfrm>
            <a:prstGeom prst="bentConnector3">
              <a:avLst>
                <a:gd name="adj1" fmla="val 68177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72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eva_is\Desktop\img_user_file_58a688af9ef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7596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77452"/>
              </p:ext>
            </p:extLst>
          </p:nvPr>
        </p:nvGraphicFramePr>
        <p:xfrm>
          <a:off x="145717" y="2132855"/>
          <a:ext cx="8816052" cy="4707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5050904" cy="12527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ДЕЯТЕЛЬНОСТИ  СЕТЕВОЙ ШКОЛЫ КОНСУЛЬТАНТОВ В 2018 </a:t>
            </a:r>
            <a:r>
              <a:rPr lang="ru-RU" sz="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000" dirty="0"/>
          </a:p>
        </p:txBody>
      </p:sp>
      <p:pic>
        <p:nvPicPr>
          <p:cNvPr id="5122" name="Picture 2" descr="K:\_ОБЩАЯ_\Обоскалов Александр Георгиевич\от ОРГАНИЗАЦИОННО-КООРДИНАЦИОННОГО ЦЕНТРА\агломерация_изобр\1 (1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8189"/>
            <a:ext cx="36631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1916831"/>
            <a:ext cx="54726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Сетевой школы консультантов выстраивается на основе сетевого взаимодействия!!!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492</TotalTime>
  <Words>830</Words>
  <Application>Microsoft Office PowerPoint</Application>
  <PresentationFormat>Экран (4:3)</PresentationFormat>
  <Paragraphs>81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СЕТЕВОЙ ШКОЛЫ КОНСУЛЬТАНТОВ – работники образования муниципальных образовательных систем Челябинской области, специализирующиеся на вопросах развития общего образования на основе современных образовательных и управленческих технологий</vt:lpstr>
      <vt:lpstr>ДОПОЛНИТЕЛЬНАЯ ПРОФЕССИОНАЛЬНАЯ ПРОГРАММА ПОВЫШЕНИЯ КВАЛИФИКАЦИИ (16 ЧАСОВ) «ТЕХНОЛОГИИ КОНЦЕПТУАЛИЗАЦИИ ИННОВАЦИОННЫХ ПРАКТИК ОБНОВЛЕНИЯ СОДЕРЖАНИЯ ОБЩЕГО ОБРАЗОВАНИЯ»</vt:lpstr>
      <vt:lpstr>РЕЗУЛЬТАТЫ ДЕЯТЕЛЬНОСТИ СЕТЕВОЙ ШКОЛЫ КОНСУЛЬТАНТОВ В 2017 ГОДУ</vt:lpstr>
      <vt:lpstr>Презентация PowerPoint</vt:lpstr>
      <vt:lpstr>СПЕЦИФИКА ДЕЯТЕЛЬНОСТИ  СЕТЕВОЙ ШКОЛЫ КОНСУЛЬТАНТОВ В 2018 ГОДУ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С. Алексеева</dc:creator>
  <cp:lastModifiedBy>Павел А.Сафронов</cp:lastModifiedBy>
  <cp:revision>42</cp:revision>
  <dcterms:created xsi:type="dcterms:W3CDTF">2018-03-26T08:33:23Z</dcterms:created>
  <dcterms:modified xsi:type="dcterms:W3CDTF">2018-04-09T04:42:47Z</dcterms:modified>
</cp:coreProperties>
</file>