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57" r:id="rId5"/>
    <p:sldId id="267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730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06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25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24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91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31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57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01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4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76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8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3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8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2;&#1083;&#1072;&#1076;&#1077;&#1083;&#1077;&#1094;\&#1056;&#1072;&#1073;&#1086;&#1095;&#1080;&#1081;%20&#1089;&#1090;&#1086;&#1083;\&#1044;&#1091;&#1090;&#1095;&#1072;&#1082;_&#1047;&#1074;&#1091;&#1082;\&#1079;&#1074;&#1091;&#1082;\&#1087;&#1088;&#1077;&#1079;&#1077;&#1085;&#1090;&#1072;&#1094;&#1080;&#1103;\krasivaya_muzyka_-_bez_slov_..._(xMusic.me)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" y="355"/>
            <a:ext cx="9139938" cy="6858000"/>
          </a:xfrm>
          <a:prstGeom prst="rect">
            <a:avLst/>
          </a:prstGeom>
        </p:spPr>
      </p:pic>
      <p:pic>
        <p:nvPicPr>
          <p:cNvPr id="2050" name="Picture 2" descr="F:\звук\для презентации\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55" y="58983"/>
            <a:ext cx="8954659" cy="671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звук\для презентации\609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932" y="58983"/>
            <a:ext cx="8490344" cy="671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звук\для презентации\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9828" y="58983"/>
            <a:ext cx="4404550" cy="65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звук\для презентации\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368" y="49651"/>
            <a:ext cx="6663471" cy="67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064329"/>
            <a:ext cx="35623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FFFF00"/>
                </a:solidFill>
                <a:latin typeface="Georgia" pitchFamily="18" charset="0"/>
              </a:rPr>
              <a:t>Звук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49" y="4869160"/>
            <a:ext cx="8987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Учитель физики МКОУ «Школа №6» 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Дутчак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 Е.В.</a:t>
            </a:r>
            <a:endParaRPr lang="ru-RU" sz="32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2" name="krasivaya_muzyka_-_bez_slov_...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krasivaya_muzyka_-_bez_slov_...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10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10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3618" y="260648"/>
            <a:ext cx="4952702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tima" pitchFamily="2" charset="0"/>
              </a:rPr>
              <a:t>Значение звука</a:t>
            </a:r>
            <a:endParaRPr lang="ru-RU" sz="54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tima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932" y="1757578"/>
            <a:ext cx="8226539" cy="416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4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Общение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2019935" algn="l"/>
              </a:tabLst>
            </a:pPr>
            <a:r>
              <a:rPr lang="ru-RU" sz="4400" dirty="0">
                <a:latin typeface="+mj-lt"/>
                <a:ea typeface="Times New Roman"/>
                <a:cs typeface="Times New Roman"/>
              </a:rPr>
              <a:t>Получение информации об  окружающем </a:t>
            </a:r>
            <a:r>
              <a:rPr lang="ru-RU" sz="4400" dirty="0" smtClean="0">
                <a:latin typeface="+mj-lt"/>
                <a:ea typeface="Times New Roman"/>
                <a:cs typeface="Times New Roman"/>
              </a:rPr>
              <a:t>мире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2019935" algn="l"/>
              </a:tabLst>
            </a:pPr>
            <a:r>
              <a:rPr lang="ru-RU" sz="4400" dirty="0">
                <a:latin typeface="+mj-lt"/>
                <a:ea typeface="Times New Roman"/>
              </a:rPr>
              <a:t>Ориентация в пространстве</a:t>
            </a:r>
            <a:endParaRPr lang="ru-RU" sz="4400" dirty="0">
              <a:latin typeface="+mj-lt"/>
              <a:ea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Optima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5" y="214290"/>
          <a:ext cx="8786874" cy="6405290"/>
        </p:xfrm>
        <a:graphic>
          <a:graphicData uri="http://schemas.openxmlformats.org/drawingml/2006/table">
            <a:tbl>
              <a:tblPr/>
              <a:tblGrid>
                <a:gridCol w="3340485"/>
                <a:gridCol w="1017232"/>
                <a:gridCol w="4429157"/>
              </a:tblGrid>
              <a:tr h="595781">
                <a:tc>
                  <a:txBody>
                    <a:bodyPr/>
                    <a:lstStyle/>
                    <a:p>
                      <a:pPr marL="1825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Источник шума, помещение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шума, ДБ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Реакция организма на длительное акустическое воздействие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7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Листва, прибой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Успокаивает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7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шум в квартире, классе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Гигиеническая норма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Шум внутри здания на магистрали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Появляются чувство раздражения, утомляемость, головная боль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7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Телевизор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Поезд (метро, на железной дороге)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7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Кричащий человек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7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Мотоцикл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7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Дизельный грузовик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Реактивный самолёт (на высоте 300 м)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Постепенное ослабление слуха, нервно-психический стресс (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угнетённость, возбуждённость, агрессивность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язвенная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болезнь, гипертония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Цех текстильной фабрики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7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Плеер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Вызывает звуковое опьянение наподобие алкогольного, нарушает сон, разрушает психику, приводит к глухоте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7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Ткацкий станок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7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Отбойный молоток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Реактивный двигатель (при взлёте, на расстоянии 25 м)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140-150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7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Шум на дискотеке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</a:t>
                      </a:r>
                    </a:p>
                  </a:txBody>
                  <a:tcPr marL="41274" marR="41274" marT="41274" marB="41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5klass.net/datas/okruzhajuschij-mir/Organy-vosprijatija-cheloveka/0011-011-Slukh-nuzhno-ber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074" name="Picture 2" descr="F:\звук\для презентации\Частота женских и мужских голосов (Рисунок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1935" y="990600"/>
            <a:ext cx="632579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Частота женских и мужских голосов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26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86779"/>
            <a:ext cx="8435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Программа реабилитации голоса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37" y="1844824"/>
            <a:ext cx="7643192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Соблюдать диету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kern="0" dirty="0" smtClean="0">
                <a:solidFill>
                  <a:prstClr val="black"/>
                </a:solidFill>
              </a:rPr>
              <a:t>Не разговаривать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Увлажнять воздух!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Бросить курить!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Лечить нервы!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606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86779"/>
            <a:ext cx="8435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Программа реабилитации голоса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37" y="1844824"/>
            <a:ext cx="7643192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Соблюдать диету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kern="0" dirty="0" smtClean="0">
                <a:solidFill>
                  <a:prstClr val="black"/>
                </a:solidFill>
              </a:rPr>
              <a:t>Не разговаривать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Увлажнять воздух!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Бросить курить!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Лечить нервы!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098" name="Picture 2" descr="http://povar.eu/sites/default/files/gogol-mogol_s_molokom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4032448" cy="280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2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196</Words>
  <Application>Microsoft Office PowerPoint</Application>
  <PresentationFormat>Экран (4:3)</PresentationFormat>
  <Paragraphs>57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Станиславовна Бегашева</dc:creator>
  <cp:lastModifiedBy>Павел А.Сафронов</cp:lastModifiedBy>
  <cp:revision>50</cp:revision>
  <dcterms:modified xsi:type="dcterms:W3CDTF">2018-02-20T06:35:47Z</dcterms:modified>
</cp:coreProperties>
</file>