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891" r:id="rId2"/>
    <p:sldId id="900" r:id="rId3"/>
    <p:sldId id="970" r:id="rId4"/>
    <p:sldId id="971" r:id="rId5"/>
    <p:sldId id="973" r:id="rId6"/>
    <p:sldId id="974" r:id="rId7"/>
    <p:sldId id="978" r:id="rId8"/>
    <p:sldId id="975" r:id="rId9"/>
    <p:sldId id="977" r:id="rId10"/>
    <p:sldId id="972" r:id="rId11"/>
    <p:sldId id="963" r:id="rId12"/>
    <p:sldId id="922" r:id="rId13"/>
    <p:sldId id="96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8974" autoAdjust="0"/>
  </p:normalViewPr>
  <p:slideViewPr>
    <p:cSldViewPr>
      <p:cViewPr>
        <p:scale>
          <a:sx n="125" d="100"/>
          <a:sy n="125" d="100"/>
        </p:scale>
        <p:origin x="-114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D1E3CE-04D4-4633-82CE-38916D46A9D6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B556D8A-C970-41CF-A6CB-09E10DDD0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31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982F-3E09-473C-B9F0-0658926C0AB7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B452-E5E0-4862-8FC4-1F262067A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4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AA09-7C8C-4254-ABE0-6FFC303CC41C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AF0A-E9B9-4130-9E92-DBCAF75FB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40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E00C-91DC-42FA-95E9-E71BD02372A8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87945-61F4-4D09-9343-911CC0B7D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2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626E-D896-409A-855F-BA0589AC3EA3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06F3-09DF-4EE0-99DF-22E5A47CD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4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7CEE-49AC-4760-9E63-EF49EFB7D58F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F42C4E-F7CE-4902-A6D3-25571BA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53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BCB9-A941-4078-A362-6836458656E7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4A19-636B-401B-8461-8A931CA05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35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6B42-891C-4359-BC4F-09990724CA1D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8BCC-5BC3-4ED6-B1B2-62E4B795C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1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D4D0-E8F4-43D4-9E8D-F4CFEA9D4B18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6375-CFCE-4EBF-8895-AE4295844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0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CD7F-A8C3-4017-B468-A331C5362F93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62BF-FF25-48B2-8820-186FC2EF4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77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061D-7289-48ED-9A21-B2FD997C2F45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67D2-4629-499D-84FD-EB7481D75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35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9579-EEC5-45E3-B993-16DD7AE48ECE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0F14-5A4B-407D-B468-480792988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7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87DFC-FEB8-4306-8D87-02BB46DA09A0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ED4EE4-D7A2-4416-93F8-F9760675C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9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714875" y="3357563"/>
            <a:ext cx="4429125" cy="19288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200" b="1" smtClean="0">
                <a:solidFill>
                  <a:schemeClr val="bg1"/>
                </a:solidFill>
                <a:latin typeface="Arial Black" pitchFamily="34" charset="0"/>
              </a:rPr>
              <a:t> Поисковое движение – феномен молодежного движения современной России</a:t>
            </a:r>
          </a:p>
        </p:txBody>
      </p:sp>
      <p:pic>
        <p:nvPicPr>
          <p:cNvPr id="4099" name="Picture 2" descr="C:\Users\Новиков\Desktop\808908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0"/>
            <a:ext cx="31242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Новиков\Desktop\Медальон коллаж 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7863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D:\Фото\Фото 2017\Карелия 2017 фото\SAM_2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7863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 2010\Карелия 2011\Никифоров\P7153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Arial Black" pitchFamily="34" charset="0"/>
              </a:rPr>
              <a:t>Карелия, 14-й разъезд, место гибели воинов  367-й дивизии в январе-феврале 1942 г.</a:t>
            </a:r>
            <a:endParaRPr lang="ru-RU" altLang="ru-RU" sz="2800"/>
          </a:p>
        </p:txBody>
      </p:sp>
      <p:pic>
        <p:nvPicPr>
          <p:cNvPr id="13316" name="Picture 2" descr="C:\Users\1\Desktop\Шадринск фото 2009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613" y="4929188"/>
            <a:ext cx="23383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1\Desktop\Шадринск фото 2009\3 воинское захоронение Крест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571625"/>
            <a:ext cx="24288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C:\Users\1\Desktop\Наш край 2009 презентации\Лес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3143250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3428992" cy="6500834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Горбунов Е.П. пропал без вести в 1942 г., найден в 2008 г. найдены родственники</a:t>
            </a:r>
            <a:endParaRPr lang="ru-RU" sz="32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9" name="Picture 2" descr="D:\Фото\1\Медальон для фотоальбома\2. 2009 Горбунов Е.П. пропал без вести в 1942 г., найден в 2008 г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29178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207125" y="0"/>
          <a:ext cx="29368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7962828" imgH="11020245" progId="AcroExch.Document.7">
                  <p:embed/>
                </p:oleObj>
              </mc:Choice>
              <mc:Fallback>
                <p:oleObj name="Acrobat Document" r:id="rId4" imgW="7962828" imgH="11020245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0"/>
                        <a:ext cx="29368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4" descr="D:\Фото\1\Баннер\2009 сыновья Горбунова Е.П. Николай и Александ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3643313"/>
            <a:ext cx="48021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 rot="10800000" flipV="1">
            <a:off x="0" y="52863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Arial Black" pitchFamily="34" charset="0"/>
              </a:rPr>
              <a:t>Установление место гибели Суворова Ф.Е. – деда Губернатора Курганской обл. А.Г. Кокорина, 11.11.2015 г.</a:t>
            </a:r>
          </a:p>
        </p:txBody>
      </p:sp>
      <p:pic>
        <p:nvPicPr>
          <p:cNvPr id="14339" name="Picture 6" descr="C:\Users\novikovia\Desktop\Златоуст открытие аллеи Героев\Статья воин части\22. Прием Губернатора Челябинской области 2015 г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50038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Users\novikovia\Desktop\Златоуст открытие аллеи Героев\Статья воин части\21. Вручение Губернатору Курганской области Кокорину А.Г. данных о месте гибели его деда 2015 г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Октябрьский район, с. 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Кочердык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, открытие мемориальной доски  Герою Союза 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Невзгодову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А.И., 22 февраля 2018 г.</a:t>
            </a:r>
            <a:endParaRPr lang="ru-RU" sz="31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938" y="1703388"/>
            <a:ext cx="36544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663" y="3995738"/>
            <a:ext cx="5146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1947863"/>
            <a:ext cx="2730501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1908175"/>
            <a:ext cx="2792412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E:\Мемориал и братские захоронения южноуральцев погибших на Карельском фронте и найденных писковиками в 1993-2015 гг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0" y="4929188"/>
            <a:ext cx="91440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Arial Black" pitchFamily="34" charset="0"/>
              </a:rPr>
              <a:t>Мемориал южноуральцам, погибшим на Карельском фронте, установлен в 1996 г.;</a:t>
            </a:r>
          </a:p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Arial Black" pitchFamily="34" charset="0"/>
              </a:rPr>
              <a:t>с 1997 г. производятся захоронения по результатам экспедиций</a:t>
            </a:r>
            <a:r>
              <a:rPr lang="ru-RU" altLang="ru-RU" sz="32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Шадринск фото 2009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7005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D:\Фото\Фото 2013\Карелия 2013\Итог\2. Страшное эхо прошедшой войн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25" y="0"/>
            <a:ext cx="61753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D:\Фото\Фото 2013\Карелия 2013\Итог\1. Здесь птицы не поют ..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Arial Black" pitchFamily="34" charset="0"/>
              </a:rPr>
              <a:t>Республика Карелия – места боев</a:t>
            </a:r>
          </a:p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latin typeface="Arial Black" pitchFamily="34" charset="0"/>
              </a:rPr>
              <a:t>367-й дивизии</a:t>
            </a:r>
            <a:endParaRPr lang="ru-RU" altLang="ru-RU" sz="3200"/>
          </a:p>
        </p:txBody>
      </p:sp>
      <p:pic>
        <p:nvPicPr>
          <p:cNvPr id="6150" name="Picture 7" descr="D:\Фото\Поиск лучшие\Кашину\2012 места боев обычное явление солдатские кас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5429250" y="1527175"/>
            <a:ext cx="37147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367 сд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Челябинская обл. – 1228 погибших и пропавших без вести</a:t>
            </a:r>
            <a:r>
              <a:rPr lang="ru-RU" alt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endParaRPr lang="ru-RU" altLang="ru-RU" sz="20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1" name="Picture 9" descr="C:\Users\Новиков\Desktop\Бородулин Н.И\Список1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idx="1"/>
          </p:nvPr>
        </p:nvSpPr>
        <p:spPr>
          <a:xfrm>
            <a:off x="357188" y="0"/>
            <a:ext cx="8786812" cy="6858000"/>
          </a:xfrm>
        </p:spPr>
        <p:txBody>
          <a:bodyPr/>
          <a:lstStyle/>
          <a:p>
            <a:pPr marL="73025" algn="ctr"/>
            <a:r>
              <a:rPr lang="ru-RU" altLang="ru-RU" sz="3200" b="1" smtClean="0">
                <a:solidFill>
                  <a:schemeClr val="bg1"/>
                </a:solidFill>
                <a:latin typeface="Arial Black" pitchFamily="34" charset="0"/>
              </a:rPr>
              <a:t>Итоги экспедиций 1992-2017 гг.</a:t>
            </a:r>
          </a:p>
          <a:p>
            <a:pPr marL="73025" algn="just"/>
            <a:endParaRPr lang="ru-RU" altLang="ru-RU" sz="2800" b="1" smtClean="0">
              <a:solidFill>
                <a:schemeClr val="bg1"/>
              </a:solidFill>
              <a:latin typeface="Arial Black" pitchFamily="34" charset="0"/>
            </a:endParaRP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1993-1997 – 217             2009 – 33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1998-2000 – 53               2010 – 20 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2001 – 14                        2011 – 21 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2002 – 108                      2012 – 18    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2003 – 35                        2013 – 31</a:t>
            </a:r>
          </a:p>
          <a:p>
            <a:pPr marL="73025" algn="just"/>
            <a:r>
              <a:rPr lang="ru-RU" altLang="ru-RU" sz="2800" b="1" u="sng" smtClean="0">
                <a:solidFill>
                  <a:schemeClr val="bg1"/>
                </a:solidFill>
                <a:latin typeface="Arial Black" pitchFamily="34" charset="0"/>
              </a:rPr>
              <a:t>2004 – 84</a:t>
            </a:r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                        2014 – 11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2005 – 55                        2015 – 10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2006 – 17                        2016 – 7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2007 – 72                        2017 – 14</a:t>
            </a:r>
          </a:p>
          <a:p>
            <a:pPr marL="73025" algn="just"/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2008 – 143               199</a:t>
            </a:r>
            <a:r>
              <a:rPr lang="en-US" altLang="ru-RU" sz="2800" b="1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ru-RU" altLang="ru-RU" sz="2800" b="1" smtClean="0">
                <a:solidFill>
                  <a:schemeClr val="bg1"/>
                </a:solidFill>
                <a:latin typeface="Arial Black" pitchFamily="34" charset="0"/>
              </a:rPr>
              <a:t>-2017 – 963</a:t>
            </a:r>
          </a:p>
          <a:p>
            <a:pPr marL="73025" algn="just"/>
            <a:endParaRPr lang="ru-RU" altLang="ru-RU" sz="2800" b="1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 rot="10800000" flipV="1">
            <a:off x="0" y="5699125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Arial Black" pitchFamily="34" charset="0"/>
              </a:rPr>
              <a:t>Поход 2017 г. – переправа</a:t>
            </a:r>
          </a:p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Arial Black" pitchFamily="34" charset="0"/>
              </a:rPr>
              <a:t>(линия наступления 65-й мсбр)</a:t>
            </a:r>
          </a:p>
        </p:txBody>
      </p:sp>
      <p:pic>
        <p:nvPicPr>
          <p:cNvPr id="9219" name="Picture 2" descr="D:\Фото\Фото 2017\Карелия 2017 фото\SAM_19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Шадринск фото 2009\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781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Новиков\Desktop\Карты\SAM_0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Users\Новиков\Desktop\Карты\SAM_3781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2643188"/>
            <a:ext cx="210343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C:\Users\Новиков\Desktop\Карты\SAM_22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5715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C:\Users\Новиков\Desktop\Карты\SAM_03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214563"/>
            <a:ext cx="26114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0" y="58293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solidFill>
                  <a:schemeClr val="bg1"/>
                </a:solidFill>
                <a:latin typeface="Arial Black" pitchFamily="34" charset="0"/>
              </a:rPr>
              <a:t>Памятники, установленные поисковиками, на местах боев 367-й дивизии</a:t>
            </a:r>
            <a:endParaRPr lang="ru-RU" altLang="ru-RU"/>
          </a:p>
        </p:txBody>
      </p:sp>
      <p:pic>
        <p:nvPicPr>
          <p:cNvPr id="10248" name="Picture 8" descr="C:\Users\Новиков\Desktop\МРЦ\Памятная стелла 2015 года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75" y="0"/>
            <a:ext cx="21875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 descr="D:\Фотографии\Экспедиция 2006\P723012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19192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 rot="10800000" flipV="1">
            <a:off x="0" y="5699125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Arial Black" pitchFamily="34" charset="0"/>
              </a:rPr>
              <a:t>Поход 2017 г. – возложение цветов к воинскому мемориалу</a:t>
            </a:r>
          </a:p>
        </p:txBody>
      </p:sp>
      <p:pic>
        <p:nvPicPr>
          <p:cNvPr id="11267" name="Picture 2" descr="D:\Фото\Фото 2017\Карелия 2017 фото\SAM_2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9DFBA"/>
            </a:gs>
            <a:gs pos="83000">
              <a:srgbClr val="E9DFBA"/>
            </a:gs>
            <a:gs pos="100000">
              <a:srgbClr val="F0EA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«Грани войны: Карельский фронт»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(ГИМ Южного Урала, Челябинск, 2014)</a:t>
            </a:r>
            <a:endParaRPr lang="ru-RU" sz="320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12291" name="Picture 2" descr="C:\Users\Новиков\Desktop\Коллаж выставка\исправлено\коллаж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288463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3174</TotalTime>
  <Words>207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Апекс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«Грани войны: Карельский фронт» (ГИМ Южного Урала, Челябинск, 2014)</vt:lpstr>
      <vt:lpstr>Презентация PowerPoint</vt:lpstr>
      <vt:lpstr>Горбунов Е.П. пропал без вести в 1942 г., найден в 2008 г. найдены родственники</vt:lpstr>
      <vt:lpstr>Презентация PowerPoint</vt:lpstr>
      <vt:lpstr> Октябрьский район, с. Кочердык, открытие мемориальной доски  Герою Союза Невзгодову А.И., 22 февраля 2018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Новиков И.А.  (декан исторического факультета ЧГПУ, к.и.н)   «Летопись Челябинской области»</dc:title>
  <dc:creator>1</dc:creator>
  <cp:lastModifiedBy>Павел А.Сафронов</cp:lastModifiedBy>
  <cp:revision>301</cp:revision>
  <dcterms:created xsi:type="dcterms:W3CDTF">2008-09-24T13:39:03Z</dcterms:created>
  <dcterms:modified xsi:type="dcterms:W3CDTF">2018-06-04T02:54:55Z</dcterms:modified>
</cp:coreProperties>
</file>