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83" r:id="rId2"/>
    <p:sldId id="284" r:id="rId3"/>
    <p:sldId id="285" r:id="rId4"/>
    <p:sldId id="257" r:id="rId5"/>
    <p:sldId id="289" r:id="rId6"/>
    <p:sldId id="266" r:id="rId7"/>
    <p:sldId id="286" r:id="rId8"/>
    <p:sldId id="267" r:id="rId9"/>
    <p:sldId id="287" r:id="rId10"/>
    <p:sldId id="269" r:id="rId11"/>
    <p:sldId id="265" r:id="rId12"/>
    <p:sldId id="273" r:id="rId13"/>
    <p:sldId id="290" r:id="rId14"/>
    <p:sldId id="274" r:id="rId15"/>
    <p:sldId id="280" r:id="rId16"/>
    <p:sldId id="279" r:id="rId17"/>
    <p:sldId id="288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4660"/>
  </p:normalViewPr>
  <p:slideViewPr>
    <p:cSldViewPr>
      <p:cViewPr varScale="1">
        <p:scale>
          <a:sx n="72" d="100"/>
          <a:sy n="72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F6CC-C82E-48AA-B8A0-94398DE17A2B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6216-D486-4E02-AA16-5178F49B3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4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6216-D486-4E02-AA16-5178F49B3A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6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7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0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0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6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7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1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5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8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0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yandex.ru/video/preview/?text=%D0%BA%D0%BE%D0%B1%D0%B7%D0%BE%D0%BD%20%D0%BF%D0%B5%D1%81%D0%BD%D1%8F%20%D0%BC%D0%B0%D1%82%D1%83%D1%88%D0%BA%D0%B0%20%D0%BF%D0%B5%D0%BB%D0%B0%D0%B3%D0%B5%D1%8F&amp;path=wizard&amp;parent-reqid=1617094841955110-486195001920687080300103-production-app-host-man-web-yp-35&amp;wiz_type=vital&amp;filmId=1759814493327362453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hyperlink" Target="https://vk.com/video-36249277_16799101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kvortsovk.ru/writing/mentush/" TargetMode="External"/><Relationship Id="rId13" Type="http://schemas.openxmlformats.org/officeDocument/2006/relationships/hyperlink" Target="http://skvortsovk.ru/writing/kibalchich/" TargetMode="External"/><Relationship Id="rId18" Type="http://schemas.openxmlformats.org/officeDocument/2006/relationships/hyperlink" Target="http://www.ya-zemlyak.ru/images/poesia/Skvortsov/audio/&#1042;%20&#1075;&#1083;&#1091;&#1073;&#1080;&#1085;&#1082;&#1077;%20&#1088;&#1091;&#1089;&#1089;&#1082;&#1086;&#1081;.mp3" TargetMode="External"/><Relationship Id="rId26" Type="http://schemas.openxmlformats.org/officeDocument/2006/relationships/hyperlink" Target="http://skvortsovk.ru/writing/v-glubinke-russkoj-posredi-razruhi/" TargetMode="External"/><Relationship Id="rId3" Type="http://schemas.openxmlformats.org/officeDocument/2006/relationships/hyperlink" Target="http://skvortsovk.ru/writing/otechestvo-ne-menyaem/" TargetMode="External"/><Relationship Id="rId21" Type="http://schemas.openxmlformats.org/officeDocument/2006/relationships/hyperlink" Target="http://skvortsovk.ru/writing/proneslis-moi-gody-stolby-verstovye/" TargetMode="External"/><Relationship Id="rId34" Type="http://schemas.openxmlformats.org/officeDocument/2006/relationships/hyperlink" Target="http://skvortsovk.ru/writing/ne-zabyvaj-menya/" TargetMode="External"/><Relationship Id="rId7" Type="http://schemas.openxmlformats.org/officeDocument/2006/relationships/hyperlink" Target="http://skvortsovk.ru/writing/legenda-o-belom-dereve/" TargetMode="External"/><Relationship Id="rId12" Type="http://schemas.openxmlformats.org/officeDocument/2006/relationships/hyperlink" Target="http://skvortsovk.ru/writing/kurchatov/" TargetMode="External"/><Relationship Id="rId17" Type="http://schemas.openxmlformats.org/officeDocument/2006/relationships/hyperlink" Target="http://ya-zemlyak.ru/poesia_pl.asp?id=55&amp;vklad=int&amp;id_fio=609&amp;mode=alf&amp;per1=&amp;c_page=1#pl" TargetMode="External"/><Relationship Id="rId25" Type="http://schemas.openxmlformats.org/officeDocument/2006/relationships/hyperlink" Target="http://skvortsovk.ru/writing/tak-lyubit-suzhdeno-lish-nemnogim/" TargetMode="External"/><Relationship Id="rId33" Type="http://schemas.openxmlformats.org/officeDocument/2006/relationships/hyperlink" Target="http://skvortsovk.ru/writing/slyshno-bylo-za-verstu/" TargetMode="External"/><Relationship Id="rId2" Type="http://schemas.openxmlformats.org/officeDocument/2006/relationships/hyperlink" Target="http://skvortsovk.ru/writing/ushhele-krylatyh-konej/" TargetMode="External"/><Relationship Id="rId16" Type="http://schemas.openxmlformats.org/officeDocument/2006/relationships/hyperlink" Target="http://skvortsovk.ru/writing/beregi-chudo/" TargetMode="External"/><Relationship Id="rId20" Type="http://schemas.openxmlformats.org/officeDocument/2006/relationships/hyperlink" Target="http://ya-zemlyak.ru/poesia_pl.asp?id=528&amp;id_fio=609&amp;mode=alf&amp;per1=&amp;c_page=1#pl" TargetMode="External"/><Relationship Id="rId29" Type="http://schemas.openxmlformats.org/officeDocument/2006/relationships/hyperlink" Target="http://skvortsovk.ru/writing/volk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vortsovk.ru/writing/igra-v-shashki/" TargetMode="External"/><Relationship Id="rId11" Type="http://schemas.openxmlformats.org/officeDocument/2006/relationships/hyperlink" Target="http://skvortsovk.ru/writing/yulian-otstupnik/" TargetMode="External"/><Relationship Id="rId24" Type="http://schemas.openxmlformats.org/officeDocument/2006/relationships/hyperlink" Target="http://skvortsovk.ru/writing/rodina/" TargetMode="External"/><Relationship Id="rId32" Type="http://schemas.openxmlformats.org/officeDocument/2006/relationships/hyperlink" Target="http://skvortsovk.ru/writing/bereg-milyj/" TargetMode="External"/><Relationship Id="rId5" Type="http://schemas.openxmlformats.org/officeDocument/2006/relationships/hyperlink" Target="http://skvortsovk.ru/writing/vanka-kain/" TargetMode="External"/><Relationship Id="rId15" Type="http://schemas.openxmlformats.org/officeDocument/2006/relationships/hyperlink" Target="http://skvortsovk.ru/writing/sim-pobedishi/" TargetMode="External"/><Relationship Id="rId23" Type="http://schemas.openxmlformats.org/officeDocument/2006/relationships/hyperlink" Target="http://skvortsovk.ru/writing/v-nadezhdine-zvonyat-kolokola/" TargetMode="External"/><Relationship Id="rId28" Type="http://schemas.openxmlformats.org/officeDocument/2006/relationships/hyperlink" Target="http://skvortsovk.ru/writing/angely-ko-mne-2/" TargetMode="External"/><Relationship Id="rId36" Type="http://schemas.openxmlformats.org/officeDocument/2006/relationships/image" Target="../media/image4.png"/><Relationship Id="rId10" Type="http://schemas.openxmlformats.org/officeDocument/2006/relationships/hyperlink" Target="http://skvortsovk.ru/writing/ioann-zlatoust/" TargetMode="External"/><Relationship Id="rId19" Type="http://schemas.openxmlformats.org/officeDocument/2006/relationships/hyperlink" Target="http://ya-zemlyak.ru/poesia_pl.asp?id=529&amp;id_fio=609&amp;mode=alf&amp;per1=&amp;c_page=1#pl" TargetMode="External"/><Relationship Id="rId31" Type="http://schemas.openxmlformats.org/officeDocument/2006/relationships/hyperlink" Target="http://skvortsovk.ru/writing/varlamovo/" TargetMode="External"/><Relationship Id="rId4" Type="http://schemas.openxmlformats.org/officeDocument/2006/relationships/hyperlink" Target="http://skvortsovk.ru/writing/alena-arzamasskaya/" TargetMode="External"/><Relationship Id="rId9" Type="http://schemas.openxmlformats.org/officeDocument/2006/relationships/hyperlink" Target="http://skvortsovk.ru/writing/dar-bozhij/" TargetMode="External"/><Relationship Id="rId14" Type="http://schemas.openxmlformats.org/officeDocument/2006/relationships/hyperlink" Target="http://skvortsovk.ru/writing/432/" TargetMode="External"/><Relationship Id="rId22" Type="http://schemas.openxmlformats.org/officeDocument/2006/relationships/hyperlink" Target="http://skvortsovk.ru/writing/zlatouste-2/" TargetMode="External"/><Relationship Id="rId27" Type="http://schemas.openxmlformats.org/officeDocument/2006/relationships/hyperlink" Target="http://skvortsovk.ru/writing/chut-ulybnulas-i-vzdohnula-grustno/" TargetMode="External"/><Relationship Id="rId30" Type="http://schemas.openxmlformats.org/officeDocument/2006/relationships/hyperlink" Target="http://skvortsovk.ru/writing/iremel/" TargetMode="External"/><Relationship Id="rId35" Type="http://schemas.openxmlformats.org/officeDocument/2006/relationships/hyperlink" Target="http://skvortsovk.ru/writing/vsyo-ostalos-na-tom-beregu-i-ruzhe-i-nochleg-na-sneg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uzhdenia.ruspole.info/node/10624" TargetMode="External"/><Relationship Id="rId2" Type="http://schemas.openxmlformats.org/officeDocument/2006/relationships/hyperlink" Target="http://ya-zemlyak.ru/poesia_pl.asp?vklad=int&amp;id_fio=609&amp;mode=alf&amp;c_page=&amp;per1=#p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0000"/>
                </a:solidFill>
                <a:latin typeface="Verdan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lvl="0" indent="0">
              <a:buNone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Константин</a:t>
            </a:r>
          </a:p>
          <a:p>
            <a:pPr marL="363538" lvl="0" indent="0">
              <a:buNone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Скворцов</a:t>
            </a:r>
          </a:p>
          <a:p>
            <a:pPr marL="363538" lvl="0" indent="0">
              <a:buNone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  <a:p>
            <a:pPr marL="717550" lvl="0" indent="0">
              <a:buNone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поэт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,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 драматург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,</a:t>
            </a:r>
          </a:p>
          <a:p>
            <a:pPr marL="1081088" lvl="0" indent="0">
              <a:buNone/>
            </a:pP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писатель</a:t>
            </a:r>
          </a:p>
          <a:p>
            <a:pPr marL="717550" lvl="0" indent="0">
              <a:buNone/>
            </a:pP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20" y="1412776"/>
            <a:ext cx="39124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:\_ОБЩАЯ_\МЕДИАБАНК\Логотип ЧИППКРО\Логотип ЧИППКРО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2" y="104203"/>
            <a:ext cx="650288" cy="7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2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548680"/>
            <a:ext cx="5400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533" y="6065415"/>
            <a:ext cx="2420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62880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Поэтическое мастерство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582341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Душа моя, я знаю, не черства.</a:t>
            </a:r>
          </a:p>
          <a:p>
            <a:endParaRPr lang="ru-RU" dirty="0"/>
          </a:p>
          <a:p>
            <a:r>
              <a:rPr lang="ru-RU" dirty="0"/>
              <a:t>Я презираю праздное искусство.</a:t>
            </a:r>
          </a:p>
          <a:p>
            <a:endParaRPr lang="ru-RU" dirty="0"/>
          </a:p>
          <a:p>
            <a:r>
              <a:rPr lang="ru-RU" dirty="0"/>
              <a:t>И, стискивая голову до хруста,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Ищу не слово – жажду естества.</a:t>
            </a:r>
          </a:p>
          <a:p>
            <a:endParaRPr lang="ru-RU" dirty="0"/>
          </a:p>
          <a:p>
            <a:r>
              <a:rPr lang="ru-RU" dirty="0"/>
              <a:t>Поэт тогда достигнет мастерства,</a:t>
            </a:r>
          </a:p>
          <a:p>
            <a:endParaRPr lang="ru-RU" dirty="0"/>
          </a:p>
          <a:p>
            <a:r>
              <a:rPr lang="ru-RU" dirty="0"/>
              <a:t>Когда постигнет в совершенстве Чувство!..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К. Скворцов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303" y="2183933"/>
            <a:ext cx="3514630" cy="309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36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71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582271"/>
            <a:ext cx="4032448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3538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Лирика Константина Скворцова посвящена трем его любимым темам: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устану всюду повторять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называть своими именами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веками выстрадано нами: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Отечество, Любимая и Мать!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Во всех своих произведениях Константин Скворцов говорит о судьбах России, отдельных людей, судьбе мира. Ему присущи глубина исторической памяти, смелая, неожиданная трактовка исторических событий – всё то, что было свойственно русской драматической поэзии.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К. Скворцов пишет о природе, об уральских реках и озерах, о человеческих взаимоотношениях, преклонении перед женщиной....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 этой жизни многими любим,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мне досталась страшная привычка: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обжигался пламенем твоим,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 горел, как тоненькая спичка.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что ж мы так судьбу благодарим?!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Любимая, я не хотел об этом…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я навек твоим пронизан светом,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Твоим дыханьем, именем твоим!..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533" y="6065415"/>
            <a:ext cx="2420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4788" y="836712"/>
            <a:ext cx="966356" cy="1844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042" y="2205388"/>
            <a:ext cx="12954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431" y="3717032"/>
            <a:ext cx="149542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597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620688"/>
            <a:ext cx="40324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Скворцов плодотворно сотрудничает с композиторами и музыкальными исполнителями. Песни на его стихи написаны Е.И. Птичкиным, В. А. Брусом, Ю.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Клепаловым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Коломниковым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А.С. Днепровым,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Ярушиным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др., исполняли их певцы Л. Г. Зыкина, И. Д. Кобзон, Т. Ю. Петрова, А. С. Днепров, А. П. Литвиненко, В.Г.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Хызыров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Ярушин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др., они звучали на концертах в Колонном зале Дома союзов, в Большом зале им. П. И. Чайковского, в концертном зале «Россия», в сопровождении Национального оркестра народных инструментов России им. Н. П. Осипова, Государственной концертной капеллы img261Москвы. Фрагменты оперы В. П.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Веккера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«Выстрел» («Аносов»), написанной по пьесе Скворцова «Отечество мы не меняем», включались в программу челябинского симфонического оркестра. Оперу по пьесе «Ущелье крылатых коней» создал Е. Г. Гудков.</a:t>
            </a: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533" y="6065415"/>
            <a:ext cx="2420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28911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2175" y="980728"/>
            <a:ext cx="31005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 на стихи </a:t>
            </a:r>
          </a:p>
          <a:p>
            <a:pPr lvl="0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Константина Скворцова </a:t>
            </a:r>
          </a:p>
          <a:p>
            <a:pPr lvl="0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1" y="0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5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221088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Песня на стихотворение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К.Скворцова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«Матушка пела» в исполнении Иосифа Кобзона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052644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3789039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dirty="0"/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Птицы русские» в исполнении Татьяны Петровой, музыка Анатолия Днепрова, стихи К. Скворцова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21" y="30379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485512"/>
            <a:ext cx="3831333" cy="252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75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548681"/>
            <a:ext cx="403244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признание</a:t>
            </a: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русского поэта, драматурга, писателя К.В Скворцова, продолжающего лучшие традиции классической литературы, сумевшего показать читателю и зрителю высокие образцы служения Отечеству, по достоинству оценен.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 г.  К. Скворцов - член Союза писателей СССР;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1976 г.  Награждён орденом «Знак Почёта»;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1992г. Звание «Человек года» (Кембриджский университет);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2005г. Награждён знаком «Почётный меценат и благотворитель. За благородство помыслов и идей», учреждённым общественным движением «Добрые люди»;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2008г.  Награждён медалью им. Н. А. Ильина «За развитие русской мысли» общероссийского общественного движения «Россия православная» и др.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2019г. Награждён Золотой медалью имени Пушкина «За выдающийся вклад в литературу»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Скворцов - Лауреат всероссийских литературных премий: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 г.-лауреат премии им. А. И. Фатьянова;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г.- лауреат премии им. М. Ю. Лермонтова;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г. - лауреат народной премии «Светлое прошлое»;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 г. - лауреат «Большой литературной премии России» Союза писателей России за лучшее произведение 2004 года (за книгу «Сим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победиши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!»);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г.- «Золотой витязь» за вклад в развитие отечественной словесности и единство славянских народов.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10" y="889581"/>
            <a:ext cx="1778337" cy="20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37111"/>
            <a:ext cx="3116494" cy="123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9810" y="775958"/>
            <a:ext cx="2025334" cy="24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611" y="3317642"/>
            <a:ext cx="2130773" cy="148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04429"/>
            <a:ext cx="1203359" cy="163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7" y="0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25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59" t="14540" r="18670" b="14247"/>
          <a:stretch/>
        </p:blipFill>
        <p:spPr bwMode="auto">
          <a:xfrm>
            <a:off x="4716016" y="1556792"/>
            <a:ext cx="3926613" cy="29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556792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Признанием заслуг поэта К.В. Скворцова перед Россией можно считать то, что на установленном в Центральном музее Великой Отечественной войны на Поклонной горе Щите и Мече высечены его строки.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0" y="3253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67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37444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Драматургические произведения Константина Скворцова </a:t>
            </a:r>
          </a:p>
          <a:p>
            <a:pPr lvl="0"/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Ущелье крылатых коней» 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Отечество мы не меняем»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«Алёна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Арзамасская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«Ванька Каин»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«Игра в шашки шахматными фигурами» («Гришка Распутин»)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«Легенда о белом дереве»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«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Ментуш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»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«Дар Божий»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«Иоанн Златоуст. Крестный путь Святителя»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«Юлиан Отступник»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"Пока есть музыка и память"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"Кибальчич" 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"Бестужев-Марлинский»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«Сим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победиши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»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«Береги чудо»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«ГЕОРГИЙ ПОБЕДОНОСЕЦ»: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Спектакль по пьесе в стихах Константина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Скворцова.Липецкий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 театр драмы имени Л.Н. Толстого. 30.11.2017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0567" y="764704"/>
            <a:ext cx="3312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Стихотворения      Константина Скворцова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В глубинке русской... (читает К. Скворцов)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Крик травы( читает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К.Скворцов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На горячем ветру…(читает К. Скворцов)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Пронеслись мои годы…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Златоустье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В Надеждино звонят колокола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Родина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Так любить суждено лишь немногим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В глубинке русской посреди разрухи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Чуть улыбнулась и вздохнула грустно…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АНГЕЛЫ, КО МНЕ!..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Волки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Иремель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Варламово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Берег милый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И слышно было за версту…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Не забывай меня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Всё осталось на том берегу...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0" y="59205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80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5"/>
            <a:ext cx="388843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Литература   о </a:t>
            </a:r>
            <a:endParaRPr lang="ru-RU" dirty="0"/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1.Черноземцев, В. А. Скворцов Константин Васильевич / В.А.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Черноземцев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Челябинская область: энциклопедия / главный редактор К. Н. Бочкарев. – Челябинск, 2006. - Т. 6. - С. 59-60.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2.Константин Васильевич Скворцов: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писателя, поэта, драматурга. -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http://skvortsovk.ru/biografiya/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 : 18.03.2021). - Текст : электронный.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3.Интервью с Константином Васильевичем Скворцовым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2019г. // Земляки. Дорога домой. Русская поэзия: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http://yazemlyak.ru/poesia_pl.asp?vklad=int&amp;per2=1&amp;mode=alf&amp;id_fio=609#pl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Изображение (движущееся ; двухмерное) : видео.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4.Соловьева, Т.В.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Лингвокультурный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концепт «Любовь» в лирических и драматургических произведениях К. Скворцова / Т.В. Соловьева.-Челябинск:Взгляд,2013.-160с.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5.Художественный мир поэта и драматурга К. Скворцова: сборник статей /составитель Т.В. Соловьева.- Челябинск: Взгляд, 2012.-120с.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124745"/>
            <a:ext cx="38164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Константине  Скворцове</a:t>
            </a: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6.Приглашение в мир литературы : сборник методических материалов / под редакцией Т.В. Соловьевой. - Челябинск : ЧИПКРО, 2015. - 120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7.Урал, Уралу, об Урале... : сборник статей / составитель Т.В. Соловьева; ГБОУ ДПО ЧИППКРО. - Челябинск : ЧИППКРО, 2015. - 112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8.Литература России. Южный Урал. 5-9 класс : хрестоматия / составитель Т.В. Соловьева. - Челябинск : Взгляд, 2017. - 224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9.Южный Урал глазами российских писателей : сборник материалов региональной научно-практической конференции / под редакцией Т.В. Соловьёвой. - Челябинск : ЧИППКРО, 2012. - 62 с.</a:t>
            </a:r>
            <a:endParaRPr lang="ru-RU" sz="1400" dirty="0"/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10.Казаков, А. Зазубрина на плуге истории /А. Казаков. - Текст : электронный //Суждения: электронный журнал. - 2019. - №4. -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http://suzhdenia.ruspole.info/node/10624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 : 26.03.2021).</a:t>
            </a:r>
          </a:p>
        </p:txBody>
      </p:sp>
      <p:sp>
        <p:nvSpPr>
          <p:cNvPr id="4" name="Прямоугольник 3"/>
          <p:cNvSpPr/>
          <p:nvPr/>
        </p:nvSpPr>
        <p:spPr>
          <a:xfrm flipH="1" flipV="1">
            <a:off x="8820471" y="5246623"/>
            <a:ext cx="45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217626"/>
            <a:ext cx="4032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486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82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0192" y="4365104"/>
            <a:ext cx="2736304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2296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представленными изданиями можно ознакомиться в читальном зале библиотеки ЧИППКРО по адресу:</a:t>
            </a:r>
          </a:p>
          <a:p>
            <a:pPr marL="82296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г.</a:t>
            </a:r>
            <a:r>
              <a:rPr lang="en-US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Челябинск, ул. Красноармейская, 88,</a:t>
            </a:r>
          </a:p>
          <a:p>
            <a:pPr marL="82296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ГБУ ДПО ЧИППКРО</a:t>
            </a:r>
          </a:p>
          <a:p>
            <a:pPr marL="82296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Телефон для справок:8(351)266-29-08;   </a:t>
            </a:r>
          </a:p>
          <a:p>
            <a:pPr marL="82296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en-US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ru-RU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mail</a:t>
            </a:r>
            <a:r>
              <a:rPr lang="ru-RU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105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bibl</a:t>
            </a:r>
            <a:r>
              <a:rPr lang="ru-RU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105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chippkro</a:t>
            </a:r>
            <a:r>
              <a:rPr lang="ru-RU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@</a:t>
            </a:r>
            <a:r>
              <a:rPr lang="en-US" sz="105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mail.ru</a:t>
            </a:r>
            <a:endParaRPr lang="ru-RU" sz="105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2296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Презентацию подготовила: заведующий библиотекой ЧИППКРО Худякова Ольга Сергеевна</a:t>
            </a:r>
          </a:p>
        </p:txBody>
      </p:sp>
      <p:pic>
        <p:nvPicPr>
          <p:cNvPr id="1026" name="Picture 2" descr="C:\Users\hudyakova_os\Downloads\IMG_20210329_152829 (1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2580" y="836712"/>
            <a:ext cx="3857949" cy="4147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472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02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7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 У всякого поэта своя любимая тема, своя звезда, своё неповторимое «Я», и у К. Скворцова – это Россия из себя и сам из России, весь из неё – страны не монументально-картинной, а страны трагически-незнаемой, где всё вглубь и вширь надо решительно открывать заново, пусть даже «самой бездны на краю»…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Новелла Матвеева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406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32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5.googleusercontent.com/cxuIj3RCxV51eUEMHf_tfGBFJkeZCGOlk1VrpLqfw5GK5tBzzw-GTWXHH5BOL_26snxUL0CnNbd2wetG550hy8JoTWEIfdu-264-RvojNYR5Wi05u8gzmam6Lnv0GNg_1Mp40EGSt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891" y="1321274"/>
            <a:ext cx="2838590" cy="392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6.googleusercontent.com/YgITZ6mu2a4utsIZdS-njjYzNI0I-ZmnqxbxfTVaStu38D2tQYeyrHkvp8_1xCJ4tvkNIw9FTqBu3sPqQgNFE5LV7BDvHlGSYJGXhWzpB3pXBvMVn99a2HiDvZwYO5MlzRCcyzQ6Tq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2750">
            <a:off x="7266263" y="3464373"/>
            <a:ext cx="1367408" cy="2010894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6.googleusercontent.com/HPVIQ_5V04q_Ba2xwdQYtWIevHe1QHymnLq_VaB5W4OsvsAjim3mOU_trn_GgBQx52CMKCF8RFGXz2-9dklU5kfCfohp_XdXxOK6uYxk7HVpteFRq7rkH_ryS_6nIQ8-dWZK_qVvLo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0304">
            <a:off x="7124049" y="873632"/>
            <a:ext cx="1314450" cy="194310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5.googleusercontent.com/MR2xgejxLK87UQqBjp1Iz1ESkcRkgl03KkSi2V1y7RqWVVjVt1I7o5hLmw-gAPBZeRtrolSTSwDjcT0NdcYTZPk-t6pcVkYvnqzDn0iK9nUvk_dNLCGDXY6YEuQc6z0HiZIQCPmwAj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6856">
            <a:off x="5343396" y="812824"/>
            <a:ext cx="1364632" cy="193564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3.googleusercontent.com/cdIsMBcBjh_8MRZm7GzstkZlerN_DCjSdna2wm6RSb-_r6TUyQUI7LgBUv2nQWTHDKqvMi5BHaD_82P2E6VIdIPczTzd_ZC-FwHpyleW_tVZ9Fscudbeh1JcKdUZCQujnDyaVbP_3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938">
            <a:off x="5373116" y="3238119"/>
            <a:ext cx="1343025" cy="1905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0" y="39217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46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0387" y="592248"/>
            <a:ext cx="54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533" y="6065415"/>
            <a:ext cx="2420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lh5.googleusercontent.com/uxCA_ZI3CwuYYw1HBjCSv9B59PCh6dxyaVX15XdYNQm1GrVekH-xDHkbJkNC_wKdisrr6k1gxBPFQIWbLG_ttRLnPExLWXVYnizy0sImFLrHehqzlTysjpi1DoC7JK0diGuhGMEM4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51454"/>
            <a:ext cx="1944216" cy="38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980728"/>
            <a:ext cx="417646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   Константин Васильевич Скворцов родился в городе Туле 13 апреля 1939 года.</a:t>
            </a:r>
            <a:endParaRPr lang="ru-RU" dirty="0"/>
          </a:p>
          <a:p>
            <a:pPr algn="just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   В 1941 году семья Скворцовых была эвакуирована на Южный Урал, в город Златоуст, где в 1956 году будущий поэт-драматург окончил среднюю школу № 27.</a:t>
            </a:r>
            <a:endParaRPr lang="ru-RU" dirty="0"/>
          </a:p>
          <a:p>
            <a:pPr algn="just"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  По окончании средней школы К. Скворцов поступает в Челябинский институт механизации и электрификации сельского хозяйства, хотя мечтал он о театральном училище. После института он работал в Туве, а затем вернулся в Челябинск, на трубопрокатный завод, где показал себя подающим надежды инженером.</a:t>
            </a:r>
            <a:endParaRPr lang="ru-RU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2" y="20649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48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1556792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город Златоуст стал его второй родиной: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детства – город Златоуст.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 огни я помню наизусть.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ждут меня с друзьями в старом доме.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твоих горах начало всех начал...</a:t>
            </a:r>
          </a:p>
        </p:txBody>
      </p:sp>
      <p:pic>
        <p:nvPicPr>
          <p:cNvPr id="6" name="Рисунок 5" descr="http://s4.fotokto.ru/photo/full/545/545187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1412777"/>
            <a:ext cx="3888431" cy="329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2" y="95997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44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533" y="6171118"/>
            <a:ext cx="2420937" cy="28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3216" y="863084"/>
            <a:ext cx="443926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92" marR="28943" algn="just">
              <a:spcBef>
                <a:spcPts val="1400"/>
              </a:spcBef>
              <a:spcAft>
                <a:spcPts val="4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Первые поэтические сборники (стихи, поэмы, драмы) вышли в Южно-Уральском книжном издательстве: «На четырех ветрах» (1966), «Лунная река» (1968 г.), «Стихи. Поэмы» (1970 г.); «Ущелье крылатых коней», «Отечество мы не меняем» (1975 г.); «Алена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(1978 г., с иллюстрациями народного художника России Л.Н.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Головницкого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pPr marL="89992" marR="28943" algn="just">
              <a:spcBef>
                <a:spcPts val="1400"/>
              </a:spcBef>
              <a:spcAft>
                <a:spcPts val="4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1969 году Константин Скворцов был принят в Союз писателей СССР. Потом была учёба на Высших литературных курсах при Литературном институте в Москве. В 1975 году он возглавил Челябинскую областную писательскую организацию и руководил ею десять лет. С 1976 года по настоящее время Константин Скворцов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секретарь Правления Союза писателей России. 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337" y="1340768"/>
            <a:ext cx="292903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3" y="0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13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2420888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Драматургия.</a:t>
            </a:r>
          </a:p>
          <a:p>
            <a:pPr lvl="0"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Мастер</a:t>
            </a:r>
          </a:p>
          <a:p>
            <a:pPr lvl="0"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драматической поэзии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371316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" y="0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8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908720"/>
            <a:ext cx="4032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Константин Скворцов как драматург  работает  в труднейшем жанре драмы в стихах. Сам он называет свои произведения драматическими поэмами. </a:t>
            </a:r>
          </a:p>
          <a:p>
            <a:pPr indent="2698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К.В. Скворцов – автор  двадцати пьес в стихах. В 1972 году в Челябинском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ТЮЗе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поставлена его первая пьеса – «Ущелье крылатых коней» (режиссёр Т. Махарадзе). В этом же году в Златоустовском драматическом театре поставили спектакль «Отечество мы не меняем». Потом были пьесы «Алёна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«Кибальчич», «Георгий Победоносец», «Иоанн Златоуст» и другие. </a:t>
            </a: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533" y="6065415"/>
            <a:ext cx="2420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1276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513" y="4005064"/>
            <a:ext cx="1276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186" y="2276872"/>
            <a:ext cx="13144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16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620688"/>
            <a:ext cx="43924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Пьесы К. Скворцова глубоко патриотичны и историчны. В них он рассказывает об особенно сложных и драматических периодах русской истории, о людях, которые сыграли важную роль в истории России. Особое место в пьесах драматурга занимают история и люди Урала. Не случайно героями пьес являются и наши земляки: художник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златоустовская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гравюра на стали) Иван Бушуев («Ущелье крылатых коней»), российский металлург, открывший в Златоусте тайну булата, Павел Аносов («Отечество мы не меняем»), уроженец Сима  учёный Игорь Курчатов («Пока есть музыка и память…»). О своей пьесе «Иоанн Златоуст» драматург сказал, что это его долг городу, в котором он вырос.</a:t>
            </a:r>
          </a:p>
          <a:p>
            <a:pPr indent="2698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Поэтические драмы Константина Скворцова переведены на разные языки: английский, немецкий, арабский…У пьес Константина Скворцова счастливая сценическая жизнь. Их ставят в Москве и Челябинске, Санкт-Петербурге, Липецке, Бугуруслане и Озерске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4105" name="Picture 9" descr="https://im0-tub-ru.yandex.net/i?id=9a2e1fb31c1a76342065669bf03cad1b&amp;n=13&amp;exp=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8734">
            <a:off x="834702" y="1155978"/>
            <a:ext cx="2843808" cy="18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zlatmuseum.ru/images/uploads/coolection/user_248/p1a7i1kcfa1o9l19v1b8hcbt1h4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63" y="3064322"/>
            <a:ext cx="1930765" cy="27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1627">
            <a:off x="2384850" y="3100758"/>
            <a:ext cx="1812189" cy="272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9" y="44624"/>
            <a:ext cx="6524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54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 Microsoft Word</Template>
  <TotalTime>1545</TotalTime>
  <Words>1910</Words>
  <Application>Microsoft Office PowerPoint</Application>
  <PresentationFormat>Экран (4:3)</PresentationFormat>
  <Paragraphs>183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Garamond</vt:lpstr>
      <vt:lpstr>Palatino Linotype</vt:lpstr>
      <vt:lpstr>Times New Roman</vt:lpstr>
      <vt:lpstr>Verdana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С. Худякова</dc:creator>
  <cp:lastModifiedBy>Александр Юрьевич Бессарабов</cp:lastModifiedBy>
  <cp:revision>139</cp:revision>
  <dcterms:created xsi:type="dcterms:W3CDTF">2017-08-23T05:03:40Z</dcterms:created>
  <dcterms:modified xsi:type="dcterms:W3CDTF">2021-04-02T09:10:09Z</dcterms:modified>
</cp:coreProperties>
</file>