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63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0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0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2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6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0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6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2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5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7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4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8012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«Система дополнительного образования как средство реализации образовательных потребностей обучающихся с особыми возможностями развития»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128792" cy="23042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«Интеграция идей самостоятельности и добровольчества как форма реализации индивидуальных потребностей и социально - значимых приоритетов обучающихся с особыми образовательными потребностями»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4941168"/>
            <a:ext cx="45320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Альфина Рамазановна Идрисова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МКОУ «ОШИ»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г.Карабаша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272808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НПП  «Организация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волонтеров в распространении идей и социально значимых примеров толерантного поведения по отношению к детям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1008112" cy="5976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2014 - </a:t>
            </a:r>
            <a:r>
              <a:rPr lang="ru-RU" sz="24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2018 </a:t>
            </a:r>
            <a:r>
              <a:rPr lang="ru-RU" sz="24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г г.</a:t>
            </a:r>
            <a:endParaRPr lang="ru-RU" sz="24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4437112"/>
            <a:ext cx="7272808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     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Кийкова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Юрьевна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19672" y="2060849"/>
            <a:ext cx="7211143" cy="1944216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(2014-2015 гг.) – подготовительный.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(2015-2016) – констатирующий.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(2016-2017) – формирующий.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 (2017-2018) – транслирующий.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238516" y="4687039"/>
            <a:ext cx="1817014" cy="18103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ОБУЧАЮЩИЕСЯ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2041758" y="2851771"/>
            <a:ext cx="2877337" cy="708855"/>
          </a:xfrm>
          <a:prstGeom prst="stripedRightArrow">
            <a:avLst>
              <a:gd name="adj1" fmla="val 73073"/>
              <a:gd name="adj2" fmla="val 508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691680" y="5479126"/>
            <a:ext cx="6699726" cy="119023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</a:t>
            </a:r>
            <a:r>
              <a:rPr lang="ru-RU" sz="1600" dirty="0" smtClean="0"/>
              <a:t>-</a:t>
            </a:r>
            <a:r>
              <a:rPr lang="ru-RU" sz="1600" dirty="0"/>
              <a:t>У</a:t>
            </a:r>
            <a:r>
              <a:rPr lang="ru-RU" sz="1600" dirty="0" smtClean="0"/>
              <a:t>спешное  духовно-нравственное становление;</a:t>
            </a:r>
          </a:p>
          <a:p>
            <a:pPr algn="ctr"/>
            <a:r>
              <a:rPr lang="ru-RU" sz="1600" dirty="0" smtClean="0"/>
              <a:t>                 - толерантное </a:t>
            </a:r>
            <a:r>
              <a:rPr lang="ru-RU" sz="1600" dirty="0" smtClean="0"/>
              <a:t>отношение к  ребенку с </a:t>
            </a:r>
            <a:r>
              <a:rPr lang="ru-RU" sz="1600" dirty="0" smtClean="0"/>
              <a:t>ОВЗ;</a:t>
            </a:r>
          </a:p>
          <a:p>
            <a:pPr algn="ctr"/>
            <a:r>
              <a:rPr lang="ru-RU" sz="1600" dirty="0" smtClean="0"/>
              <a:t>                       -реализация потребностей в социально-активном поведении;</a:t>
            </a:r>
          </a:p>
          <a:p>
            <a:pPr algn="ctr"/>
            <a:r>
              <a:rPr lang="ru-RU" sz="1600" dirty="0" smtClean="0"/>
              <a:t>-осознание своих возможностей, интересов.</a:t>
            </a:r>
          </a:p>
          <a:p>
            <a:pPr algn="ctr"/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71935" y="188640"/>
            <a:ext cx="5310391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НПП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713777" y="4452615"/>
            <a:ext cx="6699727" cy="100811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55713" algn="ctr"/>
            <a:r>
              <a:rPr lang="ru-RU" sz="1600" dirty="0" smtClean="0"/>
              <a:t>-Получение  </a:t>
            </a:r>
            <a:r>
              <a:rPr lang="ru-RU" sz="1600" dirty="0" smtClean="0"/>
              <a:t>дополнительного образования совместно  с нормально развивающимися сверстниками (с 27% до 32%);</a:t>
            </a:r>
          </a:p>
          <a:p>
            <a:pPr marL="1255713" algn="ctr"/>
            <a:r>
              <a:rPr lang="ru-RU" sz="1600" dirty="0" smtClean="0"/>
              <a:t>- участие в совместных с волонтерами </a:t>
            </a:r>
            <a:r>
              <a:rPr lang="ru-RU" sz="1600" dirty="0" smtClean="0"/>
              <a:t>мероприятиях. 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21191" y="4452615"/>
            <a:ext cx="1224136" cy="9989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 ОВЗ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1679" y="5498439"/>
            <a:ext cx="1152129" cy="11709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Норма развития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5044008" y="1066049"/>
            <a:ext cx="2877337" cy="1656184"/>
          </a:xfrm>
          <a:prstGeom prst="stripedRightArrow">
            <a:avLst>
              <a:gd name="adj1" fmla="val 76369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Управленческий </a:t>
            </a:r>
          </a:p>
          <a:p>
            <a:pPr algn="ctr"/>
            <a:r>
              <a:rPr lang="ru-RU" dirty="0" smtClean="0"/>
              <a:t>проект </a:t>
            </a:r>
            <a:endParaRPr lang="ru-RU" dirty="0"/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1991079" y="1066049"/>
            <a:ext cx="2877337" cy="1656184"/>
          </a:xfrm>
          <a:prstGeom prst="stripedRightArrow">
            <a:avLst>
              <a:gd name="adj1" fmla="val 73073"/>
              <a:gd name="adj2" fmla="val 508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в инновационном режиме</a:t>
            </a:r>
            <a:endParaRPr lang="ru-RU" dirty="0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2055530" y="3613709"/>
            <a:ext cx="2877337" cy="708855"/>
          </a:xfrm>
          <a:prstGeom prst="stripedRightArrow">
            <a:avLst>
              <a:gd name="adj1" fmla="val 73073"/>
              <a:gd name="adj2" fmla="val 508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Распространение опыта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4339" y="903081"/>
            <a:ext cx="1908212" cy="18135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АДМИНИСТРАЦИЯ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4372" y="2732534"/>
            <a:ext cx="1961030" cy="17925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ПЕДАГОГИ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5041543" y="2732534"/>
            <a:ext cx="2877337" cy="828092"/>
          </a:xfrm>
          <a:prstGeom prst="stripedRightArrow">
            <a:avLst>
              <a:gd name="adj1" fmla="val 76369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семинарах</a:t>
            </a:r>
            <a:endParaRPr lang="ru-RU" dirty="0"/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5063640" y="3441389"/>
            <a:ext cx="2877337" cy="1011226"/>
          </a:xfrm>
          <a:prstGeom prst="stripedRightArrow">
            <a:avLst>
              <a:gd name="adj1" fmla="val 76369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Публикации, конференции, мастер-классы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4145" r="5899" b="14739"/>
          <a:stretch/>
        </p:blipFill>
        <p:spPr>
          <a:xfrm>
            <a:off x="323528" y="260647"/>
            <a:ext cx="8496944" cy="6349105"/>
          </a:xfrm>
        </p:spPr>
      </p:pic>
      <p:sp>
        <p:nvSpPr>
          <p:cNvPr id="5" name="Прямоугольник 4"/>
          <p:cNvSpPr/>
          <p:nvPr/>
        </p:nvSpPr>
        <p:spPr>
          <a:xfrm>
            <a:off x="1214957" y="372600"/>
            <a:ext cx="69585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Муниципальный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этап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В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сероссийского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 конкурса  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Доброволец России»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93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cnews.by/wp-content/uploads/2015/09/2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/>
          <a:stretch/>
        </p:blipFill>
        <p:spPr bwMode="auto">
          <a:xfrm>
            <a:off x="246714" y="476528"/>
            <a:ext cx="886323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555" y="699661"/>
            <a:ext cx="41759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«…мы есть то, что даем другим…»</a:t>
            </a:r>
            <a:endParaRPr lang="ru-RU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319" y="6140914"/>
            <a:ext cx="81020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cs typeface="Aharoni" panose="02010803020104030203" pitchFamily="2" charset="-79"/>
              </a:rPr>
              <a:t>Кофи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400" b="1" dirty="0" err="1">
                <a:cs typeface="Aharoni" panose="02010803020104030203" pitchFamily="2" charset="-79"/>
              </a:rPr>
              <a:t>Атта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b="1" dirty="0">
                <a:cs typeface="Aharoni" panose="02010803020104030203" pitchFamily="2" charset="-79"/>
              </a:rPr>
              <a:t>АННАН</a:t>
            </a:r>
            <a:r>
              <a:rPr lang="ru-RU" sz="2000" dirty="0">
                <a:cs typeface="Aharoni" panose="02010803020104030203" pitchFamily="2" charset="-79"/>
              </a:rPr>
              <a:t> – </a:t>
            </a:r>
            <a:r>
              <a:rPr lang="ru-RU" sz="2000" b="1" dirty="0">
                <a:cs typeface="Aharoni" panose="02010803020104030203" pitchFamily="2" charset="-79"/>
              </a:rPr>
              <a:t>Генеральный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b="1" dirty="0">
                <a:cs typeface="Aharoni" panose="02010803020104030203" pitchFamily="2" charset="-79"/>
              </a:rPr>
              <a:t>секретарь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b="1" dirty="0">
                <a:cs typeface="Aharoni" panose="02010803020104030203" pitchFamily="2" charset="-79"/>
              </a:rPr>
              <a:t>Организации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b="1" dirty="0">
                <a:cs typeface="Aharoni" panose="02010803020104030203" pitchFamily="2" charset="-79"/>
              </a:rPr>
              <a:t>Объединённых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b="1" dirty="0">
                <a:cs typeface="Aharoni" panose="02010803020104030203" pitchFamily="2" charset="-79"/>
              </a:rPr>
              <a:t>Наций</a:t>
            </a:r>
            <a:r>
              <a:rPr lang="ru-RU" sz="2000" dirty="0">
                <a:cs typeface="Aharoni" panose="02010803020104030203" pitchFamily="2" charset="-79"/>
              </a:rPr>
              <a:t> </a:t>
            </a:r>
            <a:r>
              <a:rPr lang="ru-RU" sz="2000" b="1" dirty="0">
                <a:latin typeface="+mj-lt"/>
                <a:cs typeface="Times New Roman" pitchFamily="18" charset="0"/>
              </a:rPr>
              <a:t>в</a:t>
            </a:r>
            <a:r>
              <a:rPr lang="ru-RU" sz="2000" b="1" dirty="0">
                <a:latin typeface="+mj-lt"/>
                <a:cs typeface="Aharoni" panose="02010803020104030203" pitchFamily="2" charset="-79"/>
              </a:rPr>
              <a:t> 1997–2006 </a:t>
            </a:r>
            <a:r>
              <a:rPr lang="ru-RU" sz="2000" b="1" dirty="0">
                <a:cs typeface="Aharoni" panose="02010803020104030203" pitchFamily="2" charset="-79"/>
              </a:rPr>
              <a:t>гг</a:t>
            </a:r>
            <a:r>
              <a:rPr lang="ru-RU" sz="2000" dirty="0">
                <a:cs typeface="Aharoni" panose="02010803020104030203" pitchFamily="2" charset="-79"/>
              </a:rPr>
              <a:t>.</a:t>
            </a:r>
            <a:endParaRPr lang="ru-RU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2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8012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«Система дополнительного образования как средство реализации образовательных потребностей обучающихся с особыми возможностями развития»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128792" cy="23042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«Интеграция идей самостоятельности и добровольчества как форма реализации индивидуальных потребностей и социально - значимых приоритетов обучающихся с особыми образовательными потребностями»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4941168"/>
            <a:ext cx="45320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Альфина Рамазановна Идрисова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МКОУ «ОШИ»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г.Карабаша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228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Научно-практическая конференция   «Система дополнительного образования как средство реализации образовательных потребностей обучающихся с особыми возможностями развития»</vt:lpstr>
      <vt:lpstr>НПП  «Организация деятельности волонтеров в распространении идей и социально значимых примеров толерантного поведения по отношению к детям с ограниченными возможностями здоровья»</vt:lpstr>
      <vt:lpstr>Итоги реализации НПП</vt:lpstr>
      <vt:lpstr>Презентация PowerPoint</vt:lpstr>
      <vt:lpstr>Презентация PowerPoint</vt:lpstr>
      <vt:lpstr>Научно-практическая конференция   «Система дополнительного образования как средство реализации образовательных потребностей обучающихся с особыми возможностями развития»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Оператор</cp:lastModifiedBy>
  <cp:revision>27</cp:revision>
  <cp:lastPrinted>2018-04-17T08:40:33Z</cp:lastPrinted>
  <dcterms:created xsi:type="dcterms:W3CDTF">2018-04-17T07:01:35Z</dcterms:created>
  <dcterms:modified xsi:type="dcterms:W3CDTF">2018-04-18T09:44:19Z</dcterms:modified>
</cp:coreProperties>
</file>