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8" r:id="rId2"/>
    <p:sldMasterId id="2147483680" r:id="rId3"/>
    <p:sldMasterId id="2147483682" r:id="rId4"/>
    <p:sldMasterId id="2147483684" r:id="rId5"/>
    <p:sldMasterId id="2147483686" r:id="rId6"/>
    <p:sldMasterId id="2147483690" r:id="rId7"/>
    <p:sldMasterId id="2147483692" r:id="rId8"/>
    <p:sldMasterId id="2147483694" r:id="rId9"/>
  </p:sldMasterIdLst>
  <p:notesMasterIdLst>
    <p:notesMasterId r:id="rId49"/>
  </p:notesMasterIdLst>
  <p:sldIdLst>
    <p:sldId id="265" r:id="rId10"/>
    <p:sldId id="257" r:id="rId11"/>
    <p:sldId id="271" r:id="rId12"/>
    <p:sldId id="276" r:id="rId13"/>
    <p:sldId id="261" r:id="rId14"/>
    <p:sldId id="264" r:id="rId15"/>
    <p:sldId id="273" r:id="rId16"/>
    <p:sldId id="295" r:id="rId17"/>
    <p:sldId id="296" r:id="rId18"/>
    <p:sldId id="298" r:id="rId19"/>
    <p:sldId id="297" r:id="rId20"/>
    <p:sldId id="262" r:id="rId21"/>
    <p:sldId id="294" r:id="rId22"/>
    <p:sldId id="263" r:id="rId23"/>
    <p:sldId id="266" r:id="rId24"/>
    <p:sldId id="267" r:id="rId25"/>
    <p:sldId id="268" r:id="rId26"/>
    <p:sldId id="270" r:id="rId27"/>
    <p:sldId id="269" r:id="rId28"/>
    <p:sldId id="274" r:id="rId29"/>
    <p:sldId id="275" r:id="rId30"/>
    <p:sldId id="277" r:id="rId31"/>
    <p:sldId id="278" r:id="rId32"/>
    <p:sldId id="279" r:id="rId33"/>
    <p:sldId id="280" r:id="rId34"/>
    <p:sldId id="304" r:id="rId35"/>
    <p:sldId id="281" r:id="rId36"/>
    <p:sldId id="282" r:id="rId37"/>
    <p:sldId id="283" r:id="rId38"/>
    <p:sldId id="284" r:id="rId39"/>
    <p:sldId id="285" r:id="rId40"/>
    <p:sldId id="289" r:id="rId41"/>
    <p:sldId id="290" r:id="rId42"/>
    <p:sldId id="291" r:id="rId43"/>
    <p:sldId id="292" r:id="rId44"/>
    <p:sldId id="293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FF"/>
    <a:srgbClr val="3333FF"/>
    <a:srgbClr val="F6C0E3"/>
    <a:srgbClr val="CC3300"/>
    <a:srgbClr val="800080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5" autoAdjust="0"/>
    <p:restoredTop sz="94492" autoAdjust="0"/>
  </p:normalViewPr>
  <p:slideViewPr>
    <p:cSldViewPr>
      <p:cViewPr varScale="1">
        <p:scale>
          <a:sx n="105" d="100"/>
          <a:sy n="105" d="100"/>
        </p:scale>
        <p:origin x="18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6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12FE800-714D-4EAC-8C84-89901953BD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7 w 185"/>
                <a:gd name="T1" fmla="*/ 0 h 120"/>
                <a:gd name="T2" fmla="*/ 187 w 185"/>
                <a:gd name="T3" fmla="*/ 6 h 120"/>
                <a:gd name="T4" fmla="*/ 187 w 185"/>
                <a:gd name="T5" fmla="*/ 18 h 120"/>
                <a:gd name="T6" fmla="*/ 187 w 185"/>
                <a:gd name="T7" fmla="*/ 36 h 120"/>
                <a:gd name="T8" fmla="*/ 181 w 185"/>
                <a:gd name="T9" fmla="*/ 54 h 120"/>
                <a:gd name="T10" fmla="*/ 163 w 185"/>
                <a:gd name="T11" fmla="*/ 72 h 120"/>
                <a:gd name="T12" fmla="*/ 139 w 185"/>
                <a:gd name="T13" fmla="*/ 96 h 120"/>
                <a:gd name="T14" fmla="*/ 103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7 w 185"/>
                <a:gd name="T29" fmla="*/ 0 h 120"/>
                <a:gd name="T30" fmla="*/ 187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9 w 526"/>
                <a:gd name="T17" fmla="*/ 179 h 275"/>
                <a:gd name="T18" fmla="*/ 211 w 526"/>
                <a:gd name="T19" fmla="*/ 143 h 275"/>
                <a:gd name="T20" fmla="*/ 253 w 526"/>
                <a:gd name="T21" fmla="*/ 120 h 275"/>
                <a:gd name="T22" fmla="*/ 301 w 526"/>
                <a:gd name="T23" fmla="*/ 96 h 275"/>
                <a:gd name="T24" fmla="*/ 397 w 526"/>
                <a:gd name="T25" fmla="*/ 48 h 275"/>
                <a:gd name="T26" fmla="*/ 446 w 526"/>
                <a:gd name="T27" fmla="*/ 30 h 275"/>
                <a:gd name="T28" fmla="*/ 482 w 526"/>
                <a:gd name="T29" fmla="*/ 12 h 275"/>
                <a:gd name="T30" fmla="*/ 506 w 526"/>
                <a:gd name="T31" fmla="*/ 6 h 275"/>
                <a:gd name="T32" fmla="*/ 524 w 526"/>
                <a:gd name="T33" fmla="*/ 0 h 275"/>
                <a:gd name="T34" fmla="*/ 530 w 526"/>
                <a:gd name="T35" fmla="*/ 0 h 275"/>
                <a:gd name="T36" fmla="*/ 524 w 526"/>
                <a:gd name="T37" fmla="*/ 6 h 275"/>
                <a:gd name="T38" fmla="*/ 512 w 526"/>
                <a:gd name="T39" fmla="*/ 12 h 275"/>
                <a:gd name="T40" fmla="*/ 488 w 526"/>
                <a:gd name="T41" fmla="*/ 24 h 275"/>
                <a:gd name="T42" fmla="*/ 464 w 526"/>
                <a:gd name="T43" fmla="*/ 42 h 275"/>
                <a:gd name="T44" fmla="*/ 440 w 526"/>
                <a:gd name="T45" fmla="*/ 54 h 275"/>
                <a:gd name="T46" fmla="*/ 397 w 526"/>
                <a:gd name="T47" fmla="*/ 78 h 275"/>
                <a:gd name="T48" fmla="*/ 342 w 526"/>
                <a:gd name="T49" fmla="*/ 108 h 275"/>
                <a:gd name="T50" fmla="*/ 277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2 w 718"/>
                <a:gd name="T17" fmla="*/ 228 h 306"/>
                <a:gd name="T18" fmla="*/ 128 w 718"/>
                <a:gd name="T19" fmla="*/ 228 h 306"/>
                <a:gd name="T20" fmla="*/ 146 w 718"/>
                <a:gd name="T21" fmla="*/ 222 h 306"/>
                <a:gd name="T22" fmla="*/ 170 w 718"/>
                <a:gd name="T23" fmla="*/ 216 h 306"/>
                <a:gd name="T24" fmla="*/ 200 w 718"/>
                <a:gd name="T25" fmla="*/ 204 h 306"/>
                <a:gd name="T26" fmla="*/ 277 w 718"/>
                <a:gd name="T27" fmla="*/ 180 h 306"/>
                <a:gd name="T28" fmla="*/ 375 w 718"/>
                <a:gd name="T29" fmla="*/ 156 h 306"/>
                <a:gd name="T30" fmla="*/ 465 w 718"/>
                <a:gd name="T31" fmla="*/ 126 h 306"/>
                <a:gd name="T32" fmla="*/ 548 w 718"/>
                <a:gd name="T33" fmla="*/ 102 h 306"/>
                <a:gd name="T34" fmla="*/ 578 w 718"/>
                <a:gd name="T35" fmla="*/ 90 h 306"/>
                <a:gd name="T36" fmla="*/ 610 w 718"/>
                <a:gd name="T37" fmla="*/ 84 h 306"/>
                <a:gd name="T38" fmla="*/ 628 w 718"/>
                <a:gd name="T39" fmla="*/ 78 h 306"/>
                <a:gd name="T40" fmla="*/ 634 w 718"/>
                <a:gd name="T41" fmla="*/ 72 h 306"/>
                <a:gd name="T42" fmla="*/ 640 w 718"/>
                <a:gd name="T43" fmla="*/ 66 h 306"/>
                <a:gd name="T44" fmla="*/ 658 w 718"/>
                <a:gd name="T45" fmla="*/ 60 h 306"/>
                <a:gd name="T46" fmla="*/ 700 w 718"/>
                <a:gd name="T47" fmla="*/ 30 h 306"/>
                <a:gd name="T48" fmla="*/ 718 w 718"/>
                <a:gd name="T49" fmla="*/ 18 h 306"/>
                <a:gd name="T50" fmla="*/ 724 w 718"/>
                <a:gd name="T51" fmla="*/ 6 h 306"/>
                <a:gd name="T52" fmla="*/ 718 w 718"/>
                <a:gd name="T53" fmla="*/ 0 h 306"/>
                <a:gd name="T54" fmla="*/ 694 w 718"/>
                <a:gd name="T55" fmla="*/ 0 h 306"/>
                <a:gd name="T56" fmla="*/ 634 w 718"/>
                <a:gd name="T57" fmla="*/ 0 h 306"/>
                <a:gd name="T58" fmla="*/ 584 w 718"/>
                <a:gd name="T59" fmla="*/ 0 h 306"/>
                <a:gd name="T60" fmla="*/ 548 w 718"/>
                <a:gd name="T61" fmla="*/ 0 h 306"/>
                <a:gd name="T62" fmla="*/ 518 w 718"/>
                <a:gd name="T63" fmla="*/ 18 h 306"/>
                <a:gd name="T64" fmla="*/ 489 w 718"/>
                <a:gd name="T65" fmla="*/ 42 h 306"/>
                <a:gd name="T66" fmla="*/ 471 w 718"/>
                <a:gd name="T67" fmla="*/ 54 h 306"/>
                <a:gd name="T68" fmla="*/ 453 w 718"/>
                <a:gd name="T69" fmla="*/ 60 h 306"/>
                <a:gd name="T70" fmla="*/ 429 w 718"/>
                <a:gd name="T71" fmla="*/ 60 h 306"/>
                <a:gd name="T72" fmla="*/ 393 w 718"/>
                <a:gd name="T73" fmla="*/ 66 h 306"/>
                <a:gd name="T74" fmla="*/ 349 w 718"/>
                <a:gd name="T75" fmla="*/ 84 h 306"/>
                <a:gd name="T76" fmla="*/ 313 w 718"/>
                <a:gd name="T77" fmla="*/ 108 h 306"/>
                <a:gd name="T78" fmla="*/ 289 w 718"/>
                <a:gd name="T79" fmla="*/ 126 h 306"/>
                <a:gd name="T80" fmla="*/ 277 w 718"/>
                <a:gd name="T81" fmla="*/ 132 h 306"/>
                <a:gd name="T82" fmla="*/ 259 w 718"/>
                <a:gd name="T83" fmla="*/ 138 h 306"/>
                <a:gd name="T84" fmla="*/ 223 w 718"/>
                <a:gd name="T85" fmla="*/ 138 h 306"/>
                <a:gd name="T86" fmla="*/ 188 w 718"/>
                <a:gd name="T87" fmla="*/ 138 h 306"/>
                <a:gd name="T88" fmla="*/ 182 w 718"/>
                <a:gd name="T89" fmla="*/ 138 h 306"/>
                <a:gd name="T90" fmla="*/ 176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45 w 2392"/>
                <a:gd name="T1" fmla="*/ 54 h 881"/>
                <a:gd name="T2" fmla="*/ 2203 w 2392"/>
                <a:gd name="T3" fmla="*/ 54 h 881"/>
                <a:gd name="T4" fmla="*/ 2161 w 2392"/>
                <a:gd name="T5" fmla="*/ 66 h 881"/>
                <a:gd name="T6" fmla="*/ 2035 w 2392"/>
                <a:gd name="T7" fmla="*/ 101 h 881"/>
                <a:gd name="T8" fmla="*/ 1970 w 2392"/>
                <a:gd name="T9" fmla="*/ 119 h 881"/>
                <a:gd name="T10" fmla="*/ 1872 w 2392"/>
                <a:gd name="T11" fmla="*/ 167 h 881"/>
                <a:gd name="T12" fmla="*/ 1848 w 2392"/>
                <a:gd name="T13" fmla="*/ 245 h 881"/>
                <a:gd name="T14" fmla="*/ 1854 w 2392"/>
                <a:gd name="T15" fmla="*/ 305 h 881"/>
                <a:gd name="T16" fmla="*/ 1770 w 2392"/>
                <a:gd name="T17" fmla="*/ 317 h 881"/>
                <a:gd name="T18" fmla="*/ 1607 w 2392"/>
                <a:gd name="T19" fmla="*/ 263 h 881"/>
                <a:gd name="T20" fmla="*/ 1517 w 2392"/>
                <a:gd name="T21" fmla="*/ 257 h 881"/>
                <a:gd name="T22" fmla="*/ 1409 w 2392"/>
                <a:gd name="T23" fmla="*/ 311 h 881"/>
                <a:gd name="T24" fmla="*/ 1342 w 2392"/>
                <a:gd name="T25" fmla="*/ 353 h 881"/>
                <a:gd name="T26" fmla="*/ 1318 w 2392"/>
                <a:gd name="T27" fmla="*/ 359 h 881"/>
                <a:gd name="T28" fmla="*/ 1222 w 2392"/>
                <a:gd name="T29" fmla="*/ 371 h 881"/>
                <a:gd name="T30" fmla="*/ 1168 w 2392"/>
                <a:gd name="T31" fmla="*/ 365 h 881"/>
                <a:gd name="T32" fmla="*/ 1061 w 2392"/>
                <a:gd name="T33" fmla="*/ 371 h 881"/>
                <a:gd name="T34" fmla="*/ 963 w 2392"/>
                <a:gd name="T35" fmla="*/ 383 h 881"/>
                <a:gd name="T36" fmla="*/ 927 w 2392"/>
                <a:gd name="T37" fmla="*/ 401 h 881"/>
                <a:gd name="T38" fmla="*/ 825 w 2392"/>
                <a:gd name="T39" fmla="*/ 419 h 881"/>
                <a:gd name="T40" fmla="*/ 784 w 2392"/>
                <a:gd name="T41" fmla="*/ 419 h 881"/>
                <a:gd name="T42" fmla="*/ 668 w 2392"/>
                <a:gd name="T43" fmla="*/ 437 h 881"/>
                <a:gd name="T44" fmla="*/ 602 w 2392"/>
                <a:gd name="T45" fmla="*/ 473 h 881"/>
                <a:gd name="T46" fmla="*/ 507 w 2392"/>
                <a:gd name="T47" fmla="*/ 467 h 881"/>
                <a:gd name="T48" fmla="*/ 433 w 2392"/>
                <a:gd name="T49" fmla="*/ 491 h 881"/>
                <a:gd name="T50" fmla="*/ 415 w 2392"/>
                <a:gd name="T51" fmla="*/ 539 h 881"/>
                <a:gd name="T52" fmla="*/ 349 w 2392"/>
                <a:gd name="T53" fmla="*/ 569 h 881"/>
                <a:gd name="T54" fmla="*/ 224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5 w 2392"/>
                <a:gd name="T65" fmla="*/ 653 h 881"/>
                <a:gd name="T66" fmla="*/ 477 w 2392"/>
                <a:gd name="T67" fmla="*/ 569 h 881"/>
                <a:gd name="T68" fmla="*/ 572 w 2392"/>
                <a:gd name="T69" fmla="*/ 521 h 881"/>
                <a:gd name="T70" fmla="*/ 650 w 2392"/>
                <a:gd name="T71" fmla="*/ 515 h 881"/>
                <a:gd name="T72" fmla="*/ 879 w 2392"/>
                <a:gd name="T73" fmla="*/ 461 h 881"/>
                <a:gd name="T74" fmla="*/ 1156 w 2392"/>
                <a:gd name="T75" fmla="*/ 425 h 881"/>
                <a:gd name="T76" fmla="*/ 1300 w 2392"/>
                <a:gd name="T77" fmla="*/ 461 h 881"/>
                <a:gd name="T78" fmla="*/ 1427 w 2392"/>
                <a:gd name="T79" fmla="*/ 533 h 881"/>
                <a:gd name="T80" fmla="*/ 1445 w 2392"/>
                <a:gd name="T81" fmla="*/ 617 h 881"/>
                <a:gd name="T82" fmla="*/ 1386 w 2392"/>
                <a:gd name="T83" fmla="*/ 653 h 881"/>
                <a:gd name="T84" fmla="*/ 1234 w 2392"/>
                <a:gd name="T85" fmla="*/ 701 h 881"/>
                <a:gd name="T86" fmla="*/ 1120 w 2392"/>
                <a:gd name="T87" fmla="*/ 755 h 881"/>
                <a:gd name="T88" fmla="*/ 1073 w 2392"/>
                <a:gd name="T89" fmla="*/ 809 h 881"/>
                <a:gd name="T90" fmla="*/ 1085 w 2392"/>
                <a:gd name="T91" fmla="*/ 869 h 881"/>
                <a:gd name="T92" fmla="*/ 1114 w 2392"/>
                <a:gd name="T93" fmla="*/ 881 h 881"/>
                <a:gd name="T94" fmla="*/ 1216 w 2392"/>
                <a:gd name="T95" fmla="*/ 869 h 881"/>
                <a:gd name="T96" fmla="*/ 1398 w 2392"/>
                <a:gd name="T97" fmla="*/ 857 h 881"/>
                <a:gd name="T98" fmla="*/ 1451 w 2392"/>
                <a:gd name="T99" fmla="*/ 851 h 881"/>
                <a:gd name="T100" fmla="*/ 1493 w 2392"/>
                <a:gd name="T101" fmla="*/ 833 h 881"/>
                <a:gd name="T102" fmla="*/ 1687 w 2392"/>
                <a:gd name="T103" fmla="*/ 743 h 881"/>
                <a:gd name="T104" fmla="*/ 1818 w 2392"/>
                <a:gd name="T105" fmla="*/ 689 h 881"/>
                <a:gd name="T106" fmla="*/ 1896 w 2392"/>
                <a:gd name="T107" fmla="*/ 581 h 881"/>
                <a:gd name="T108" fmla="*/ 2053 w 2392"/>
                <a:gd name="T109" fmla="*/ 389 h 881"/>
                <a:gd name="T110" fmla="*/ 2221 w 2392"/>
                <a:gd name="T111" fmla="*/ 269 h 881"/>
                <a:gd name="T112" fmla="*/ 2265 w 2392"/>
                <a:gd name="T113" fmla="*/ 239 h 881"/>
                <a:gd name="T114" fmla="*/ 2408 w 2392"/>
                <a:gd name="T115" fmla="*/ 0 h 881"/>
                <a:gd name="T116" fmla="*/ 2318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23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423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B19D-43EC-40C5-8967-7026095A2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852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90BB1-926A-40A0-B380-65CF616317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5264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B4FDA-7E3B-4D53-A82C-F8AE78FD44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5359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B6DEC-DB41-46F9-B18D-1B168A6205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1571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F6E11-B945-474D-A9BF-74E2D2F89C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15712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CC7A0-3AC1-4BD2-A24E-86D699E81E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0441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19C7C-D260-4950-80E8-F0F2BFA787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0860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C22E3-DFE0-42EC-B362-DF1AA2A6C8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37917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74E37-BBAA-4C9D-8220-B11C82F424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556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1B63F-9C41-48B2-B249-D1627CCBB2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63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848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6C5F7-46C2-4350-86FB-8328EEE4F5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341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E553B-274D-4B18-AE0E-B0FB5431D9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97797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5158D-557E-43BD-AD2C-1FCFC537B3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39680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CB363-A826-4C35-9BBA-D43885BBBD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4100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2F754-00F6-47B4-AF2A-A21F5D1F0A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610731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30933-DE8E-403D-B862-A21149DE83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03741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ADC3-8234-46C6-A009-55EBD5FB00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253190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32A24-4989-4E2C-87B2-5CF56A3D96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38203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BC451-C8F0-48EE-B0D9-5C09A9DCCA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1980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0230B-1EAC-48E3-A065-1ED621AB33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88209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5E342-70C7-4B11-A7A7-EE2EE6DFF3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96119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5B236-019A-49B6-B508-A51CB03AD4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58198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ABEB0-719D-46AD-9B65-80D5A044A5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506494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0F0E7-8265-4636-A808-C5565A7774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81666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16 w 5184"/>
                  <a:gd name="T3" fmla="*/ 3159 h 3159"/>
                  <a:gd name="T4" fmla="*/ 521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0 w 556"/>
                  <a:gd name="T5" fmla="*/ 3159 h 3159"/>
                  <a:gd name="T6" fmla="*/ 56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3 w 251"/>
                <a:gd name="T7" fmla="*/ 12 h 12"/>
                <a:gd name="T8" fmla="*/ 253 w 251"/>
                <a:gd name="T9" fmla="*/ 0 h 12"/>
                <a:gd name="T10" fmla="*/ 25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491 w 251"/>
                <a:gd name="T5" fmla="*/ 12 h 12"/>
                <a:gd name="T6" fmla="*/ 49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505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505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51D0D-3019-4AD7-A240-2CE8F9874D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708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DE263-874D-47DB-A694-7079579756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6516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0497D-E206-45BB-9D18-2495877D9E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337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3347F-98EB-40DA-8E93-B5D061170A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270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3D5E2-7485-4D71-81F9-41D28F1709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13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6C1DB-75A3-413D-8549-C1ED0CA5F3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9007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F4820-B2DD-4B7E-B137-6A4943A73C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171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15D33-68ED-45ED-98F5-FB457AE0A4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051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9690F-E626-499E-A04A-8C18539F6F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247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CFFAC-FD1F-4242-AEFC-6D73378300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5403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D0133-FC0D-47BD-B1F9-A2F6A011B2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123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BBB0-470C-4281-A603-6949E175B1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176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536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5361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2CF51-92E9-40D5-8D79-05C289BEEC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07460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A1028-2EC1-4340-B0E7-BA4556A381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162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FB563-4B83-42A6-90AE-C21CD0130D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4142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7101F-A359-4DF7-B412-31DEB4D950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14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9B0D5-7ABE-44FE-889E-C85B90B6C2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020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9C63-C559-4654-8830-CE2CB9530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908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451C9-2D36-4669-A48C-3382D9986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039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3DD00-70F9-44C7-BD1C-F571C6866B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0470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B176E-8B64-4152-A45A-9EF861F3E3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4605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FE30C-30D5-40E6-BABB-8DBE782481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8986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2B2E6-4466-4A7C-9ABB-1BEE9DB739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99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65B67-C374-492C-B3F2-F3B2155566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325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10A94-FECD-453B-B10A-B86BF4ED68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59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1 w 3934"/>
                <a:gd name="T3" fmla="*/ 1331 h 1505"/>
                <a:gd name="T4" fmla="*/ 1221 w 3934"/>
                <a:gd name="T5" fmla="*/ 1157 h 1505"/>
                <a:gd name="T6" fmla="*/ 1738 w 3934"/>
                <a:gd name="T7" fmla="*/ 977 h 1505"/>
                <a:gd name="T8" fmla="*/ 2232 w 3934"/>
                <a:gd name="T9" fmla="*/ 792 h 1505"/>
                <a:gd name="T10" fmla="*/ 2472 w 3934"/>
                <a:gd name="T11" fmla="*/ 696 h 1505"/>
                <a:gd name="T12" fmla="*/ 2706 w 3934"/>
                <a:gd name="T13" fmla="*/ 606 h 1505"/>
                <a:gd name="T14" fmla="*/ 2936 w 3934"/>
                <a:gd name="T15" fmla="*/ 510 h 1505"/>
                <a:gd name="T16" fmla="*/ 3159 w 3934"/>
                <a:gd name="T17" fmla="*/ 420 h 1505"/>
                <a:gd name="T18" fmla="*/ 3368 w 3934"/>
                <a:gd name="T19" fmla="*/ 324 h 1505"/>
                <a:gd name="T20" fmla="*/ 3573 w 3934"/>
                <a:gd name="T21" fmla="*/ 234 h 1505"/>
                <a:gd name="T22" fmla="*/ 3771 w 3934"/>
                <a:gd name="T23" fmla="*/ 138 h 1505"/>
                <a:gd name="T24" fmla="*/ 3958 w 3934"/>
                <a:gd name="T25" fmla="*/ 48 h 1505"/>
                <a:gd name="T26" fmla="*/ 3958 w 3934"/>
                <a:gd name="T27" fmla="*/ 0 h 1505"/>
                <a:gd name="T28" fmla="*/ 3765 w 3934"/>
                <a:gd name="T29" fmla="*/ 96 h 1505"/>
                <a:gd name="T30" fmla="*/ 3561 w 3934"/>
                <a:gd name="T31" fmla="*/ 192 h 1505"/>
                <a:gd name="T32" fmla="*/ 3350 w 3934"/>
                <a:gd name="T33" fmla="*/ 288 h 1505"/>
                <a:gd name="T34" fmla="*/ 3135 w 3934"/>
                <a:gd name="T35" fmla="*/ 384 h 1505"/>
                <a:gd name="T36" fmla="*/ 2906 w 3934"/>
                <a:gd name="T37" fmla="*/ 480 h 1505"/>
                <a:gd name="T38" fmla="*/ 2670 w 3934"/>
                <a:gd name="T39" fmla="*/ 576 h 1505"/>
                <a:gd name="T40" fmla="*/ 2423 w 3934"/>
                <a:gd name="T41" fmla="*/ 672 h 1505"/>
                <a:gd name="T42" fmla="*/ 2178 w 3934"/>
                <a:gd name="T43" fmla="*/ 768 h 1505"/>
                <a:gd name="T44" fmla="*/ 1919 w 3934"/>
                <a:gd name="T45" fmla="*/ 864 h 1505"/>
                <a:gd name="T46" fmla="*/ 1660 w 3934"/>
                <a:gd name="T47" fmla="*/ 960 h 1505"/>
                <a:gd name="T48" fmla="*/ 1118 w 3934"/>
                <a:gd name="T49" fmla="*/ 1145 h 1505"/>
                <a:gd name="T50" fmla="*/ 56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4 w 1728"/>
                <a:gd name="T3" fmla="*/ 527 h 689"/>
                <a:gd name="T4" fmla="*/ 969 w 1728"/>
                <a:gd name="T5" fmla="*/ 365 h 689"/>
                <a:gd name="T6" fmla="*/ 1166 w 1728"/>
                <a:gd name="T7" fmla="*/ 287 h 689"/>
                <a:gd name="T8" fmla="*/ 1365 w 1728"/>
                <a:gd name="T9" fmla="*/ 203 h 689"/>
                <a:gd name="T10" fmla="*/ 1557 w 1728"/>
                <a:gd name="T11" fmla="*/ 126 h 689"/>
                <a:gd name="T12" fmla="*/ 1738 w 1728"/>
                <a:gd name="T13" fmla="*/ 48 h 689"/>
                <a:gd name="T14" fmla="*/ 1738 w 1728"/>
                <a:gd name="T15" fmla="*/ 0 h 689"/>
                <a:gd name="T16" fmla="*/ 1539 w 1728"/>
                <a:gd name="T17" fmla="*/ 84 h 689"/>
                <a:gd name="T18" fmla="*/ 1335 w 1728"/>
                <a:gd name="T19" fmla="*/ 167 h 689"/>
                <a:gd name="T20" fmla="*/ 1124 w 1728"/>
                <a:gd name="T21" fmla="*/ 257 h 689"/>
                <a:gd name="T22" fmla="*/ 909 w 1728"/>
                <a:gd name="T23" fmla="*/ 341 h 689"/>
                <a:gd name="T24" fmla="*/ 456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95 w 5561"/>
                <a:gd name="T1" fmla="*/ 929 h 3447"/>
                <a:gd name="T2" fmla="*/ 5571 w 5561"/>
                <a:gd name="T3" fmla="*/ 773 h 3447"/>
                <a:gd name="T4" fmla="*/ 5487 w 5561"/>
                <a:gd name="T5" fmla="*/ 629 h 3447"/>
                <a:gd name="T6" fmla="*/ 5359 w 5561"/>
                <a:gd name="T7" fmla="*/ 492 h 3447"/>
                <a:gd name="T8" fmla="*/ 5180 w 5561"/>
                <a:gd name="T9" fmla="*/ 366 h 3447"/>
                <a:gd name="T10" fmla="*/ 4951 w 5561"/>
                <a:gd name="T11" fmla="*/ 252 h 3447"/>
                <a:gd name="T12" fmla="*/ 4680 w 5561"/>
                <a:gd name="T13" fmla="*/ 144 h 3447"/>
                <a:gd name="T14" fmla="*/ 4367 w 5561"/>
                <a:gd name="T15" fmla="*/ 48 h 3447"/>
                <a:gd name="T16" fmla="*/ 4024 w 5561"/>
                <a:gd name="T17" fmla="*/ 0 h 3447"/>
                <a:gd name="T18" fmla="*/ 4385 w 5561"/>
                <a:gd name="T19" fmla="*/ 90 h 3447"/>
                <a:gd name="T20" fmla="*/ 4698 w 5561"/>
                <a:gd name="T21" fmla="*/ 192 h 3447"/>
                <a:gd name="T22" fmla="*/ 4963 w 5561"/>
                <a:gd name="T23" fmla="*/ 306 h 3447"/>
                <a:gd name="T24" fmla="*/ 5180 w 5561"/>
                <a:gd name="T25" fmla="*/ 426 h 3447"/>
                <a:gd name="T26" fmla="*/ 5347 w 5561"/>
                <a:gd name="T27" fmla="*/ 557 h 3447"/>
                <a:gd name="T28" fmla="*/ 5463 w 5561"/>
                <a:gd name="T29" fmla="*/ 701 h 3447"/>
                <a:gd name="T30" fmla="*/ 5523 w 5561"/>
                <a:gd name="T31" fmla="*/ 851 h 3447"/>
                <a:gd name="T32" fmla="*/ 5523 w 5561"/>
                <a:gd name="T33" fmla="*/ 1013 h 3447"/>
                <a:gd name="T34" fmla="*/ 5475 w 5561"/>
                <a:gd name="T35" fmla="*/ 1163 h 3447"/>
                <a:gd name="T36" fmla="*/ 5377 w 5561"/>
                <a:gd name="T37" fmla="*/ 1319 h 3447"/>
                <a:gd name="T38" fmla="*/ 5234 w 5561"/>
                <a:gd name="T39" fmla="*/ 1475 h 3447"/>
                <a:gd name="T40" fmla="*/ 5047 w 5561"/>
                <a:gd name="T41" fmla="*/ 1630 h 3447"/>
                <a:gd name="T42" fmla="*/ 4819 w 5561"/>
                <a:gd name="T43" fmla="*/ 1786 h 3447"/>
                <a:gd name="T44" fmla="*/ 4554 w 5561"/>
                <a:gd name="T45" fmla="*/ 1948 h 3447"/>
                <a:gd name="T46" fmla="*/ 4241 w 5561"/>
                <a:gd name="T47" fmla="*/ 2104 h 3447"/>
                <a:gd name="T48" fmla="*/ 3899 w 5561"/>
                <a:gd name="T49" fmla="*/ 2260 h 3447"/>
                <a:gd name="T50" fmla="*/ 3520 w 5561"/>
                <a:gd name="T51" fmla="*/ 2416 h 3447"/>
                <a:gd name="T52" fmla="*/ 3103 w 5561"/>
                <a:gd name="T53" fmla="*/ 2566 h 3447"/>
                <a:gd name="T54" fmla="*/ 2659 w 5561"/>
                <a:gd name="T55" fmla="*/ 2715 h 3447"/>
                <a:gd name="T56" fmla="*/ 2178 w 5561"/>
                <a:gd name="T57" fmla="*/ 2865 h 3447"/>
                <a:gd name="T58" fmla="*/ 1672 w 5561"/>
                <a:gd name="T59" fmla="*/ 3009 h 3447"/>
                <a:gd name="T60" fmla="*/ 1142 w 5561"/>
                <a:gd name="T61" fmla="*/ 3147 h 3447"/>
                <a:gd name="T62" fmla="*/ 584 w 5561"/>
                <a:gd name="T63" fmla="*/ 3279 h 3447"/>
                <a:gd name="T64" fmla="*/ 0 w 5561"/>
                <a:gd name="T65" fmla="*/ 3447 h 3447"/>
                <a:gd name="T66" fmla="*/ 873 w 5561"/>
                <a:gd name="T67" fmla="*/ 3249 h 3447"/>
                <a:gd name="T68" fmla="*/ 1425 w 5561"/>
                <a:gd name="T69" fmla="*/ 3105 h 3447"/>
                <a:gd name="T70" fmla="*/ 1949 w 5561"/>
                <a:gd name="T71" fmla="*/ 2961 h 3447"/>
                <a:gd name="T72" fmla="*/ 2448 w 5561"/>
                <a:gd name="T73" fmla="*/ 2817 h 3447"/>
                <a:gd name="T74" fmla="*/ 2918 w 5561"/>
                <a:gd name="T75" fmla="*/ 2668 h 3447"/>
                <a:gd name="T76" fmla="*/ 3350 w 5561"/>
                <a:gd name="T77" fmla="*/ 2512 h 3447"/>
                <a:gd name="T78" fmla="*/ 3753 w 5561"/>
                <a:gd name="T79" fmla="*/ 2356 h 3447"/>
                <a:gd name="T80" fmla="*/ 4122 w 5561"/>
                <a:gd name="T81" fmla="*/ 2200 h 3447"/>
                <a:gd name="T82" fmla="*/ 4453 w 5561"/>
                <a:gd name="T83" fmla="*/ 2038 h 3447"/>
                <a:gd name="T84" fmla="*/ 4746 w 5561"/>
                <a:gd name="T85" fmla="*/ 1876 h 3447"/>
                <a:gd name="T86" fmla="*/ 4999 w 5561"/>
                <a:gd name="T87" fmla="*/ 1720 h 3447"/>
                <a:gd name="T88" fmla="*/ 5210 w 5561"/>
                <a:gd name="T89" fmla="*/ 1559 h 3447"/>
                <a:gd name="T90" fmla="*/ 5371 w 5561"/>
                <a:gd name="T91" fmla="*/ 1397 h 3447"/>
                <a:gd name="T92" fmla="*/ 5493 w 5561"/>
                <a:gd name="T93" fmla="*/ 1241 h 3447"/>
                <a:gd name="T94" fmla="*/ 5571 w 5561"/>
                <a:gd name="T95" fmla="*/ 1085 h 3447"/>
                <a:gd name="T96" fmla="*/ 5589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76 w 5740"/>
                <a:gd name="T1" fmla="*/ 0 h 2098"/>
                <a:gd name="T2" fmla="*/ 5674 w 5740"/>
                <a:gd name="T3" fmla="*/ 72 h 2098"/>
                <a:gd name="T4" fmla="*/ 5571 w 5740"/>
                <a:gd name="T5" fmla="*/ 138 h 2098"/>
                <a:gd name="T6" fmla="*/ 5457 w 5740"/>
                <a:gd name="T7" fmla="*/ 210 h 2098"/>
                <a:gd name="T8" fmla="*/ 5338 w 5740"/>
                <a:gd name="T9" fmla="*/ 276 h 2098"/>
                <a:gd name="T10" fmla="*/ 5084 w 5740"/>
                <a:gd name="T11" fmla="*/ 414 h 2098"/>
                <a:gd name="T12" fmla="*/ 4807 w 5740"/>
                <a:gd name="T13" fmla="*/ 552 h 2098"/>
                <a:gd name="T14" fmla="*/ 4506 w 5740"/>
                <a:gd name="T15" fmla="*/ 690 h 2098"/>
                <a:gd name="T16" fmla="*/ 4188 w 5740"/>
                <a:gd name="T17" fmla="*/ 827 h 2098"/>
                <a:gd name="T18" fmla="*/ 3851 w 5740"/>
                <a:gd name="T19" fmla="*/ 959 h 2098"/>
                <a:gd name="T20" fmla="*/ 3490 w 5740"/>
                <a:gd name="T21" fmla="*/ 1091 h 2098"/>
                <a:gd name="T22" fmla="*/ 3111 w 5740"/>
                <a:gd name="T23" fmla="*/ 1223 h 2098"/>
                <a:gd name="T24" fmla="*/ 2713 w 5740"/>
                <a:gd name="T25" fmla="*/ 1355 h 2098"/>
                <a:gd name="T26" fmla="*/ 2298 w 5740"/>
                <a:gd name="T27" fmla="*/ 1481 h 2098"/>
                <a:gd name="T28" fmla="*/ 1872 w 5740"/>
                <a:gd name="T29" fmla="*/ 1601 h 2098"/>
                <a:gd name="T30" fmla="*/ 1425 w 5740"/>
                <a:gd name="T31" fmla="*/ 1721 h 2098"/>
                <a:gd name="T32" fmla="*/ 963 w 5740"/>
                <a:gd name="T33" fmla="*/ 1834 h 2098"/>
                <a:gd name="T34" fmla="*/ 48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1 w 5740"/>
                <a:gd name="T41" fmla="*/ 1990 h 2098"/>
                <a:gd name="T42" fmla="*/ 957 w 5740"/>
                <a:gd name="T43" fmla="*/ 1882 h 2098"/>
                <a:gd name="T44" fmla="*/ 1413 w 5740"/>
                <a:gd name="T45" fmla="*/ 1763 h 2098"/>
                <a:gd name="T46" fmla="*/ 1854 w 5740"/>
                <a:gd name="T47" fmla="*/ 1649 h 2098"/>
                <a:gd name="T48" fmla="*/ 2280 w 5740"/>
                <a:gd name="T49" fmla="*/ 1523 h 2098"/>
                <a:gd name="T50" fmla="*/ 2695 w 5740"/>
                <a:gd name="T51" fmla="*/ 1397 h 2098"/>
                <a:gd name="T52" fmla="*/ 3087 w 5740"/>
                <a:gd name="T53" fmla="*/ 1271 h 2098"/>
                <a:gd name="T54" fmla="*/ 3466 w 5740"/>
                <a:gd name="T55" fmla="*/ 1139 h 2098"/>
                <a:gd name="T56" fmla="*/ 3827 w 5740"/>
                <a:gd name="T57" fmla="*/ 1007 h 2098"/>
                <a:gd name="T58" fmla="*/ 4164 w 5740"/>
                <a:gd name="T59" fmla="*/ 875 h 2098"/>
                <a:gd name="T60" fmla="*/ 4488 w 5740"/>
                <a:gd name="T61" fmla="*/ 737 h 2098"/>
                <a:gd name="T62" fmla="*/ 4789 w 5740"/>
                <a:gd name="T63" fmla="*/ 600 h 2098"/>
                <a:gd name="T64" fmla="*/ 5072 w 5740"/>
                <a:gd name="T65" fmla="*/ 462 h 2098"/>
                <a:gd name="T66" fmla="*/ 5326 w 5740"/>
                <a:gd name="T67" fmla="*/ 324 h 2098"/>
                <a:gd name="T68" fmla="*/ 5565 w 5740"/>
                <a:gd name="T69" fmla="*/ 186 h 2098"/>
                <a:gd name="T70" fmla="*/ 5776 w 5740"/>
                <a:gd name="T71" fmla="*/ 48 h 2098"/>
                <a:gd name="T72" fmla="*/ 5776 w 5740"/>
                <a:gd name="T73" fmla="*/ 0 h 2098"/>
                <a:gd name="T74" fmla="*/ 577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7 w 1955"/>
                <a:gd name="T1" fmla="*/ 485 h 1265"/>
                <a:gd name="T2" fmla="*/ 1913 w 1955"/>
                <a:gd name="T3" fmla="*/ 390 h 1265"/>
                <a:gd name="T4" fmla="*/ 1780 w 1955"/>
                <a:gd name="T5" fmla="*/ 306 h 1265"/>
                <a:gd name="T6" fmla="*/ 1589 w 1955"/>
                <a:gd name="T7" fmla="*/ 228 h 1265"/>
                <a:gd name="T8" fmla="*/ 1335 w 1955"/>
                <a:gd name="T9" fmla="*/ 162 h 1265"/>
                <a:gd name="T10" fmla="*/ 1016 w 1955"/>
                <a:gd name="T11" fmla="*/ 102 h 1265"/>
                <a:gd name="T12" fmla="*/ 650 w 1955"/>
                <a:gd name="T13" fmla="*/ 54 h 1265"/>
                <a:gd name="T14" fmla="*/ 229 w 1955"/>
                <a:gd name="T15" fmla="*/ 18 h 1265"/>
                <a:gd name="T16" fmla="*/ 0 w 1955"/>
                <a:gd name="T17" fmla="*/ 12 h 1265"/>
                <a:gd name="T18" fmla="*/ 433 w 1955"/>
                <a:gd name="T19" fmla="*/ 48 h 1265"/>
                <a:gd name="T20" fmla="*/ 818 w 1955"/>
                <a:gd name="T21" fmla="*/ 90 h 1265"/>
                <a:gd name="T22" fmla="*/ 1156 w 1955"/>
                <a:gd name="T23" fmla="*/ 144 h 1265"/>
                <a:gd name="T24" fmla="*/ 1431 w 1955"/>
                <a:gd name="T25" fmla="*/ 204 h 1265"/>
                <a:gd name="T26" fmla="*/ 1648 w 1955"/>
                <a:gd name="T27" fmla="*/ 276 h 1265"/>
                <a:gd name="T28" fmla="*/ 1806 w 1955"/>
                <a:gd name="T29" fmla="*/ 360 h 1265"/>
                <a:gd name="T30" fmla="*/ 1895 w 1955"/>
                <a:gd name="T31" fmla="*/ 443 h 1265"/>
                <a:gd name="T32" fmla="*/ 1913 w 1955"/>
                <a:gd name="T33" fmla="*/ 539 h 1265"/>
                <a:gd name="T34" fmla="*/ 1866 w 1955"/>
                <a:gd name="T35" fmla="*/ 629 h 1265"/>
                <a:gd name="T36" fmla="*/ 1756 w 1955"/>
                <a:gd name="T37" fmla="*/ 719 h 1265"/>
                <a:gd name="T38" fmla="*/ 1589 w 1955"/>
                <a:gd name="T39" fmla="*/ 809 h 1265"/>
                <a:gd name="T40" fmla="*/ 1365 w 1955"/>
                <a:gd name="T41" fmla="*/ 899 h 1265"/>
                <a:gd name="T42" fmla="*/ 1094 w 1955"/>
                <a:gd name="T43" fmla="*/ 989 h 1265"/>
                <a:gd name="T44" fmla="*/ 769 w 1955"/>
                <a:gd name="T45" fmla="*/ 1073 h 1265"/>
                <a:gd name="T46" fmla="*/ 409 w 1955"/>
                <a:gd name="T47" fmla="*/ 1157 h 1265"/>
                <a:gd name="T48" fmla="*/ 0 w 1955"/>
                <a:gd name="T49" fmla="*/ 1241 h 1265"/>
                <a:gd name="T50" fmla="*/ 217 w 1955"/>
                <a:gd name="T51" fmla="*/ 1223 h 1265"/>
                <a:gd name="T52" fmla="*/ 614 w 1955"/>
                <a:gd name="T53" fmla="*/ 1139 h 1265"/>
                <a:gd name="T54" fmla="*/ 963 w 1955"/>
                <a:gd name="T55" fmla="*/ 1049 h 1265"/>
                <a:gd name="T56" fmla="*/ 1270 w 1955"/>
                <a:gd name="T57" fmla="*/ 959 h 1265"/>
                <a:gd name="T58" fmla="*/ 1523 w 1955"/>
                <a:gd name="T59" fmla="*/ 863 h 1265"/>
                <a:gd name="T60" fmla="*/ 1726 w 1955"/>
                <a:gd name="T61" fmla="*/ 767 h 1265"/>
                <a:gd name="T62" fmla="*/ 1872 w 1955"/>
                <a:gd name="T63" fmla="*/ 677 h 1265"/>
                <a:gd name="T64" fmla="*/ 1949 w 1955"/>
                <a:gd name="T65" fmla="*/ 581 h 1265"/>
                <a:gd name="T66" fmla="*/ 196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24 w 4694"/>
                <a:gd name="T1" fmla="*/ 797 h 2901"/>
                <a:gd name="T2" fmla="*/ 4694 w 4694"/>
                <a:gd name="T3" fmla="*/ 665 h 2901"/>
                <a:gd name="T4" fmla="*/ 4616 w 4694"/>
                <a:gd name="T5" fmla="*/ 540 h 2901"/>
                <a:gd name="T6" fmla="*/ 4494 w 4694"/>
                <a:gd name="T7" fmla="*/ 426 h 2901"/>
                <a:gd name="T8" fmla="*/ 4327 w 4694"/>
                <a:gd name="T9" fmla="*/ 312 h 2901"/>
                <a:gd name="T10" fmla="*/ 4110 w 4694"/>
                <a:gd name="T11" fmla="*/ 216 h 2901"/>
                <a:gd name="T12" fmla="*/ 3857 w 4694"/>
                <a:gd name="T13" fmla="*/ 120 h 2901"/>
                <a:gd name="T14" fmla="*/ 3562 w 4694"/>
                <a:gd name="T15" fmla="*/ 36 h 2901"/>
                <a:gd name="T16" fmla="*/ 3225 w 4694"/>
                <a:gd name="T17" fmla="*/ 0 h 2901"/>
                <a:gd name="T18" fmla="*/ 3562 w 4694"/>
                <a:gd name="T19" fmla="*/ 78 h 2901"/>
                <a:gd name="T20" fmla="*/ 3857 w 4694"/>
                <a:gd name="T21" fmla="*/ 162 h 2901"/>
                <a:gd name="T22" fmla="*/ 4110 w 4694"/>
                <a:gd name="T23" fmla="*/ 258 h 2901"/>
                <a:gd name="T24" fmla="*/ 4315 w 4694"/>
                <a:gd name="T25" fmla="*/ 366 h 2901"/>
                <a:gd name="T26" fmla="*/ 4471 w 4694"/>
                <a:gd name="T27" fmla="*/ 480 h 2901"/>
                <a:gd name="T28" fmla="*/ 4580 w 4694"/>
                <a:gd name="T29" fmla="*/ 605 h 2901"/>
                <a:gd name="T30" fmla="*/ 4640 w 4694"/>
                <a:gd name="T31" fmla="*/ 737 h 2901"/>
                <a:gd name="T32" fmla="*/ 4640 w 4694"/>
                <a:gd name="T33" fmla="*/ 875 h 2901"/>
                <a:gd name="T34" fmla="*/ 4598 w 4694"/>
                <a:gd name="T35" fmla="*/ 1001 h 2901"/>
                <a:gd name="T36" fmla="*/ 4518 w 4694"/>
                <a:gd name="T37" fmla="*/ 1127 h 2901"/>
                <a:gd name="T38" fmla="*/ 4399 w 4694"/>
                <a:gd name="T39" fmla="*/ 1259 h 2901"/>
                <a:gd name="T40" fmla="*/ 4242 w 4694"/>
                <a:gd name="T41" fmla="*/ 1385 h 2901"/>
                <a:gd name="T42" fmla="*/ 4050 w 4694"/>
                <a:gd name="T43" fmla="*/ 1517 h 2901"/>
                <a:gd name="T44" fmla="*/ 3827 w 4694"/>
                <a:gd name="T45" fmla="*/ 1648 h 2901"/>
                <a:gd name="T46" fmla="*/ 3568 w 4694"/>
                <a:gd name="T47" fmla="*/ 1774 h 2901"/>
                <a:gd name="T48" fmla="*/ 3279 w 4694"/>
                <a:gd name="T49" fmla="*/ 1906 h 2901"/>
                <a:gd name="T50" fmla="*/ 2960 w 4694"/>
                <a:gd name="T51" fmla="*/ 2032 h 2901"/>
                <a:gd name="T52" fmla="*/ 2611 w 4694"/>
                <a:gd name="T53" fmla="*/ 2164 h 2901"/>
                <a:gd name="T54" fmla="*/ 2238 w 4694"/>
                <a:gd name="T55" fmla="*/ 2284 h 2901"/>
                <a:gd name="T56" fmla="*/ 1836 w 4694"/>
                <a:gd name="T57" fmla="*/ 2410 h 2901"/>
                <a:gd name="T58" fmla="*/ 1407 w 4694"/>
                <a:gd name="T59" fmla="*/ 2530 h 2901"/>
                <a:gd name="T60" fmla="*/ 488 w 4694"/>
                <a:gd name="T61" fmla="*/ 2757 h 2901"/>
                <a:gd name="T62" fmla="*/ 0 w 4694"/>
                <a:gd name="T63" fmla="*/ 2901 h 2901"/>
                <a:gd name="T64" fmla="*/ 975 w 4694"/>
                <a:gd name="T65" fmla="*/ 2674 h 2901"/>
                <a:gd name="T66" fmla="*/ 1648 w 4694"/>
                <a:gd name="T67" fmla="*/ 2494 h 2901"/>
                <a:gd name="T68" fmla="*/ 2071 w 4694"/>
                <a:gd name="T69" fmla="*/ 2374 h 2901"/>
                <a:gd name="T70" fmla="*/ 2467 w 4694"/>
                <a:gd name="T71" fmla="*/ 2248 h 2901"/>
                <a:gd name="T72" fmla="*/ 2834 w 4694"/>
                <a:gd name="T73" fmla="*/ 2116 h 2901"/>
                <a:gd name="T74" fmla="*/ 3171 w 4694"/>
                <a:gd name="T75" fmla="*/ 1984 h 2901"/>
                <a:gd name="T76" fmla="*/ 3484 w 4694"/>
                <a:gd name="T77" fmla="*/ 1858 h 2901"/>
                <a:gd name="T78" fmla="*/ 3761 w 4694"/>
                <a:gd name="T79" fmla="*/ 1720 h 2901"/>
                <a:gd name="T80" fmla="*/ 4008 w 4694"/>
                <a:gd name="T81" fmla="*/ 1589 h 2901"/>
                <a:gd name="T82" fmla="*/ 4217 w 4694"/>
                <a:gd name="T83" fmla="*/ 1457 h 2901"/>
                <a:gd name="T84" fmla="*/ 4399 w 4694"/>
                <a:gd name="T85" fmla="*/ 1325 h 2901"/>
                <a:gd name="T86" fmla="*/ 4536 w 4694"/>
                <a:gd name="T87" fmla="*/ 1193 h 2901"/>
                <a:gd name="T88" fmla="*/ 4640 w 4694"/>
                <a:gd name="T89" fmla="*/ 1061 h 2901"/>
                <a:gd name="T90" fmla="*/ 4700 w 4694"/>
                <a:gd name="T91" fmla="*/ 935 h 2901"/>
                <a:gd name="T92" fmla="*/ 471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85 w 3761"/>
                <a:gd name="T1" fmla="*/ 719 h 2356"/>
                <a:gd name="T2" fmla="*/ 3755 w 3761"/>
                <a:gd name="T3" fmla="*/ 599 h 2356"/>
                <a:gd name="T4" fmla="*/ 3677 w 3761"/>
                <a:gd name="T5" fmla="*/ 486 h 2356"/>
                <a:gd name="T6" fmla="*/ 3544 w 3761"/>
                <a:gd name="T7" fmla="*/ 378 h 2356"/>
                <a:gd name="T8" fmla="*/ 3370 w 3761"/>
                <a:gd name="T9" fmla="*/ 282 h 2356"/>
                <a:gd name="T10" fmla="*/ 3147 w 3761"/>
                <a:gd name="T11" fmla="*/ 192 h 2356"/>
                <a:gd name="T12" fmla="*/ 2882 w 3761"/>
                <a:gd name="T13" fmla="*/ 108 h 2356"/>
                <a:gd name="T14" fmla="*/ 2575 w 3761"/>
                <a:gd name="T15" fmla="*/ 36 h 2356"/>
                <a:gd name="T16" fmla="*/ 2244 w 3761"/>
                <a:gd name="T17" fmla="*/ 0 h 2356"/>
                <a:gd name="T18" fmla="*/ 2593 w 3761"/>
                <a:gd name="T19" fmla="*/ 72 h 2356"/>
                <a:gd name="T20" fmla="*/ 2894 w 3761"/>
                <a:gd name="T21" fmla="*/ 150 h 2356"/>
                <a:gd name="T22" fmla="*/ 3159 w 3761"/>
                <a:gd name="T23" fmla="*/ 234 h 2356"/>
                <a:gd name="T24" fmla="*/ 3370 w 3761"/>
                <a:gd name="T25" fmla="*/ 330 h 2356"/>
                <a:gd name="T26" fmla="*/ 3538 w 3761"/>
                <a:gd name="T27" fmla="*/ 432 h 2356"/>
                <a:gd name="T28" fmla="*/ 3647 w 3761"/>
                <a:gd name="T29" fmla="*/ 545 h 2356"/>
                <a:gd name="T30" fmla="*/ 3707 w 3761"/>
                <a:gd name="T31" fmla="*/ 665 h 2356"/>
                <a:gd name="T32" fmla="*/ 3713 w 3761"/>
                <a:gd name="T33" fmla="*/ 791 h 2356"/>
                <a:gd name="T34" fmla="*/ 3677 w 3761"/>
                <a:gd name="T35" fmla="*/ 887 h 2356"/>
                <a:gd name="T36" fmla="*/ 3615 w 3761"/>
                <a:gd name="T37" fmla="*/ 989 h 2356"/>
                <a:gd name="T38" fmla="*/ 3520 w 3761"/>
                <a:gd name="T39" fmla="*/ 1091 h 2356"/>
                <a:gd name="T40" fmla="*/ 3394 w 3761"/>
                <a:gd name="T41" fmla="*/ 1187 h 2356"/>
                <a:gd name="T42" fmla="*/ 3243 w 3761"/>
                <a:gd name="T43" fmla="*/ 1289 h 2356"/>
                <a:gd name="T44" fmla="*/ 3063 w 3761"/>
                <a:gd name="T45" fmla="*/ 1391 h 2356"/>
                <a:gd name="T46" fmla="*/ 2852 w 3761"/>
                <a:gd name="T47" fmla="*/ 1493 h 2356"/>
                <a:gd name="T48" fmla="*/ 2623 w 3761"/>
                <a:gd name="T49" fmla="*/ 1589 h 2356"/>
                <a:gd name="T50" fmla="*/ 2089 w 3761"/>
                <a:gd name="T51" fmla="*/ 1786 h 2356"/>
                <a:gd name="T52" fmla="*/ 1469 w 3761"/>
                <a:gd name="T53" fmla="*/ 1972 h 2356"/>
                <a:gd name="T54" fmla="*/ 769 w 3761"/>
                <a:gd name="T55" fmla="*/ 2158 h 2356"/>
                <a:gd name="T56" fmla="*/ 0 w 3761"/>
                <a:gd name="T57" fmla="*/ 2326 h 2356"/>
                <a:gd name="T58" fmla="*/ 403 w 3761"/>
                <a:gd name="T59" fmla="*/ 2272 h 2356"/>
                <a:gd name="T60" fmla="*/ 1150 w 3761"/>
                <a:gd name="T61" fmla="*/ 2092 h 2356"/>
                <a:gd name="T62" fmla="*/ 1824 w 3761"/>
                <a:gd name="T63" fmla="*/ 1900 h 2356"/>
                <a:gd name="T64" fmla="*/ 2408 w 3761"/>
                <a:gd name="T65" fmla="*/ 1702 h 2356"/>
                <a:gd name="T66" fmla="*/ 2665 w 3761"/>
                <a:gd name="T67" fmla="*/ 1607 h 2356"/>
                <a:gd name="T68" fmla="*/ 2900 w 3761"/>
                <a:gd name="T69" fmla="*/ 1505 h 2356"/>
                <a:gd name="T70" fmla="*/ 3111 w 3761"/>
                <a:gd name="T71" fmla="*/ 1403 h 2356"/>
                <a:gd name="T72" fmla="*/ 3297 w 3761"/>
                <a:gd name="T73" fmla="*/ 1301 h 2356"/>
                <a:gd name="T74" fmla="*/ 3454 w 3761"/>
                <a:gd name="T75" fmla="*/ 1193 h 2356"/>
                <a:gd name="T76" fmla="*/ 3580 w 3761"/>
                <a:gd name="T77" fmla="*/ 1091 h 2356"/>
                <a:gd name="T78" fmla="*/ 3677 w 3761"/>
                <a:gd name="T79" fmla="*/ 989 h 2356"/>
                <a:gd name="T80" fmla="*/ 3743 w 3761"/>
                <a:gd name="T81" fmla="*/ 887 h 2356"/>
                <a:gd name="T82" fmla="*/ 377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42 w 2924"/>
                <a:gd name="T1" fmla="*/ 647 h 1846"/>
                <a:gd name="T2" fmla="*/ 2894 w 2924"/>
                <a:gd name="T3" fmla="*/ 528 h 1846"/>
                <a:gd name="T4" fmla="*/ 2766 w 2924"/>
                <a:gd name="T5" fmla="*/ 414 h 1846"/>
                <a:gd name="T6" fmla="*/ 2575 w 2924"/>
                <a:gd name="T7" fmla="*/ 318 h 1846"/>
                <a:gd name="T8" fmla="*/ 2316 w 2924"/>
                <a:gd name="T9" fmla="*/ 228 h 1846"/>
                <a:gd name="T10" fmla="*/ 1997 w 2924"/>
                <a:gd name="T11" fmla="*/ 150 h 1846"/>
                <a:gd name="T12" fmla="*/ 1618 w 2924"/>
                <a:gd name="T13" fmla="*/ 78 h 1846"/>
                <a:gd name="T14" fmla="*/ 1186 w 2924"/>
                <a:gd name="T15" fmla="*/ 24 h 1846"/>
                <a:gd name="T16" fmla="*/ 698 w 2924"/>
                <a:gd name="T17" fmla="*/ 0 h 1846"/>
                <a:gd name="T18" fmla="*/ 1198 w 2924"/>
                <a:gd name="T19" fmla="*/ 48 h 1846"/>
                <a:gd name="T20" fmla="*/ 1636 w 2924"/>
                <a:gd name="T21" fmla="*/ 108 h 1846"/>
                <a:gd name="T22" fmla="*/ 2021 w 2924"/>
                <a:gd name="T23" fmla="*/ 180 h 1846"/>
                <a:gd name="T24" fmla="*/ 2340 w 2924"/>
                <a:gd name="T25" fmla="*/ 264 h 1846"/>
                <a:gd name="T26" fmla="*/ 2587 w 2924"/>
                <a:gd name="T27" fmla="*/ 360 h 1846"/>
                <a:gd name="T28" fmla="*/ 2766 w 2924"/>
                <a:gd name="T29" fmla="*/ 468 h 1846"/>
                <a:gd name="T30" fmla="*/ 2864 w 2924"/>
                <a:gd name="T31" fmla="*/ 587 h 1846"/>
                <a:gd name="T32" fmla="*/ 2882 w 2924"/>
                <a:gd name="T33" fmla="*/ 713 h 1846"/>
                <a:gd name="T34" fmla="*/ 2858 w 2924"/>
                <a:gd name="T35" fmla="*/ 785 h 1846"/>
                <a:gd name="T36" fmla="*/ 2810 w 2924"/>
                <a:gd name="T37" fmla="*/ 857 h 1846"/>
                <a:gd name="T38" fmla="*/ 2641 w 2924"/>
                <a:gd name="T39" fmla="*/ 1001 h 1846"/>
                <a:gd name="T40" fmla="*/ 2382 w 2924"/>
                <a:gd name="T41" fmla="*/ 1145 h 1846"/>
                <a:gd name="T42" fmla="*/ 2045 w 2924"/>
                <a:gd name="T43" fmla="*/ 1289 h 1846"/>
                <a:gd name="T44" fmla="*/ 1636 w 2924"/>
                <a:gd name="T45" fmla="*/ 1433 h 1846"/>
                <a:gd name="T46" fmla="*/ 1150 w 2924"/>
                <a:gd name="T47" fmla="*/ 1571 h 1846"/>
                <a:gd name="T48" fmla="*/ 608 w 2924"/>
                <a:gd name="T49" fmla="*/ 1702 h 1846"/>
                <a:gd name="T50" fmla="*/ 0 w 2924"/>
                <a:gd name="T51" fmla="*/ 1828 h 1846"/>
                <a:gd name="T52" fmla="*/ 313 w 2924"/>
                <a:gd name="T53" fmla="*/ 1780 h 1846"/>
                <a:gd name="T54" fmla="*/ 903 w 2924"/>
                <a:gd name="T55" fmla="*/ 1648 h 1846"/>
                <a:gd name="T56" fmla="*/ 1425 w 2924"/>
                <a:gd name="T57" fmla="*/ 1511 h 1846"/>
                <a:gd name="T58" fmla="*/ 1883 w 2924"/>
                <a:gd name="T59" fmla="*/ 1367 h 1846"/>
                <a:gd name="T60" fmla="*/ 2268 w 2924"/>
                <a:gd name="T61" fmla="*/ 1223 h 1846"/>
                <a:gd name="T62" fmla="*/ 2575 w 2924"/>
                <a:gd name="T63" fmla="*/ 1079 h 1846"/>
                <a:gd name="T64" fmla="*/ 2792 w 2924"/>
                <a:gd name="T65" fmla="*/ 929 h 1846"/>
                <a:gd name="T66" fmla="*/ 2894 w 2924"/>
                <a:gd name="T67" fmla="*/ 815 h 1846"/>
                <a:gd name="T68" fmla="*/ 2930 w 2924"/>
                <a:gd name="T69" fmla="*/ 743 h 1846"/>
                <a:gd name="T70" fmla="*/ 2942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8 w 1488"/>
                <a:gd name="T7" fmla="*/ 186 h 204"/>
                <a:gd name="T8" fmla="*/ 1409 w 1488"/>
                <a:gd name="T9" fmla="*/ 204 h 204"/>
                <a:gd name="T10" fmla="*/ 140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5 w 323"/>
                  <a:gd name="T13" fmla="*/ 18 h 162"/>
                  <a:gd name="T14" fmla="*/ 241 w 323"/>
                  <a:gd name="T15" fmla="*/ 54 h 162"/>
                  <a:gd name="T16" fmla="*/ 289 w 323"/>
                  <a:gd name="T17" fmla="*/ 90 h 162"/>
                  <a:gd name="T18" fmla="*/ 319 w 323"/>
                  <a:gd name="T19" fmla="*/ 114 h 162"/>
                  <a:gd name="T20" fmla="*/ 325 w 323"/>
                  <a:gd name="T21" fmla="*/ 126 h 162"/>
                  <a:gd name="T22" fmla="*/ 325 w 323"/>
                  <a:gd name="T23" fmla="*/ 126 h 162"/>
                  <a:gd name="T24" fmla="*/ 223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4 w 1250"/>
                  <a:gd name="T1" fmla="*/ 641 h 923"/>
                  <a:gd name="T2" fmla="*/ 1174 w 1250"/>
                  <a:gd name="T3" fmla="*/ 473 h 923"/>
                  <a:gd name="T4" fmla="*/ 1144 w 1250"/>
                  <a:gd name="T5" fmla="*/ 384 h 923"/>
                  <a:gd name="T6" fmla="*/ 1120 w 1250"/>
                  <a:gd name="T7" fmla="*/ 288 h 923"/>
                  <a:gd name="T8" fmla="*/ 1059 w 1250"/>
                  <a:gd name="T9" fmla="*/ 174 h 923"/>
                  <a:gd name="T10" fmla="*/ 987 w 1250"/>
                  <a:gd name="T11" fmla="*/ 96 h 923"/>
                  <a:gd name="T12" fmla="*/ 969 w 1250"/>
                  <a:gd name="T13" fmla="*/ 72 h 923"/>
                  <a:gd name="T14" fmla="*/ 897 w 1250"/>
                  <a:gd name="T15" fmla="*/ 18 h 923"/>
                  <a:gd name="T16" fmla="*/ 825 w 1250"/>
                  <a:gd name="T17" fmla="*/ 6 h 923"/>
                  <a:gd name="T18" fmla="*/ 716 w 1250"/>
                  <a:gd name="T19" fmla="*/ 24 h 923"/>
                  <a:gd name="T20" fmla="*/ 668 w 1250"/>
                  <a:gd name="T21" fmla="*/ 42 h 923"/>
                  <a:gd name="T22" fmla="*/ 572 w 1250"/>
                  <a:gd name="T23" fmla="*/ 120 h 923"/>
                  <a:gd name="T24" fmla="*/ 536 w 1250"/>
                  <a:gd name="T25" fmla="*/ 228 h 923"/>
                  <a:gd name="T26" fmla="*/ 513 w 1250"/>
                  <a:gd name="T27" fmla="*/ 348 h 923"/>
                  <a:gd name="T28" fmla="*/ 433 w 1250"/>
                  <a:gd name="T29" fmla="*/ 479 h 923"/>
                  <a:gd name="T30" fmla="*/ 415 w 1250"/>
                  <a:gd name="T31" fmla="*/ 539 h 923"/>
                  <a:gd name="T32" fmla="*/ 355 w 1250"/>
                  <a:gd name="T33" fmla="*/ 599 h 923"/>
                  <a:gd name="T34" fmla="*/ 307 w 1250"/>
                  <a:gd name="T35" fmla="*/ 629 h 923"/>
                  <a:gd name="T36" fmla="*/ 295 w 1250"/>
                  <a:gd name="T37" fmla="*/ 635 h 923"/>
                  <a:gd name="T38" fmla="*/ 259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2 w 1250"/>
                  <a:gd name="T47" fmla="*/ 869 h 923"/>
                  <a:gd name="T48" fmla="*/ 644 w 1250"/>
                  <a:gd name="T49" fmla="*/ 827 h 923"/>
                  <a:gd name="T50" fmla="*/ 704 w 1250"/>
                  <a:gd name="T51" fmla="*/ 725 h 923"/>
                  <a:gd name="T52" fmla="*/ 698 w 1250"/>
                  <a:gd name="T53" fmla="*/ 611 h 923"/>
                  <a:gd name="T54" fmla="*/ 782 w 1250"/>
                  <a:gd name="T55" fmla="*/ 551 h 923"/>
                  <a:gd name="T56" fmla="*/ 885 w 1250"/>
                  <a:gd name="T57" fmla="*/ 449 h 923"/>
                  <a:gd name="T58" fmla="*/ 915 w 1250"/>
                  <a:gd name="T59" fmla="*/ 414 h 923"/>
                  <a:gd name="T60" fmla="*/ 981 w 1250"/>
                  <a:gd name="T61" fmla="*/ 318 h 923"/>
                  <a:gd name="T62" fmla="*/ 1029 w 1250"/>
                  <a:gd name="T63" fmla="*/ 336 h 923"/>
                  <a:gd name="T64" fmla="*/ 1126 w 1250"/>
                  <a:gd name="T65" fmla="*/ 617 h 923"/>
                  <a:gd name="T66" fmla="*/ 1120 w 1250"/>
                  <a:gd name="T67" fmla="*/ 689 h 923"/>
                  <a:gd name="T68" fmla="*/ 1156 w 1250"/>
                  <a:gd name="T69" fmla="*/ 749 h 923"/>
                  <a:gd name="T70" fmla="*/ 1210 w 1250"/>
                  <a:gd name="T71" fmla="*/ 713 h 923"/>
                  <a:gd name="T72" fmla="*/ 1246 w 1250"/>
                  <a:gd name="T73" fmla="*/ 749 h 923"/>
                  <a:gd name="T74" fmla="*/ 1258 w 1250"/>
                  <a:gd name="T75" fmla="*/ 743 h 923"/>
                  <a:gd name="T76" fmla="*/ 698 w 1250"/>
                  <a:gd name="T77" fmla="*/ 264 h 923"/>
                  <a:gd name="T78" fmla="*/ 790 w 1250"/>
                  <a:gd name="T79" fmla="*/ 372 h 923"/>
                  <a:gd name="T80" fmla="*/ 770 w 1250"/>
                  <a:gd name="T81" fmla="*/ 443 h 923"/>
                  <a:gd name="T82" fmla="*/ 710 w 1250"/>
                  <a:gd name="T83" fmla="*/ 515 h 923"/>
                  <a:gd name="T84" fmla="*/ 662 w 1250"/>
                  <a:gd name="T85" fmla="*/ 569 h 923"/>
                  <a:gd name="T86" fmla="*/ 620 w 1250"/>
                  <a:gd name="T87" fmla="*/ 593 h 923"/>
                  <a:gd name="T88" fmla="*/ 578 w 1250"/>
                  <a:gd name="T89" fmla="*/ 617 h 923"/>
                  <a:gd name="T90" fmla="*/ 566 w 1250"/>
                  <a:gd name="T91" fmla="*/ 707 h 923"/>
                  <a:gd name="T92" fmla="*/ 355 w 1250"/>
                  <a:gd name="T93" fmla="*/ 755 h 923"/>
                  <a:gd name="T94" fmla="*/ 391 w 1250"/>
                  <a:gd name="T95" fmla="*/ 641 h 923"/>
                  <a:gd name="T96" fmla="*/ 427 w 1250"/>
                  <a:gd name="T97" fmla="*/ 647 h 923"/>
                  <a:gd name="T98" fmla="*/ 445 w 1250"/>
                  <a:gd name="T99" fmla="*/ 617 h 923"/>
                  <a:gd name="T100" fmla="*/ 572 w 1250"/>
                  <a:gd name="T101" fmla="*/ 515 h 923"/>
                  <a:gd name="T102" fmla="*/ 620 w 1250"/>
                  <a:gd name="T103" fmla="*/ 473 h 923"/>
                  <a:gd name="T104" fmla="*/ 644 w 1250"/>
                  <a:gd name="T105" fmla="*/ 396 h 923"/>
                  <a:gd name="T106" fmla="*/ 644 w 1250"/>
                  <a:gd name="T107" fmla="*/ 378 h 923"/>
                  <a:gd name="T108" fmla="*/ 668 w 1250"/>
                  <a:gd name="T109" fmla="*/ 270 h 923"/>
                  <a:gd name="T110" fmla="*/ 686 w 1250"/>
                  <a:gd name="T111" fmla="*/ 192 h 923"/>
                  <a:gd name="T112" fmla="*/ 698 w 1250"/>
                  <a:gd name="T113" fmla="*/ 264 h 923"/>
                  <a:gd name="T114" fmla="*/ 536 w 1250"/>
                  <a:gd name="T115" fmla="*/ 455 h 923"/>
                  <a:gd name="T116" fmla="*/ 63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0 w 72"/>
                  <a:gd name="T3" fmla="*/ 24 h 54"/>
                  <a:gd name="T4" fmla="*/ 62 w 72"/>
                  <a:gd name="T5" fmla="*/ 12 h 54"/>
                  <a:gd name="T6" fmla="*/ 68 w 72"/>
                  <a:gd name="T7" fmla="*/ 6 h 54"/>
                  <a:gd name="T8" fmla="*/ 74 w 72"/>
                  <a:gd name="T9" fmla="*/ 0 h 54"/>
                  <a:gd name="T10" fmla="*/ 44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9 w 287"/>
                  <a:gd name="T1" fmla="*/ 0 h 84"/>
                  <a:gd name="T2" fmla="*/ 0 w 287"/>
                  <a:gd name="T3" fmla="*/ 84 h 84"/>
                  <a:gd name="T4" fmla="*/ 170 w 287"/>
                  <a:gd name="T5" fmla="*/ 36 h 84"/>
                  <a:gd name="T6" fmla="*/ 114 w 287"/>
                  <a:gd name="T7" fmla="*/ 60 h 84"/>
                  <a:gd name="T8" fmla="*/ 278 w 287"/>
                  <a:gd name="T9" fmla="*/ 18 h 84"/>
                  <a:gd name="T10" fmla="*/ 289 w 287"/>
                  <a:gd name="T11" fmla="*/ 0 h 84"/>
                  <a:gd name="T12" fmla="*/ 289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671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5671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BC8535-50CD-4597-99CF-986B8D6882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881460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09416-9BC2-4846-A559-101C9DF99B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272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F4D21-89C8-4353-9D7D-65CF117D51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4939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54FD3-A74B-465C-8CC2-4D80F27D87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0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0042B-7438-4C2C-9F9F-7CC91015FF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05099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4E9C9-1C86-4DD0-9517-5C1F6BA522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271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73D7F-A4B8-445A-936B-2A7CA08CE8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3027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31540-6F77-40F1-8D03-D7AE3E35A3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99307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A9A4B-1782-4EF6-B16E-07D32AA6B7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6080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F6FCD-E435-4868-A1F8-3E7114CCFE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2576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BC6C5-644C-436B-9E61-D9BFAD9209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8453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F4279-1AA6-492B-A370-3E2B91A427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298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5B61E-E620-4E15-9830-8CD225ECE5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64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7E5B7-B4F0-4CC3-AA98-1D4E2EABE3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3501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58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58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A0E09-F7EA-405A-A505-22E36A9CA1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43878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B0499-9880-4F9A-8F36-44975A4004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831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3D920-9B47-4156-824B-F00C4EB47D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45933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FFF26-E598-47BA-B4B4-EB69DC68EE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740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59A24-AF1F-46DE-9B1E-8C7BE73E78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47191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9959D-A63E-4D67-8604-47AD358F56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7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2024A-74DF-410B-A1E1-A516987DDB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56793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46D82-997E-4E8A-BDE3-2F5609650C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4775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EBEA7-5DB5-40A6-8527-BAFFFF90B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2629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84C86-4AB4-4DC7-B93E-E4CA7EE6B9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901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5C22F-97EF-4915-A4CE-A0B2146FB9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64390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A29EE-A891-4B97-9326-D026C1D6FB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6080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991CB-3B54-4B13-B85B-7B7B360968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9388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8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4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0EFAF-295C-4C9F-90B5-61CD6B748B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0860556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50737-BEB8-4719-A05C-93BADBCD5E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9084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69024-0E6B-4CFC-90B8-EB7790E895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3013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B38D2-3E4C-4EA8-885C-E589CD0213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8225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C7A88-4A77-4C51-8B5E-3FA71A0F81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30811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9B860-EB83-4C36-A11D-41DCB7C700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15501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E13C7-22E0-4248-A34B-59C5448ED0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23554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406F3-D05B-4E62-BCBD-6E31E4B98E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661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F3A23-BD41-4F4A-A370-4F9F316F2B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1127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C732E-6FDC-48E4-8122-519E3312E9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82232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BCF09-25DA-453B-BCFA-CEFA4CFFBE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34670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0C972-03BB-4A15-895C-1F616E8B1C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6789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1679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6794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6EBC1-78AE-416F-8DD5-3334710EB3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49281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F4866-4D0B-4A65-87DA-EB2E560EE0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0904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6FA7C-8F0F-4CF8-9C6A-C7FE85F724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59068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E90C3-EE44-401D-A83A-9EAACB7CCC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7427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63FDC-0569-4FAE-9816-C23502B750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801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A2A5B-5929-42EB-A845-83E81AF3BE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64317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83DAF-B303-47FC-A4D9-AB8BF4139C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11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9D4AC-A4B2-40E1-A99B-EFD3EDDD69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91083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3FEDF-60D7-4B5E-81A8-502C7ABA76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4540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C7D12-9400-4A78-AD4A-25B1011699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68412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D8C5D-F3BC-4E5F-A349-A2A1D1DE65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6014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4DE0E-A400-4B25-88B6-1B93DE3EAF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048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7B690-40D0-44BB-BA54-8640D683C8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701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5EB60-AD83-4429-A133-B314F5C6E0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7475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20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ru-RU" altLang="ru-RU" smtClean="0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ru-RU" altLang="ru-RU" smtClean="0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93 h 504"/>
                        <a:gd name="T2" fmla="*/ 343 w 2736"/>
                        <a:gd name="T3" fmla="*/ 64 h 504"/>
                        <a:gd name="T4" fmla="*/ 705 w 2736"/>
                        <a:gd name="T5" fmla="*/ 9 h 504"/>
                        <a:gd name="T6" fmla="*/ 1086 w 2736"/>
                        <a:gd name="T7" fmla="*/ 9 h 504"/>
                        <a:gd name="T8" fmla="*/ 1080 w 2736"/>
                        <a:gd name="T9" fmla="*/ 40 h 504"/>
                        <a:gd name="T10" fmla="*/ 701 w 2736"/>
                        <a:gd name="T11" fmla="*/ 40 h 504"/>
                        <a:gd name="T12" fmla="*/ 260 w 2736"/>
                        <a:gd name="T13" fmla="*/ 112 h 504"/>
                        <a:gd name="T14" fmla="*/ 0 w 2736"/>
                        <a:gd name="T15" fmla="*/ 19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3 w 1769"/>
                        <a:gd name="T3" fmla="*/ 22 h 791"/>
                        <a:gd name="T4" fmla="*/ 316 w 1769"/>
                        <a:gd name="T5" fmla="*/ 77 h 791"/>
                        <a:gd name="T6" fmla="*/ 440 w 1769"/>
                        <a:gd name="T7" fmla="*/ 166 h 791"/>
                        <a:gd name="T8" fmla="*/ 480 w 1769"/>
                        <a:gd name="T9" fmla="*/ 234 h 791"/>
                        <a:gd name="T10" fmla="*/ 462 w 1769"/>
                        <a:gd name="T11" fmla="*/ 302 h 791"/>
                        <a:gd name="T12" fmla="*/ 435 w 1769"/>
                        <a:gd name="T13" fmla="*/ 243 h 791"/>
                        <a:gd name="T14" fmla="*/ 380 w 1769"/>
                        <a:gd name="T15" fmla="*/ 174 h 791"/>
                        <a:gd name="T16" fmla="*/ 303 w 1769"/>
                        <a:gd name="T17" fmla="*/ 113 h 791"/>
                        <a:gd name="T18" fmla="*/ 159 w 1769"/>
                        <a:gd name="T19" fmla="*/ 58 h 791"/>
                        <a:gd name="T20" fmla="*/ 0 w 1769"/>
                        <a:gd name="T21" fmla="*/ 29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239 h 504"/>
                        <a:gd name="T2" fmla="*/ 380 w 2736"/>
                        <a:gd name="T3" fmla="*/ 80 h 504"/>
                        <a:gd name="T4" fmla="*/ 781 w 2736"/>
                        <a:gd name="T5" fmla="*/ 12 h 504"/>
                        <a:gd name="T6" fmla="*/ 1203 w 2736"/>
                        <a:gd name="T7" fmla="*/ 12 h 504"/>
                        <a:gd name="T8" fmla="*/ 1195 w 2736"/>
                        <a:gd name="T9" fmla="*/ 49 h 504"/>
                        <a:gd name="T10" fmla="*/ 776 w 2736"/>
                        <a:gd name="T11" fmla="*/ 49 h 504"/>
                        <a:gd name="T12" fmla="*/ 288 w 2736"/>
                        <a:gd name="T13" fmla="*/ 138 h 504"/>
                        <a:gd name="T14" fmla="*/ 0 w 2736"/>
                        <a:gd name="T15" fmla="*/ 2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47 w 1769"/>
                        <a:gd name="T3" fmla="*/ 27 h 791"/>
                        <a:gd name="T4" fmla="*/ 351 w 1769"/>
                        <a:gd name="T5" fmla="*/ 95 h 791"/>
                        <a:gd name="T6" fmla="*/ 488 w 1769"/>
                        <a:gd name="T7" fmla="*/ 205 h 791"/>
                        <a:gd name="T8" fmla="*/ 532 w 1769"/>
                        <a:gd name="T9" fmla="*/ 289 h 791"/>
                        <a:gd name="T10" fmla="*/ 512 w 1769"/>
                        <a:gd name="T11" fmla="*/ 373 h 791"/>
                        <a:gd name="T12" fmla="*/ 482 w 1769"/>
                        <a:gd name="T13" fmla="*/ 300 h 791"/>
                        <a:gd name="T14" fmla="*/ 421 w 1769"/>
                        <a:gd name="T15" fmla="*/ 216 h 791"/>
                        <a:gd name="T16" fmla="*/ 336 w 1769"/>
                        <a:gd name="T17" fmla="*/ 141 h 791"/>
                        <a:gd name="T18" fmla="*/ 176 w 1769"/>
                        <a:gd name="T19" fmla="*/ 72 h 791"/>
                        <a:gd name="T20" fmla="*/ 0 w 1769"/>
                        <a:gd name="T21" fmla="*/ 36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83 h 504"/>
                        <a:gd name="T2" fmla="*/ 348 w 2736"/>
                        <a:gd name="T3" fmla="*/ 61 h 504"/>
                        <a:gd name="T4" fmla="*/ 715 w 2736"/>
                        <a:gd name="T5" fmla="*/ 8 h 504"/>
                        <a:gd name="T6" fmla="*/ 1101 w 2736"/>
                        <a:gd name="T7" fmla="*/ 8 h 504"/>
                        <a:gd name="T8" fmla="*/ 1095 w 2736"/>
                        <a:gd name="T9" fmla="*/ 37 h 504"/>
                        <a:gd name="T10" fmla="*/ 710 w 2736"/>
                        <a:gd name="T11" fmla="*/ 37 h 504"/>
                        <a:gd name="T12" fmla="*/ 263 w 2736"/>
                        <a:gd name="T13" fmla="*/ 106 h 504"/>
                        <a:gd name="T14" fmla="*/ 0 w 2736"/>
                        <a:gd name="T15" fmla="*/ 18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5 w 1769"/>
                        <a:gd name="T3" fmla="*/ 20 h 791"/>
                        <a:gd name="T4" fmla="*/ 321 w 1769"/>
                        <a:gd name="T5" fmla="*/ 72 h 791"/>
                        <a:gd name="T6" fmla="*/ 447 w 1769"/>
                        <a:gd name="T7" fmla="*/ 156 h 791"/>
                        <a:gd name="T8" fmla="*/ 487 w 1769"/>
                        <a:gd name="T9" fmla="*/ 220 h 791"/>
                        <a:gd name="T10" fmla="*/ 469 w 1769"/>
                        <a:gd name="T11" fmla="*/ 285 h 791"/>
                        <a:gd name="T12" fmla="*/ 441 w 1769"/>
                        <a:gd name="T13" fmla="*/ 229 h 791"/>
                        <a:gd name="T14" fmla="*/ 386 w 1769"/>
                        <a:gd name="T15" fmla="*/ 164 h 791"/>
                        <a:gd name="T16" fmla="*/ 308 w 1769"/>
                        <a:gd name="T17" fmla="*/ 107 h 791"/>
                        <a:gd name="T18" fmla="*/ 161 w 1769"/>
                        <a:gd name="T19" fmla="*/ 55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223 h 504"/>
                        <a:gd name="T2" fmla="*/ 325 w 2736"/>
                        <a:gd name="T3" fmla="*/ 74 h 504"/>
                        <a:gd name="T4" fmla="*/ 667 w 2736"/>
                        <a:gd name="T5" fmla="*/ 11 h 504"/>
                        <a:gd name="T6" fmla="*/ 1028 w 2736"/>
                        <a:gd name="T7" fmla="*/ 11 h 504"/>
                        <a:gd name="T8" fmla="*/ 1022 w 2736"/>
                        <a:gd name="T9" fmla="*/ 45 h 504"/>
                        <a:gd name="T10" fmla="*/ 663 w 2736"/>
                        <a:gd name="T11" fmla="*/ 45 h 504"/>
                        <a:gd name="T12" fmla="*/ 246 w 2736"/>
                        <a:gd name="T13" fmla="*/ 129 h 504"/>
                        <a:gd name="T14" fmla="*/ 0 w 2736"/>
                        <a:gd name="T15" fmla="*/ 22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26 w 1769"/>
                        <a:gd name="T3" fmla="*/ 25 h 791"/>
                        <a:gd name="T4" fmla="*/ 300 w 1769"/>
                        <a:gd name="T5" fmla="*/ 88 h 791"/>
                        <a:gd name="T6" fmla="*/ 418 w 1769"/>
                        <a:gd name="T7" fmla="*/ 191 h 791"/>
                        <a:gd name="T8" fmla="*/ 455 w 1769"/>
                        <a:gd name="T9" fmla="*/ 269 h 791"/>
                        <a:gd name="T10" fmla="*/ 438 w 1769"/>
                        <a:gd name="T11" fmla="*/ 348 h 791"/>
                        <a:gd name="T12" fmla="*/ 412 w 1769"/>
                        <a:gd name="T13" fmla="*/ 279 h 791"/>
                        <a:gd name="T14" fmla="*/ 360 w 1769"/>
                        <a:gd name="T15" fmla="*/ 201 h 791"/>
                        <a:gd name="T16" fmla="*/ 288 w 1769"/>
                        <a:gd name="T17" fmla="*/ 131 h 791"/>
                        <a:gd name="T18" fmla="*/ 151 w 1769"/>
                        <a:gd name="T19" fmla="*/ 67 h 791"/>
                        <a:gd name="T20" fmla="*/ 0 w 1769"/>
                        <a:gd name="T21" fmla="*/ 34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93 h 504"/>
                        <a:gd name="T2" fmla="*/ 276 w 2736"/>
                        <a:gd name="T3" fmla="*/ 64 h 504"/>
                        <a:gd name="T4" fmla="*/ 566 w 2736"/>
                        <a:gd name="T5" fmla="*/ 9 h 504"/>
                        <a:gd name="T6" fmla="*/ 872 w 2736"/>
                        <a:gd name="T7" fmla="*/ 9 h 504"/>
                        <a:gd name="T8" fmla="*/ 867 w 2736"/>
                        <a:gd name="T9" fmla="*/ 40 h 504"/>
                        <a:gd name="T10" fmla="*/ 562 w 2736"/>
                        <a:gd name="T11" fmla="*/ 40 h 504"/>
                        <a:gd name="T12" fmla="*/ 208 w 2736"/>
                        <a:gd name="T13" fmla="*/ 112 h 504"/>
                        <a:gd name="T14" fmla="*/ 0 w 2736"/>
                        <a:gd name="T15" fmla="*/ 19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107 w 1769"/>
                        <a:gd name="T3" fmla="*/ 22 h 791"/>
                        <a:gd name="T4" fmla="*/ 255 w 1769"/>
                        <a:gd name="T5" fmla="*/ 77 h 791"/>
                        <a:gd name="T6" fmla="*/ 355 w 1769"/>
                        <a:gd name="T7" fmla="*/ 165 h 791"/>
                        <a:gd name="T8" fmla="*/ 387 w 1769"/>
                        <a:gd name="T9" fmla="*/ 232 h 791"/>
                        <a:gd name="T10" fmla="*/ 372 w 1769"/>
                        <a:gd name="T11" fmla="*/ 301 h 791"/>
                        <a:gd name="T12" fmla="*/ 350 w 1769"/>
                        <a:gd name="T13" fmla="*/ 242 h 791"/>
                        <a:gd name="T14" fmla="*/ 306 w 1769"/>
                        <a:gd name="T15" fmla="*/ 174 h 791"/>
                        <a:gd name="T16" fmla="*/ 244 w 1769"/>
                        <a:gd name="T17" fmla="*/ 113 h 791"/>
                        <a:gd name="T18" fmla="*/ 128 w 1769"/>
                        <a:gd name="T19" fmla="*/ 58 h 791"/>
                        <a:gd name="T20" fmla="*/ 0 w 1769"/>
                        <a:gd name="T21" fmla="*/ 29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95 h 504"/>
                        <a:gd name="T2" fmla="*/ 227 w 2736"/>
                        <a:gd name="T3" fmla="*/ 32 h 504"/>
                        <a:gd name="T4" fmla="*/ 467 w 2736"/>
                        <a:gd name="T5" fmla="*/ 4 h 504"/>
                        <a:gd name="T6" fmla="*/ 720 w 2736"/>
                        <a:gd name="T7" fmla="*/ 4 h 504"/>
                        <a:gd name="T8" fmla="*/ 716 w 2736"/>
                        <a:gd name="T9" fmla="*/ 20 h 504"/>
                        <a:gd name="T10" fmla="*/ 464 w 2736"/>
                        <a:gd name="T11" fmla="*/ 20 h 504"/>
                        <a:gd name="T12" fmla="*/ 172 w 2736"/>
                        <a:gd name="T13" fmla="*/ 55 h 504"/>
                        <a:gd name="T14" fmla="*/ 0 w 2736"/>
                        <a:gd name="T15" fmla="*/ 9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88 w 1769"/>
                        <a:gd name="T3" fmla="*/ 10 h 791"/>
                        <a:gd name="T4" fmla="*/ 210 w 1769"/>
                        <a:gd name="T5" fmla="*/ 38 h 791"/>
                        <a:gd name="T6" fmla="*/ 293 w 1769"/>
                        <a:gd name="T7" fmla="*/ 81 h 791"/>
                        <a:gd name="T8" fmla="*/ 319 w 1769"/>
                        <a:gd name="T9" fmla="*/ 114 h 791"/>
                        <a:gd name="T10" fmla="*/ 307 w 1769"/>
                        <a:gd name="T11" fmla="*/ 148 h 791"/>
                        <a:gd name="T12" fmla="*/ 289 w 1769"/>
                        <a:gd name="T13" fmla="*/ 119 h 791"/>
                        <a:gd name="T14" fmla="*/ 252 w 1769"/>
                        <a:gd name="T15" fmla="*/ 85 h 791"/>
                        <a:gd name="T16" fmla="*/ 202 w 1769"/>
                        <a:gd name="T17" fmla="*/ 56 h 791"/>
                        <a:gd name="T18" fmla="*/ 106 w 1769"/>
                        <a:gd name="T19" fmla="*/ 29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2 w 1769"/>
                        <a:gd name="T5" fmla="*/ 36 h 791"/>
                        <a:gd name="T6" fmla="*/ 226 w 1769"/>
                        <a:gd name="T7" fmla="*/ 79 h 791"/>
                        <a:gd name="T8" fmla="*/ 246 w 1769"/>
                        <a:gd name="T9" fmla="*/ 111 h 791"/>
                        <a:gd name="T10" fmla="*/ 237 w 1769"/>
                        <a:gd name="T11" fmla="*/ 144 h 791"/>
                        <a:gd name="T12" fmla="*/ 223 w 1769"/>
                        <a:gd name="T13" fmla="*/ 115 h 791"/>
                        <a:gd name="T14" fmla="*/ 195 w 1769"/>
                        <a:gd name="T15" fmla="*/ 83 h 791"/>
                        <a:gd name="T16" fmla="*/ 155 w 1769"/>
                        <a:gd name="T17" fmla="*/ 54 h 791"/>
                        <a:gd name="T18" fmla="*/ 81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93 h 504"/>
                        <a:gd name="T2" fmla="*/ 343 w 2736"/>
                        <a:gd name="T3" fmla="*/ 64 h 504"/>
                        <a:gd name="T4" fmla="*/ 705 w 2736"/>
                        <a:gd name="T5" fmla="*/ 9 h 504"/>
                        <a:gd name="T6" fmla="*/ 1086 w 2736"/>
                        <a:gd name="T7" fmla="*/ 9 h 504"/>
                        <a:gd name="T8" fmla="*/ 1080 w 2736"/>
                        <a:gd name="T9" fmla="*/ 40 h 504"/>
                        <a:gd name="T10" fmla="*/ 701 w 2736"/>
                        <a:gd name="T11" fmla="*/ 40 h 504"/>
                        <a:gd name="T12" fmla="*/ 260 w 2736"/>
                        <a:gd name="T13" fmla="*/ 112 h 504"/>
                        <a:gd name="T14" fmla="*/ 0 w 2736"/>
                        <a:gd name="T15" fmla="*/ 19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3 w 1769"/>
                        <a:gd name="T3" fmla="*/ 22 h 791"/>
                        <a:gd name="T4" fmla="*/ 316 w 1769"/>
                        <a:gd name="T5" fmla="*/ 77 h 791"/>
                        <a:gd name="T6" fmla="*/ 440 w 1769"/>
                        <a:gd name="T7" fmla="*/ 166 h 791"/>
                        <a:gd name="T8" fmla="*/ 480 w 1769"/>
                        <a:gd name="T9" fmla="*/ 234 h 791"/>
                        <a:gd name="T10" fmla="*/ 462 w 1769"/>
                        <a:gd name="T11" fmla="*/ 302 h 791"/>
                        <a:gd name="T12" fmla="*/ 435 w 1769"/>
                        <a:gd name="T13" fmla="*/ 243 h 791"/>
                        <a:gd name="T14" fmla="*/ 380 w 1769"/>
                        <a:gd name="T15" fmla="*/ 174 h 791"/>
                        <a:gd name="T16" fmla="*/ 303 w 1769"/>
                        <a:gd name="T17" fmla="*/ 113 h 791"/>
                        <a:gd name="T18" fmla="*/ 159 w 1769"/>
                        <a:gd name="T19" fmla="*/ 58 h 791"/>
                        <a:gd name="T20" fmla="*/ 0 w 1769"/>
                        <a:gd name="T21" fmla="*/ 29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239 h 504"/>
                        <a:gd name="T2" fmla="*/ 380 w 2736"/>
                        <a:gd name="T3" fmla="*/ 80 h 504"/>
                        <a:gd name="T4" fmla="*/ 781 w 2736"/>
                        <a:gd name="T5" fmla="*/ 12 h 504"/>
                        <a:gd name="T6" fmla="*/ 1203 w 2736"/>
                        <a:gd name="T7" fmla="*/ 12 h 504"/>
                        <a:gd name="T8" fmla="*/ 1195 w 2736"/>
                        <a:gd name="T9" fmla="*/ 49 h 504"/>
                        <a:gd name="T10" fmla="*/ 776 w 2736"/>
                        <a:gd name="T11" fmla="*/ 49 h 504"/>
                        <a:gd name="T12" fmla="*/ 288 w 2736"/>
                        <a:gd name="T13" fmla="*/ 138 h 504"/>
                        <a:gd name="T14" fmla="*/ 0 w 2736"/>
                        <a:gd name="T15" fmla="*/ 2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47 w 1769"/>
                        <a:gd name="T3" fmla="*/ 27 h 791"/>
                        <a:gd name="T4" fmla="*/ 351 w 1769"/>
                        <a:gd name="T5" fmla="*/ 95 h 791"/>
                        <a:gd name="T6" fmla="*/ 488 w 1769"/>
                        <a:gd name="T7" fmla="*/ 205 h 791"/>
                        <a:gd name="T8" fmla="*/ 532 w 1769"/>
                        <a:gd name="T9" fmla="*/ 289 h 791"/>
                        <a:gd name="T10" fmla="*/ 512 w 1769"/>
                        <a:gd name="T11" fmla="*/ 373 h 791"/>
                        <a:gd name="T12" fmla="*/ 482 w 1769"/>
                        <a:gd name="T13" fmla="*/ 300 h 791"/>
                        <a:gd name="T14" fmla="*/ 421 w 1769"/>
                        <a:gd name="T15" fmla="*/ 216 h 791"/>
                        <a:gd name="T16" fmla="*/ 336 w 1769"/>
                        <a:gd name="T17" fmla="*/ 141 h 791"/>
                        <a:gd name="T18" fmla="*/ 176 w 1769"/>
                        <a:gd name="T19" fmla="*/ 72 h 791"/>
                        <a:gd name="T20" fmla="*/ 0 w 1769"/>
                        <a:gd name="T21" fmla="*/ 36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83 h 504"/>
                        <a:gd name="T2" fmla="*/ 348 w 2736"/>
                        <a:gd name="T3" fmla="*/ 61 h 504"/>
                        <a:gd name="T4" fmla="*/ 715 w 2736"/>
                        <a:gd name="T5" fmla="*/ 8 h 504"/>
                        <a:gd name="T6" fmla="*/ 1101 w 2736"/>
                        <a:gd name="T7" fmla="*/ 8 h 504"/>
                        <a:gd name="T8" fmla="*/ 1095 w 2736"/>
                        <a:gd name="T9" fmla="*/ 37 h 504"/>
                        <a:gd name="T10" fmla="*/ 710 w 2736"/>
                        <a:gd name="T11" fmla="*/ 37 h 504"/>
                        <a:gd name="T12" fmla="*/ 263 w 2736"/>
                        <a:gd name="T13" fmla="*/ 106 h 504"/>
                        <a:gd name="T14" fmla="*/ 0 w 2736"/>
                        <a:gd name="T15" fmla="*/ 18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5 w 1769"/>
                        <a:gd name="T3" fmla="*/ 20 h 791"/>
                        <a:gd name="T4" fmla="*/ 321 w 1769"/>
                        <a:gd name="T5" fmla="*/ 72 h 791"/>
                        <a:gd name="T6" fmla="*/ 447 w 1769"/>
                        <a:gd name="T7" fmla="*/ 156 h 791"/>
                        <a:gd name="T8" fmla="*/ 487 w 1769"/>
                        <a:gd name="T9" fmla="*/ 220 h 791"/>
                        <a:gd name="T10" fmla="*/ 469 w 1769"/>
                        <a:gd name="T11" fmla="*/ 285 h 791"/>
                        <a:gd name="T12" fmla="*/ 441 w 1769"/>
                        <a:gd name="T13" fmla="*/ 229 h 791"/>
                        <a:gd name="T14" fmla="*/ 386 w 1769"/>
                        <a:gd name="T15" fmla="*/ 164 h 791"/>
                        <a:gd name="T16" fmla="*/ 308 w 1769"/>
                        <a:gd name="T17" fmla="*/ 107 h 791"/>
                        <a:gd name="T18" fmla="*/ 161 w 1769"/>
                        <a:gd name="T19" fmla="*/ 55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223 h 504"/>
                        <a:gd name="T2" fmla="*/ 325 w 2736"/>
                        <a:gd name="T3" fmla="*/ 74 h 504"/>
                        <a:gd name="T4" fmla="*/ 667 w 2736"/>
                        <a:gd name="T5" fmla="*/ 11 h 504"/>
                        <a:gd name="T6" fmla="*/ 1028 w 2736"/>
                        <a:gd name="T7" fmla="*/ 11 h 504"/>
                        <a:gd name="T8" fmla="*/ 1022 w 2736"/>
                        <a:gd name="T9" fmla="*/ 45 h 504"/>
                        <a:gd name="T10" fmla="*/ 663 w 2736"/>
                        <a:gd name="T11" fmla="*/ 45 h 504"/>
                        <a:gd name="T12" fmla="*/ 246 w 2736"/>
                        <a:gd name="T13" fmla="*/ 129 h 504"/>
                        <a:gd name="T14" fmla="*/ 0 w 2736"/>
                        <a:gd name="T15" fmla="*/ 22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26 w 1769"/>
                        <a:gd name="T3" fmla="*/ 25 h 791"/>
                        <a:gd name="T4" fmla="*/ 300 w 1769"/>
                        <a:gd name="T5" fmla="*/ 88 h 791"/>
                        <a:gd name="T6" fmla="*/ 418 w 1769"/>
                        <a:gd name="T7" fmla="*/ 191 h 791"/>
                        <a:gd name="T8" fmla="*/ 455 w 1769"/>
                        <a:gd name="T9" fmla="*/ 269 h 791"/>
                        <a:gd name="T10" fmla="*/ 438 w 1769"/>
                        <a:gd name="T11" fmla="*/ 348 h 791"/>
                        <a:gd name="T12" fmla="*/ 412 w 1769"/>
                        <a:gd name="T13" fmla="*/ 279 h 791"/>
                        <a:gd name="T14" fmla="*/ 360 w 1769"/>
                        <a:gd name="T15" fmla="*/ 201 h 791"/>
                        <a:gd name="T16" fmla="*/ 288 w 1769"/>
                        <a:gd name="T17" fmla="*/ 131 h 791"/>
                        <a:gd name="T18" fmla="*/ 151 w 1769"/>
                        <a:gd name="T19" fmla="*/ 67 h 791"/>
                        <a:gd name="T20" fmla="*/ 0 w 1769"/>
                        <a:gd name="T21" fmla="*/ 34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93 h 504"/>
                        <a:gd name="T2" fmla="*/ 276 w 2736"/>
                        <a:gd name="T3" fmla="*/ 64 h 504"/>
                        <a:gd name="T4" fmla="*/ 566 w 2736"/>
                        <a:gd name="T5" fmla="*/ 9 h 504"/>
                        <a:gd name="T6" fmla="*/ 872 w 2736"/>
                        <a:gd name="T7" fmla="*/ 9 h 504"/>
                        <a:gd name="T8" fmla="*/ 867 w 2736"/>
                        <a:gd name="T9" fmla="*/ 40 h 504"/>
                        <a:gd name="T10" fmla="*/ 562 w 2736"/>
                        <a:gd name="T11" fmla="*/ 40 h 504"/>
                        <a:gd name="T12" fmla="*/ 208 w 2736"/>
                        <a:gd name="T13" fmla="*/ 112 h 504"/>
                        <a:gd name="T14" fmla="*/ 0 w 2736"/>
                        <a:gd name="T15" fmla="*/ 19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107 w 1769"/>
                        <a:gd name="T3" fmla="*/ 22 h 791"/>
                        <a:gd name="T4" fmla="*/ 255 w 1769"/>
                        <a:gd name="T5" fmla="*/ 77 h 791"/>
                        <a:gd name="T6" fmla="*/ 355 w 1769"/>
                        <a:gd name="T7" fmla="*/ 165 h 791"/>
                        <a:gd name="T8" fmla="*/ 387 w 1769"/>
                        <a:gd name="T9" fmla="*/ 232 h 791"/>
                        <a:gd name="T10" fmla="*/ 372 w 1769"/>
                        <a:gd name="T11" fmla="*/ 301 h 791"/>
                        <a:gd name="T12" fmla="*/ 350 w 1769"/>
                        <a:gd name="T13" fmla="*/ 242 h 791"/>
                        <a:gd name="T14" fmla="*/ 306 w 1769"/>
                        <a:gd name="T15" fmla="*/ 174 h 791"/>
                        <a:gd name="T16" fmla="*/ 244 w 1769"/>
                        <a:gd name="T17" fmla="*/ 113 h 791"/>
                        <a:gd name="T18" fmla="*/ 128 w 1769"/>
                        <a:gd name="T19" fmla="*/ 58 h 791"/>
                        <a:gd name="T20" fmla="*/ 0 w 1769"/>
                        <a:gd name="T21" fmla="*/ 29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95 h 504"/>
                        <a:gd name="T2" fmla="*/ 227 w 2736"/>
                        <a:gd name="T3" fmla="*/ 32 h 504"/>
                        <a:gd name="T4" fmla="*/ 467 w 2736"/>
                        <a:gd name="T5" fmla="*/ 4 h 504"/>
                        <a:gd name="T6" fmla="*/ 720 w 2736"/>
                        <a:gd name="T7" fmla="*/ 4 h 504"/>
                        <a:gd name="T8" fmla="*/ 716 w 2736"/>
                        <a:gd name="T9" fmla="*/ 20 h 504"/>
                        <a:gd name="T10" fmla="*/ 464 w 2736"/>
                        <a:gd name="T11" fmla="*/ 20 h 504"/>
                        <a:gd name="T12" fmla="*/ 172 w 2736"/>
                        <a:gd name="T13" fmla="*/ 55 h 504"/>
                        <a:gd name="T14" fmla="*/ 0 w 2736"/>
                        <a:gd name="T15" fmla="*/ 9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88 w 1769"/>
                        <a:gd name="T3" fmla="*/ 10 h 791"/>
                        <a:gd name="T4" fmla="*/ 210 w 1769"/>
                        <a:gd name="T5" fmla="*/ 38 h 791"/>
                        <a:gd name="T6" fmla="*/ 293 w 1769"/>
                        <a:gd name="T7" fmla="*/ 81 h 791"/>
                        <a:gd name="T8" fmla="*/ 319 w 1769"/>
                        <a:gd name="T9" fmla="*/ 114 h 791"/>
                        <a:gd name="T10" fmla="*/ 307 w 1769"/>
                        <a:gd name="T11" fmla="*/ 148 h 791"/>
                        <a:gd name="T12" fmla="*/ 289 w 1769"/>
                        <a:gd name="T13" fmla="*/ 119 h 791"/>
                        <a:gd name="T14" fmla="*/ 252 w 1769"/>
                        <a:gd name="T15" fmla="*/ 85 h 791"/>
                        <a:gd name="T16" fmla="*/ 202 w 1769"/>
                        <a:gd name="T17" fmla="*/ 56 h 791"/>
                        <a:gd name="T18" fmla="*/ 106 w 1769"/>
                        <a:gd name="T19" fmla="*/ 29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2 w 1769"/>
                        <a:gd name="T5" fmla="*/ 36 h 791"/>
                        <a:gd name="T6" fmla="*/ 226 w 1769"/>
                        <a:gd name="T7" fmla="*/ 79 h 791"/>
                        <a:gd name="T8" fmla="*/ 246 w 1769"/>
                        <a:gd name="T9" fmla="*/ 111 h 791"/>
                        <a:gd name="T10" fmla="*/ 237 w 1769"/>
                        <a:gd name="T11" fmla="*/ 144 h 791"/>
                        <a:gd name="T12" fmla="*/ 223 w 1769"/>
                        <a:gd name="T13" fmla="*/ 115 h 791"/>
                        <a:gd name="T14" fmla="*/ 195 w 1769"/>
                        <a:gd name="T15" fmla="*/ 83 h 791"/>
                        <a:gd name="T16" fmla="*/ 155 w 1769"/>
                        <a:gd name="T17" fmla="*/ 54 h 791"/>
                        <a:gd name="T18" fmla="*/ 81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2 w 1769"/>
                        <a:gd name="T5" fmla="*/ 36 h 791"/>
                        <a:gd name="T6" fmla="*/ 226 w 1769"/>
                        <a:gd name="T7" fmla="*/ 79 h 791"/>
                        <a:gd name="T8" fmla="*/ 246 w 1769"/>
                        <a:gd name="T9" fmla="*/ 111 h 791"/>
                        <a:gd name="T10" fmla="*/ 237 w 1769"/>
                        <a:gd name="T11" fmla="*/ 144 h 791"/>
                        <a:gd name="T12" fmla="*/ 223 w 1769"/>
                        <a:gd name="T13" fmla="*/ 115 h 791"/>
                        <a:gd name="T14" fmla="*/ 195 w 1769"/>
                        <a:gd name="T15" fmla="*/ 83 h 791"/>
                        <a:gd name="T16" fmla="*/ 155 w 1769"/>
                        <a:gd name="T17" fmla="*/ 54 h 791"/>
                        <a:gd name="T18" fmla="*/ 81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2 w 1769"/>
                        <a:gd name="T5" fmla="*/ 36 h 791"/>
                        <a:gd name="T6" fmla="*/ 226 w 1769"/>
                        <a:gd name="T7" fmla="*/ 79 h 791"/>
                        <a:gd name="T8" fmla="*/ 246 w 1769"/>
                        <a:gd name="T9" fmla="*/ 111 h 791"/>
                        <a:gd name="T10" fmla="*/ 237 w 1769"/>
                        <a:gd name="T11" fmla="*/ 144 h 791"/>
                        <a:gd name="T12" fmla="*/ 223 w 1769"/>
                        <a:gd name="T13" fmla="*/ 115 h 791"/>
                        <a:gd name="T14" fmla="*/ 195 w 1769"/>
                        <a:gd name="T15" fmla="*/ 83 h 791"/>
                        <a:gd name="T16" fmla="*/ 155 w 1769"/>
                        <a:gd name="T17" fmla="*/ 54 h 791"/>
                        <a:gd name="T18" fmla="*/ 81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81 w 2736"/>
                        <a:gd name="T3" fmla="*/ 31 h 504"/>
                        <a:gd name="T4" fmla="*/ 371 w 2736"/>
                        <a:gd name="T5" fmla="*/ 4 h 504"/>
                        <a:gd name="T6" fmla="*/ 572 w 2736"/>
                        <a:gd name="T7" fmla="*/ 4 h 504"/>
                        <a:gd name="T8" fmla="*/ 569 w 2736"/>
                        <a:gd name="T9" fmla="*/ 19 h 504"/>
                        <a:gd name="T10" fmla="*/ 369 w 2736"/>
                        <a:gd name="T11" fmla="*/ 19 h 504"/>
                        <a:gd name="T12" fmla="*/ 137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70 w 1769"/>
                        <a:gd name="T3" fmla="*/ 10 h 791"/>
                        <a:gd name="T4" fmla="*/ 167 w 1769"/>
                        <a:gd name="T5" fmla="*/ 36 h 791"/>
                        <a:gd name="T6" fmla="*/ 232 w 1769"/>
                        <a:gd name="T7" fmla="*/ 79 h 791"/>
                        <a:gd name="T8" fmla="*/ 253 w 1769"/>
                        <a:gd name="T9" fmla="*/ 111 h 791"/>
                        <a:gd name="T10" fmla="*/ 244 w 1769"/>
                        <a:gd name="T11" fmla="*/ 144 h 791"/>
                        <a:gd name="T12" fmla="*/ 229 w 1769"/>
                        <a:gd name="T13" fmla="*/ 115 h 791"/>
                        <a:gd name="T14" fmla="*/ 201 w 1769"/>
                        <a:gd name="T15" fmla="*/ 83 h 791"/>
                        <a:gd name="T16" fmla="*/ 160 w 1769"/>
                        <a:gd name="T17" fmla="*/ 54 h 791"/>
                        <a:gd name="T18" fmla="*/ 84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40 w 2736"/>
                        <a:gd name="T3" fmla="*/ 31 h 504"/>
                        <a:gd name="T4" fmla="*/ 287 w 2736"/>
                        <a:gd name="T5" fmla="*/ 4 h 504"/>
                        <a:gd name="T6" fmla="*/ 442 w 2736"/>
                        <a:gd name="T7" fmla="*/ 4 h 504"/>
                        <a:gd name="T8" fmla="*/ 440 w 2736"/>
                        <a:gd name="T9" fmla="*/ 19 h 504"/>
                        <a:gd name="T10" fmla="*/ 285 w 2736"/>
                        <a:gd name="T11" fmla="*/ 19 h 504"/>
                        <a:gd name="T12" fmla="*/ 106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4 w 1769"/>
                        <a:gd name="T3" fmla="*/ 10 h 791"/>
                        <a:gd name="T4" fmla="*/ 129 w 1769"/>
                        <a:gd name="T5" fmla="*/ 36 h 791"/>
                        <a:gd name="T6" fmla="*/ 180 w 1769"/>
                        <a:gd name="T7" fmla="*/ 79 h 791"/>
                        <a:gd name="T8" fmla="*/ 196 w 1769"/>
                        <a:gd name="T9" fmla="*/ 111 h 791"/>
                        <a:gd name="T10" fmla="*/ 188 w 1769"/>
                        <a:gd name="T11" fmla="*/ 144 h 791"/>
                        <a:gd name="T12" fmla="*/ 177 w 1769"/>
                        <a:gd name="T13" fmla="*/ 115 h 791"/>
                        <a:gd name="T14" fmla="*/ 155 w 1769"/>
                        <a:gd name="T15" fmla="*/ 83 h 791"/>
                        <a:gd name="T16" fmla="*/ 124 w 1769"/>
                        <a:gd name="T17" fmla="*/ 54 h 791"/>
                        <a:gd name="T18" fmla="*/ 65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30 w 2736"/>
                        <a:gd name="T3" fmla="*/ 31 h 504"/>
                        <a:gd name="T4" fmla="*/ 267 w 2736"/>
                        <a:gd name="T5" fmla="*/ 4 h 504"/>
                        <a:gd name="T6" fmla="*/ 411 w 2736"/>
                        <a:gd name="T7" fmla="*/ 4 h 504"/>
                        <a:gd name="T8" fmla="*/ 409 w 2736"/>
                        <a:gd name="T9" fmla="*/ 19 h 504"/>
                        <a:gd name="T10" fmla="*/ 265 w 2736"/>
                        <a:gd name="T11" fmla="*/ 19 h 504"/>
                        <a:gd name="T12" fmla="*/ 98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0 w 1769"/>
                        <a:gd name="T3" fmla="*/ 10 h 791"/>
                        <a:gd name="T4" fmla="*/ 120 w 1769"/>
                        <a:gd name="T5" fmla="*/ 36 h 791"/>
                        <a:gd name="T6" fmla="*/ 167 w 1769"/>
                        <a:gd name="T7" fmla="*/ 79 h 791"/>
                        <a:gd name="T8" fmla="*/ 182 w 1769"/>
                        <a:gd name="T9" fmla="*/ 111 h 791"/>
                        <a:gd name="T10" fmla="*/ 175 w 1769"/>
                        <a:gd name="T11" fmla="*/ 144 h 791"/>
                        <a:gd name="T12" fmla="*/ 165 w 1769"/>
                        <a:gd name="T13" fmla="*/ 115 h 791"/>
                        <a:gd name="T14" fmla="*/ 144 w 1769"/>
                        <a:gd name="T15" fmla="*/ 83 h 791"/>
                        <a:gd name="T16" fmla="*/ 115 w 1769"/>
                        <a:gd name="T17" fmla="*/ 54 h 791"/>
                        <a:gd name="T18" fmla="*/ 60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2 w 1769"/>
                        <a:gd name="T5" fmla="*/ 36 h 791"/>
                        <a:gd name="T6" fmla="*/ 226 w 1769"/>
                        <a:gd name="T7" fmla="*/ 79 h 791"/>
                        <a:gd name="T8" fmla="*/ 246 w 1769"/>
                        <a:gd name="T9" fmla="*/ 111 h 791"/>
                        <a:gd name="T10" fmla="*/ 237 w 1769"/>
                        <a:gd name="T11" fmla="*/ 144 h 791"/>
                        <a:gd name="T12" fmla="*/ 223 w 1769"/>
                        <a:gd name="T13" fmla="*/ 115 h 791"/>
                        <a:gd name="T14" fmla="*/ 195 w 1769"/>
                        <a:gd name="T15" fmla="*/ 83 h 791"/>
                        <a:gd name="T16" fmla="*/ 155 w 1769"/>
                        <a:gd name="T17" fmla="*/ 54 h 791"/>
                        <a:gd name="T18" fmla="*/ 81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2 w 1769"/>
                        <a:gd name="T5" fmla="*/ 36 h 791"/>
                        <a:gd name="T6" fmla="*/ 226 w 1769"/>
                        <a:gd name="T7" fmla="*/ 79 h 791"/>
                        <a:gd name="T8" fmla="*/ 246 w 1769"/>
                        <a:gd name="T9" fmla="*/ 111 h 791"/>
                        <a:gd name="T10" fmla="*/ 237 w 1769"/>
                        <a:gd name="T11" fmla="*/ 144 h 791"/>
                        <a:gd name="T12" fmla="*/ 223 w 1769"/>
                        <a:gd name="T13" fmla="*/ 115 h 791"/>
                        <a:gd name="T14" fmla="*/ 195 w 1769"/>
                        <a:gd name="T15" fmla="*/ 83 h 791"/>
                        <a:gd name="T16" fmla="*/ 155 w 1769"/>
                        <a:gd name="T17" fmla="*/ 54 h 791"/>
                        <a:gd name="T18" fmla="*/ 81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122 w 2736"/>
                      <a:gd name="T3" fmla="*/ 14 h 504"/>
                      <a:gd name="T4" fmla="*/ 250 w 2736"/>
                      <a:gd name="T5" fmla="*/ 2 h 504"/>
                      <a:gd name="T6" fmla="*/ 386 w 2736"/>
                      <a:gd name="T7" fmla="*/ 2 h 504"/>
                      <a:gd name="T8" fmla="*/ 383 w 2736"/>
                      <a:gd name="T9" fmla="*/ 9 h 504"/>
                      <a:gd name="T10" fmla="*/ 248 w 2736"/>
                      <a:gd name="T11" fmla="*/ 9 h 504"/>
                      <a:gd name="T12" fmla="*/ 92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47 w 1769"/>
                      <a:gd name="T3" fmla="*/ 5 h 791"/>
                      <a:gd name="T4" fmla="*/ 113 w 1769"/>
                      <a:gd name="T5" fmla="*/ 17 h 791"/>
                      <a:gd name="T6" fmla="*/ 157 w 1769"/>
                      <a:gd name="T7" fmla="*/ 36 h 791"/>
                      <a:gd name="T8" fmla="*/ 171 w 1769"/>
                      <a:gd name="T9" fmla="*/ 51 h 791"/>
                      <a:gd name="T10" fmla="*/ 164 w 1769"/>
                      <a:gd name="T11" fmla="*/ 66 h 791"/>
                      <a:gd name="T12" fmla="*/ 155 w 1769"/>
                      <a:gd name="T13" fmla="*/ 53 h 791"/>
                      <a:gd name="T14" fmla="*/ 135 w 1769"/>
                      <a:gd name="T15" fmla="*/ 38 h 791"/>
                      <a:gd name="T16" fmla="*/ 108 w 1769"/>
                      <a:gd name="T17" fmla="*/ 25 h 791"/>
                      <a:gd name="T18" fmla="*/ 56 w 1769"/>
                      <a:gd name="T19" fmla="*/ 13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67 h 504"/>
                        <a:gd name="T2" fmla="*/ 130 w 2736"/>
                        <a:gd name="T3" fmla="*/ 22 h 504"/>
                        <a:gd name="T4" fmla="*/ 267 w 2736"/>
                        <a:gd name="T5" fmla="*/ 3 h 504"/>
                        <a:gd name="T6" fmla="*/ 412 w 2736"/>
                        <a:gd name="T7" fmla="*/ 3 h 504"/>
                        <a:gd name="T8" fmla="*/ 410 w 2736"/>
                        <a:gd name="T9" fmla="*/ 14 h 504"/>
                        <a:gd name="T10" fmla="*/ 266 w 2736"/>
                        <a:gd name="T11" fmla="*/ 14 h 504"/>
                        <a:gd name="T12" fmla="*/ 99 w 2736"/>
                        <a:gd name="T13" fmla="*/ 39 h 504"/>
                        <a:gd name="T14" fmla="*/ 0 w 2736"/>
                        <a:gd name="T15" fmla="*/ 6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0 w 1769"/>
                        <a:gd name="T3" fmla="*/ 7 h 791"/>
                        <a:gd name="T4" fmla="*/ 120 w 1769"/>
                        <a:gd name="T5" fmla="*/ 27 h 791"/>
                        <a:gd name="T6" fmla="*/ 167 w 1769"/>
                        <a:gd name="T7" fmla="*/ 58 h 791"/>
                        <a:gd name="T8" fmla="*/ 182 w 1769"/>
                        <a:gd name="T9" fmla="*/ 81 h 791"/>
                        <a:gd name="T10" fmla="*/ 175 w 1769"/>
                        <a:gd name="T11" fmla="*/ 105 h 791"/>
                        <a:gd name="T12" fmla="*/ 165 w 1769"/>
                        <a:gd name="T13" fmla="*/ 84 h 791"/>
                        <a:gd name="T14" fmla="*/ 144 w 1769"/>
                        <a:gd name="T15" fmla="*/ 61 h 791"/>
                        <a:gd name="T16" fmla="*/ 115 w 1769"/>
                        <a:gd name="T17" fmla="*/ 39 h 791"/>
                        <a:gd name="T18" fmla="*/ 6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145 h 504"/>
                        <a:gd name="T2" fmla="*/ 154 w 2736"/>
                        <a:gd name="T3" fmla="*/ 48 h 504"/>
                        <a:gd name="T4" fmla="*/ 317 w 2736"/>
                        <a:gd name="T5" fmla="*/ 7 h 504"/>
                        <a:gd name="T6" fmla="*/ 488 w 2736"/>
                        <a:gd name="T7" fmla="*/ 7 h 504"/>
                        <a:gd name="T8" fmla="*/ 485 w 2736"/>
                        <a:gd name="T9" fmla="*/ 29 h 504"/>
                        <a:gd name="T10" fmla="*/ 315 w 2736"/>
                        <a:gd name="T11" fmla="*/ 29 h 504"/>
                        <a:gd name="T12" fmla="*/ 117 w 2736"/>
                        <a:gd name="T13" fmla="*/ 84 h 504"/>
                        <a:gd name="T14" fmla="*/ 0 w 2736"/>
                        <a:gd name="T15" fmla="*/ 1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0 w 1769"/>
                        <a:gd name="T3" fmla="*/ 16 h 791"/>
                        <a:gd name="T4" fmla="*/ 142 w 1769"/>
                        <a:gd name="T5" fmla="*/ 57 h 791"/>
                        <a:gd name="T6" fmla="*/ 198 w 1769"/>
                        <a:gd name="T7" fmla="*/ 124 h 791"/>
                        <a:gd name="T8" fmla="*/ 216 w 1769"/>
                        <a:gd name="T9" fmla="*/ 174 h 791"/>
                        <a:gd name="T10" fmla="*/ 207 w 1769"/>
                        <a:gd name="T11" fmla="*/ 225 h 791"/>
                        <a:gd name="T12" fmla="*/ 195 w 1769"/>
                        <a:gd name="T13" fmla="*/ 181 h 791"/>
                        <a:gd name="T14" fmla="*/ 171 w 1769"/>
                        <a:gd name="T15" fmla="*/ 130 h 791"/>
                        <a:gd name="T16" fmla="*/ 136 w 1769"/>
                        <a:gd name="T17" fmla="*/ 84 h 791"/>
                        <a:gd name="T18" fmla="*/ 71 w 1769"/>
                        <a:gd name="T19" fmla="*/ 43 h 791"/>
                        <a:gd name="T20" fmla="*/ 0 w 1769"/>
                        <a:gd name="T21" fmla="*/ 22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15 h 504"/>
                        <a:gd name="T2" fmla="*/ 105 w 2736"/>
                        <a:gd name="T3" fmla="*/ 5 h 504"/>
                        <a:gd name="T4" fmla="*/ 216 w 2736"/>
                        <a:gd name="T5" fmla="*/ 1 h 504"/>
                        <a:gd name="T6" fmla="*/ 333 w 2736"/>
                        <a:gd name="T7" fmla="*/ 1 h 504"/>
                        <a:gd name="T8" fmla="*/ 331 w 2736"/>
                        <a:gd name="T9" fmla="*/ 3 h 504"/>
                        <a:gd name="T10" fmla="*/ 214 w 2736"/>
                        <a:gd name="T11" fmla="*/ 3 h 504"/>
                        <a:gd name="T12" fmla="*/ 80 w 2736"/>
                        <a:gd name="T13" fmla="*/ 9 h 504"/>
                        <a:gd name="T14" fmla="*/ 0 w 2736"/>
                        <a:gd name="T15" fmla="*/ 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1 w 1769"/>
                        <a:gd name="T3" fmla="*/ 2 h 791"/>
                        <a:gd name="T4" fmla="*/ 97 w 1769"/>
                        <a:gd name="T5" fmla="*/ 6 h 791"/>
                        <a:gd name="T6" fmla="*/ 135 w 1769"/>
                        <a:gd name="T7" fmla="*/ 13 h 791"/>
                        <a:gd name="T8" fmla="*/ 147 w 1769"/>
                        <a:gd name="T9" fmla="*/ 18 h 791"/>
                        <a:gd name="T10" fmla="*/ 142 w 1769"/>
                        <a:gd name="T11" fmla="*/ 23 h 791"/>
                        <a:gd name="T12" fmla="*/ 133 w 1769"/>
                        <a:gd name="T13" fmla="*/ 18 h 791"/>
                        <a:gd name="T14" fmla="*/ 116 w 1769"/>
                        <a:gd name="T15" fmla="*/ 13 h 791"/>
                        <a:gd name="T16" fmla="*/ 93 w 1769"/>
                        <a:gd name="T17" fmla="*/ 9 h 791"/>
                        <a:gd name="T18" fmla="*/ 49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93 h 504"/>
                        <a:gd name="T2" fmla="*/ 343 w 2736"/>
                        <a:gd name="T3" fmla="*/ 64 h 504"/>
                        <a:gd name="T4" fmla="*/ 705 w 2736"/>
                        <a:gd name="T5" fmla="*/ 9 h 504"/>
                        <a:gd name="T6" fmla="*/ 1086 w 2736"/>
                        <a:gd name="T7" fmla="*/ 9 h 504"/>
                        <a:gd name="T8" fmla="*/ 1080 w 2736"/>
                        <a:gd name="T9" fmla="*/ 40 h 504"/>
                        <a:gd name="T10" fmla="*/ 701 w 2736"/>
                        <a:gd name="T11" fmla="*/ 40 h 504"/>
                        <a:gd name="T12" fmla="*/ 260 w 2736"/>
                        <a:gd name="T13" fmla="*/ 112 h 504"/>
                        <a:gd name="T14" fmla="*/ 0 w 2736"/>
                        <a:gd name="T15" fmla="*/ 19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3 w 1769"/>
                        <a:gd name="T3" fmla="*/ 22 h 791"/>
                        <a:gd name="T4" fmla="*/ 316 w 1769"/>
                        <a:gd name="T5" fmla="*/ 77 h 791"/>
                        <a:gd name="T6" fmla="*/ 440 w 1769"/>
                        <a:gd name="T7" fmla="*/ 166 h 791"/>
                        <a:gd name="T8" fmla="*/ 480 w 1769"/>
                        <a:gd name="T9" fmla="*/ 234 h 791"/>
                        <a:gd name="T10" fmla="*/ 462 w 1769"/>
                        <a:gd name="T11" fmla="*/ 302 h 791"/>
                        <a:gd name="T12" fmla="*/ 435 w 1769"/>
                        <a:gd name="T13" fmla="*/ 243 h 791"/>
                        <a:gd name="T14" fmla="*/ 380 w 1769"/>
                        <a:gd name="T15" fmla="*/ 174 h 791"/>
                        <a:gd name="T16" fmla="*/ 303 w 1769"/>
                        <a:gd name="T17" fmla="*/ 113 h 791"/>
                        <a:gd name="T18" fmla="*/ 159 w 1769"/>
                        <a:gd name="T19" fmla="*/ 58 h 791"/>
                        <a:gd name="T20" fmla="*/ 0 w 1769"/>
                        <a:gd name="T21" fmla="*/ 29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193 h 504"/>
                        <a:gd name="T2" fmla="*/ 294 w 2736"/>
                        <a:gd name="T3" fmla="*/ 64 h 504"/>
                        <a:gd name="T4" fmla="*/ 603 w 2736"/>
                        <a:gd name="T5" fmla="*/ 9 h 504"/>
                        <a:gd name="T6" fmla="*/ 930 w 2736"/>
                        <a:gd name="T7" fmla="*/ 9 h 504"/>
                        <a:gd name="T8" fmla="*/ 925 w 2736"/>
                        <a:gd name="T9" fmla="*/ 40 h 504"/>
                        <a:gd name="T10" fmla="*/ 599 w 2736"/>
                        <a:gd name="T11" fmla="*/ 40 h 504"/>
                        <a:gd name="T12" fmla="*/ 222 w 2736"/>
                        <a:gd name="T13" fmla="*/ 112 h 504"/>
                        <a:gd name="T14" fmla="*/ 0 w 2736"/>
                        <a:gd name="T15" fmla="*/ 19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114 w 1769"/>
                        <a:gd name="T3" fmla="*/ 22 h 791"/>
                        <a:gd name="T4" fmla="*/ 271 w 1769"/>
                        <a:gd name="T5" fmla="*/ 77 h 791"/>
                        <a:gd name="T6" fmla="*/ 377 w 1769"/>
                        <a:gd name="T7" fmla="*/ 166 h 791"/>
                        <a:gd name="T8" fmla="*/ 411 w 1769"/>
                        <a:gd name="T9" fmla="*/ 234 h 791"/>
                        <a:gd name="T10" fmla="*/ 395 w 1769"/>
                        <a:gd name="T11" fmla="*/ 302 h 791"/>
                        <a:gd name="T12" fmla="*/ 372 w 1769"/>
                        <a:gd name="T13" fmla="*/ 243 h 791"/>
                        <a:gd name="T14" fmla="*/ 325 w 1769"/>
                        <a:gd name="T15" fmla="*/ 174 h 791"/>
                        <a:gd name="T16" fmla="*/ 260 w 1769"/>
                        <a:gd name="T17" fmla="*/ 113 h 791"/>
                        <a:gd name="T18" fmla="*/ 136 w 1769"/>
                        <a:gd name="T19" fmla="*/ 58 h 791"/>
                        <a:gd name="T20" fmla="*/ 0 w 1769"/>
                        <a:gd name="T21" fmla="*/ 29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180 h 504"/>
                        <a:gd name="T2" fmla="*/ 338 w 2736"/>
                        <a:gd name="T3" fmla="*/ 60 h 504"/>
                        <a:gd name="T4" fmla="*/ 695 w 2736"/>
                        <a:gd name="T5" fmla="*/ 8 h 504"/>
                        <a:gd name="T6" fmla="*/ 1070 w 2736"/>
                        <a:gd name="T7" fmla="*/ 8 h 504"/>
                        <a:gd name="T8" fmla="*/ 1064 w 2736"/>
                        <a:gd name="T9" fmla="*/ 37 h 504"/>
                        <a:gd name="T10" fmla="*/ 690 w 2736"/>
                        <a:gd name="T11" fmla="*/ 37 h 504"/>
                        <a:gd name="T12" fmla="*/ 256 w 2736"/>
                        <a:gd name="T13" fmla="*/ 104 h 504"/>
                        <a:gd name="T14" fmla="*/ 0 w 2736"/>
                        <a:gd name="T15" fmla="*/ 18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1 w 1769"/>
                        <a:gd name="T3" fmla="*/ 20 h 791"/>
                        <a:gd name="T4" fmla="*/ 311 w 1769"/>
                        <a:gd name="T5" fmla="*/ 72 h 791"/>
                        <a:gd name="T6" fmla="*/ 434 w 1769"/>
                        <a:gd name="T7" fmla="*/ 154 h 791"/>
                        <a:gd name="T8" fmla="*/ 473 w 1769"/>
                        <a:gd name="T9" fmla="*/ 218 h 791"/>
                        <a:gd name="T10" fmla="*/ 455 w 1769"/>
                        <a:gd name="T11" fmla="*/ 282 h 791"/>
                        <a:gd name="T12" fmla="*/ 428 w 1769"/>
                        <a:gd name="T13" fmla="*/ 226 h 791"/>
                        <a:gd name="T14" fmla="*/ 374 w 1769"/>
                        <a:gd name="T15" fmla="*/ 162 h 791"/>
                        <a:gd name="T16" fmla="*/ 299 w 1769"/>
                        <a:gd name="T17" fmla="*/ 106 h 791"/>
                        <a:gd name="T18" fmla="*/ 157 w 1769"/>
                        <a:gd name="T19" fmla="*/ 54 h 791"/>
                        <a:gd name="T20" fmla="*/ 0 w 1769"/>
                        <a:gd name="T21" fmla="*/ 27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93 h 504"/>
                        <a:gd name="T2" fmla="*/ 343 w 2736"/>
                        <a:gd name="T3" fmla="*/ 64 h 504"/>
                        <a:gd name="T4" fmla="*/ 705 w 2736"/>
                        <a:gd name="T5" fmla="*/ 9 h 504"/>
                        <a:gd name="T6" fmla="*/ 1086 w 2736"/>
                        <a:gd name="T7" fmla="*/ 9 h 504"/>
                        <a:gd name="T8" fmla="*/ 1080 w 2736"/>
                        <a:gd name="T9" fmla="*/ 40 h 504"/>
                        <a:gd name="T10" fmla="*/ 701 w 2736"/>
                        <a:gd name="T11" fmla="*/ 40 h 504"/>
                        <a:gd name="T12" fmla="*/ 260 w 2736"/>
                        <a:gd name="T13" fmla="*/ 112 h 504"/>
                        <a:gd name="T14" fmla="*/ 0 w 2736"/>
                        <a:gd name="T15" fmla="*/ 19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3 w 1769"/>
                        <a:gd name="T3" fmla="*/ 22 h 791"/>
                        <a:gd name="T4" fmla="*/ 316 w 1769"/>
                        <a:gd name="T5" fmla="*/ 77 h 791"/>
                        <a:gd name="T6" fmla="*/ 440 w 1769"/>
                        <a:gd name="T7" fmla="*/ 166 h 791"/>
                        <a:gd name="T8" fmla="*/ 480 w 1769"/>
                        <a:gd name="T9" fmla="*/ 234 h 791"/>
                        <a:gd name="T10" fmla="*/ 462 w 1769"/>
                        <a:gd name="T11" fmla="*/ 302 h 791"/>
                        <a:gd name="T12" fmla="*/ 435 w 1769"/>
                        <a:gd name="T13" fmla="*/ 243 h 791"/>
                        <a:gd name="T14" fmla="*/ 380 w 1769"/>
                        <a:gd name="T15" fmla="*/ 174 h 791"/>
                        <a:gd name="T16" fmla="*/ 303 w 1769"/>
                        <a:gd name="T17" fmla="*/ 113 h 791"/>
                        <a:gd name="T18" fmla="*/ 159 w 1769"/>
                        <a:gd name="T19" fmla="*/ 58 h 791"/>
                        <a:gd name="T20" fmla="*/ 0 w 1769"/>
                        <a:gd name="T21" fmla="*/ 29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177 h 504"/>
                        <a:gd name="T2" fmla="*/ 314 w 2736"/>
                        <a:gd name="T3" fmla="*/ 59 h 504"/>
                        <a:gd name="T4" fmla="*/ 646 w 2736"/>
                        <a:gd name="T5" fmla="*/ 8 h 504"/>
                        <a:gd name="T6" fmla="*/ 995 w 2736"/>
                        <a:gd name="T7" fmla="*/ 8 h 504"/>
                        <a:gd name="T8" fmla="*/ 989 w 2736"/>
                        <a:gd name="T9" fmla="*/ 36 h 504"/>
                        <a:gd name="T10" fmla="*/ 642 w 2736"/>
                        <a:gd name="T11" fmla="*/ 36 h 504"/>
                        <a:gd name="T12" fmla="*/ 238 w 2736"/>
                        <a:gd name="T13" fmla="*/ 103 h 504"/>
                        <a:gd name="T14" fmla="*/ 0 w 2736"/>
                        <a:gd name="T15" fmla="*/ 17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22 w 1769"/>
                        <a:gd name="T3" fmla="*/ 20 h 791"/>
                        <a:gd name="T4" fmla="*/ 290 w 1769"/>
                        <a:gd name="T5" fmla="*/ 71 h 791"/>
                        <a:gd name="T6" fmla="*/ 403 w 1769"/>
                        <a:gd name="T7" fmla="*/ 152 h 791"/>
                        <a:gd name="T8" fmla="*/ 439 w 1769"/>
                        <a:gd name="T9" fmla="*/ 214 h 791"/>
                        <a:gd name="T10" fmla="*/ 423 w 1769"/>
                        <a:gd name="T11" fmla="*/ 277 h 791"/>
                        <a:gd name="T12" fmla="*/ 398 w 1769"/>
                        <a:gd name="T13" fmla="*/ 222 h 791"/>
                        <a:gd name="T14" fmla="*/ 348 w 1769"/>
                        <a:gd name="T15" fmla="*/ 159 h 791"/>
                        <a:gd name="T16" fmla="*/ 278 w 1769"/>
                        <a:gd name="T17" fmla="*/ 104 h 791"/>
                        <a:gd name="T18" fmla="*/ 146 w 1769"/>
                        <a:gd name="T19" fmla="*/ 53 h 791"/>
                        <a:gd name="T20" fmla="*/ 0 w 1769"/>
                        <a:gd name="T21" fmla="*/ 27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296 w 2736"/>
                        <a:gd name="T3" fmla="*/ 40 h 504"/>
                        <a:gd name="T4" fmla="*/ 608 w 2736"/>
                        <a:gd name="T5" fmla="*/ 6 h 504"/>
                        <a:gd name="T6" fmla="*/ 937 w 2736"/>
                        <a:gd name="T7" fmla="*/ 6 h 504"/>
                        <a:gd name="T8" fmla="*/ 932 w 2736"/>
                        <a:gd name="T9" fmla="*/ 24 h 504"/>
                        <a:gd name="T10" fmla="*/ 604 w 2736"/>
                        <a:gd name="T11" fmla="*/ 24 h 504"/>
                        <a:gd name="T12" fmla="*/ 224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115 w 1769"/>
                        <a:gd name="T3" fmla="*/ 13 h 791"/>
                        <a:gd name="T4" fmla="*/ 273 w 1769"/>
                        <a:gd name="T5" fmla="*/ 48 h 791"/>
                        <a:gd name="T6" fmla="*/ 380 w 1769"/>
                        <a:gd name="T7" fmla="*/ 103 h 791"/>
                        <a:gd name="T8" fmla="*/ 414 w 1769"/>
                        <a:gd name="T9" fmla="*/ 145 h 791"/>
                        <a:gd name="T10" fmla="*/ 398 w 1769"/>
                        <a:gd name="T11" fmla="*/ 187 h 791"/>
                        <a:gd name="T12" fmla="*/ 375 w 1769"/>
                        <a:gd name="T13" fmla="*/ 150 h 791"/>
                        <a:gd name="T14" fmla="*/ 327 w 1769"/>
                        <a:gd name="T15" fmla="*/ 108 h 791"/>
                        <a:gd name="T16" fmla="*/ 262 w 1769"/>
                        <a:gd name="T17" fmla="*/ 70 h 791"/>
                        <a:gd name="T18" fmla="*/ 137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250 w 2736"/>
                        <a:gd name="T3" fmla="*/ 40 h 504"/>
                        <a:gd name="T4" fmla="*/ 513 w 2736"/>
                        <a:gd name="T5" fmla="*/ 6 h 504"/>
                        <a:gd name="T6" fmla="*/ 791 w 2736"/>
                        <a:gd name="T7" fmla="*/ 6 h 504"/>
                        <a:gd name="T8" fmla="*/ 786 w 2736"/>
                        <a:gd name="T9" fmla="*/ 24 h 504"/>
                        <a:gd name="T10" fmla="*/ 510 w 2736"/>
                        <a:gd name="T11" fmla="*/ 24 h 504"/>
                        <a:gd name="T12" fmla="*/ 189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97 w 1769"/>
                        <a:gd name="T3" fmla="*/ 13 h 791"/>
                        <a:gd name="T4" fmla="*/ 231 w 1769"/>
                        <a:gd name="T5" fmla="*/ 48 h 791"/>
                        <a:gd name="T6" fmla="*/ 321 w 1769"/>
                        <a:gd name="T7" fmla="*/ 103 h 791"/>
                        <a:gd name="T8" fmla="*/ 350 w 1769"/>
                        <a:gd name="T9" fmla="*/ 145 h 791"/>
                        <a:gd name="T10" fmla="*/ 337 w 1769"/>
                        <a:gd name="T11" fmla="*/ 187 h 791"/>
                        <a:gd name="T12" fmla="*/ 317 w 1769"/>
                        <a:gd name="T13" fmla="*/ 150 h 791"/>
                        <a:gd name="T14" fmla="*/ 277 w 1769"/>
                        <a:gd name="T15" fmla="*/ 108 h 791"/>
                        <a:gd name="T16" fmla="*/ 221 w 1769"/>
                        <a:gd name="T17" fmla="*/ 70 h 791"/>
                        <a:gd name="T18" fmla="*/ 116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70 h 504"/>
                        <a:gd name="T2" fmla="*/ 238 w 2736"/>
                        <a:gd name="T3" fmla="*/ 24 h 504"/>
                        <a:gd name="T4" fmla="*/ 490 w 2736"/>
                        <a:gd name="T5" fmla="*/ 3 h 504"/>
                        <a:gd name="T6" fmla="*/ 755 w 2736"/>
                        <a:gd name="T7" fmla="*/ 3 h 504"/>
                        <a:gd name="T8" fmla="*/ 751 w 2736"/>
                        <a:gd name="T9" fmla="*/ 14 h 504"/>
                        <a:gd name="T10" fmla="*/ 486 w 2736"/>
                        <a:gd name="T11" fmla="*/ 14 h 504"/>
                        <a:gd name="T12" fmla="*/ 180 w 2736"/>
                        <a:gd name="T13" fmla="*/ 41 h 504"/>
                        <a:gd name="T14" fmla="*/ 0 w 2736"/>
                        <a:gd name="T15" fmla="*/ 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92 w 1769"/>
                        <a:gd name="T3" fmla="*/ 8 h 791"/>
                        <a:gd name="T4" fmla="*/ 220 w 1769"/>
                        <a:gd name="T5" fmla="*/ 28 h 791"/>
                        <a:gd name="T6" fmla="*/ 306 w 1769"/>
                        <a:gd name="T7" fmla="*/ 60 h 791"/>
                        <a:gd name="T8" fmla="*/ 333 w 1769"/>
                        <a:gd name="T9" fmla="*/ 85 h 791"/>
                        <a:gd name="T10" fmla="*/ 321 w 1769"/>
                        <a:gd name="T11" fmla="*/ 110 h 791"/>
                        <a:gd name="T12" fmla="*/ 302 w 1769"/>
                        <a:gd name="T13" fmla="*/ 88 h 791"/>
                        <a:gd name="T14" fmla="*/ 264 w 1769"/>
                        <a:gd name="T15" fmla="*/ 63 h 791"/>
                        <a:gd name="T16" fmla="*/ 211 w 1769"/>
                        <a:gd name="T17" fmla="*/ 41 h 791"/>
                        <a:gd name="T18" fmla="*/ 110 w 1769"/>
                        <a:gd name="T19" fmla="*/ 21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0" fmla="*/ 179 w 36729"/>
                      <a:gd name="T1" fmla="*/ 94 h 21600"/>
                      <a:gd name="T2" fmla="*/ 0 w 36729"/>
                      <a:gd name="T3" fmla="*/ 109 h 21600"/>
                      <a:gd name="T4" fmla="*/ 87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22 h 22305"/>
                      <a:gd name="T2" fmla="*/ 133 w 30473"/>
                      <a:gd name="T3" fmla="*/ 254 h 22305"/>
                      <a:gd name="T4" fmla="*/ 39 w 30473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0" fmla="*/ 0 w 34812"/>
                      <a:gd name="T1" fmla="*/ 51 h 22305"/>
                      <a:gd name="T2" fmla="*/ 58 w 34812"/>
                      <a:gd name="T3" fmla="*/ 254 h 22305"/>
                      <a:gd name="T4" fmla="*/ 22 w 34812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0" fmla="*/ 0 w 36830"/>
                      <a:gd name="T1" fmla="*/ 71 h 22305"/>
                      <a:gd name="T2" fmla="*/ 175 w 36830"/>
                      <a:gd name="T3" fmla="*/ 254 h 22305"/>
                      <a:gd name="T4" fmla="*/ 72 w 36830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114 h 21600"/>
                      <a:gd name="T2" fmla="*/ 107 w 31881"/>
                      <a:gd name="T3" fmla="*/ 55 h 21600"/>
                      <a:gd name="T4" fmla="*/ 61 w 31881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T0" fmla="*/ 0 w 31146"/>
                      <a:gd name="T1" fmla="*/ 51 h 21600"/>
                      <a:gd name="T2" fmla="*/ 19 w 31146"/>
                      <a:gd name="T3" fmla="*/ 109 h 21600"/>
                      <a:gd name="T4" fmla="*/ 8 w 31146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26 h 2368"/>
                      <a:gd name="T2" fmla="*/ 69 w 776"/>
                      <a:gd name="T3" fmla="*/ 6 h 2368"/>
                      <a:gd name="T4" fmla="*/ 28 w 776"/>
                      <a:gd name="T5" fmla="*/ 66 h 2368"/>
                      <a:gd name="T6" fmla="*/ 97 w 776"/>
                      <a:gd name="T7" fmla="*/ 66 h 2368"/>
                      <a:gd name="T8" fmla="*/ 55 w 776"/>
                      <a:gd name="T9" fmla="*/ 126 h 2368"/>
                      <a:gd name="T10" fmla="*/ 112 w 776"/>
                      <a:gd name="T11" fmla="*/ 146 h 2368"/>
                      <a:gd name="T12" fmla="*/ 83 w 776"/>
                      <a:gd name="T13" fmla="*/ 185 h 2368"/>
                      <a:gd name="T14" fmla="*/ 140 w 776"/>
                      <a:gd name="T15" fmla="*/ 205 h 2368"/>
                      <a:gd name="T16" fmla="*/ 112 w 776"/>
                      <a:gd name="T17" fmla="*/ 245 h 2368"/>
                      <a:gd name="T18" fmla="*/ 153 w 776"/>
                      <a:gd name="T19" fmla="*/ 265 h 2368"/>
                      <a:gd name="T20" fmla="*/ 140 w 776"/>
                      <a:gd name="T21" fmla="*/ 305 h 2368"/>
                      <a:gd name="T22" fmla="*/ 167 w 776"/>
                      <a:gd name="T23" fmla="*/ 344 h 2368"/>
                      <a:gd name="T24" fmla="*/ 167 w 776"/>
                      <a:gd name="T25" fmla="*/ 384 h 2368"/>
                      <a:gd name="T26" fmla="*/ 195 w 776"/>
                      <a:gd name="T27" fmla="*/ 444 h 2368"/>
                      <a:gd name="T28" fmla="*/ 181 w 776"/>
                      <a:gd name="T29" fmla="*/ 504 h 2368"/>
                      <a:gd name="T30" fmla="*/ 209 w 776"/>
                      <a:gd name="T31" fmla="*/ 543 h 2368"/>
                      <a:gd name="T32" fmla="*/ 195 w 776"/>
                      <a:gd name="T33" fmla="*/ 603 h 2368"/>
                      <a:gd name="T34" fmla="*/ 209 w 776"/>
                      <a:gd name="T35" fmla="*/ 663 h 2368"/>
                      <a:gd name="T36" fmla="*/ 195 w 776"/>
                      <a:gd name="T37" fmla="*/ 703 h 2368"/>
                      <a:gd name="T38" fmla="*/ 223 w 776"/>
                      <a:gd name="T39" fmla="*/ 762 h 2368"/>
                      <a:gd name="T40" fmla="*/ 209 w 776"/>
                      <a:gd name="T41" fmla="*/ 822 h 2368"/>
                      <a:gd name="T42" fmla="*/ 223 w 776"/>
                      <a:gd name="T43" fmla="*/ 901 h 2368"/>
                      <a:gd name="T44" fmla="*/ 209 w 776"/>
                      <a:gd name="T45" fmla="*/ 921 h 2368"/>
                      <a:gd name="T46" fmla="*/ 223 w 776"/>
                      <a:gd name="T47" fmla="*/ 98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8 h 2368"/>
                    <a:gd name="T2" fmla="*/ 78 w 776"/>
                    <a:gd name="T3" fmla="*/ 2 h 2368"/>
                    <a:gd name="T4" fmla="*/ 31 w 776"/>
                    <a:gd name="T5" fmla="*/ 20 h 2368"/>
                    <a:gd name="T6" fmla="*/ 109 w 776"/>
                    <a:gd name="T7" fmla="*/ 20 h 2368"/>
                    <a:gd name="T8" fmla="*/ 62 w 776"/>
                    <a:gd name="T9" fmla="*/ 38 h 2368"/>
                    <a:gd name="T10" fmla="*/ 125 w 776"/>
                    <a:gd name="T11" fmla="*/ 44 h 2368"/>
                    <a:gd name="T12" fmla="*/ 93 w 776"/>
                    <a:gd name="T13" fmla="*/ 56 h 2368"/>
                    <a:gd name="T14" fmla="*/ 155 w 776"/>
                    <a:gd name="T15" fmla="*/ 62 h 2368"/>
                    <a:gd name="T16" fmla="*/ 125 w 776"/>
                    <a:gd name="T17" fmla="*/ 74 h 2368"/>
                    <a:gd name="T18" fmla="*/ 171 w 776"/>
                    <a:gd name="T19" fmla="*/ 80 h 2368"/>
                    <a:gd name="T20" fmla="*/ 155 w 776"/>
                    <a:gd name="T21" fmla="*/ 92 h 2368"/>
                    <a:gd name="T22" fmla="*/ 187 w 776"/>
                    <a:gd name="T23" fmla="*/ 104 h 2368"/>
                    <a:gd name="T24" fmla="*/ 187 w 776"/>
                    <a:gd name="T25" fmla="*/ 116 h 2368"/>
                    <a:gd name="T26" fmla="*/ 218 w 776"/>
                    <a:gd name="T27" fmla="*/ 134 h 2368"/>
                    <a:gd name="T28" fmla="*/ 202 w 776"/>
                    <a:gd name="T29" fmla="*/ 152 h 2368"/>
                    <a:gd name="T30" fmla="*/ 234 w 776"/>
                    <a:gd name="T31" fmla="*/ 164 h 2368"/>
                    <a:gd name="T32" fmla="*/ 218 w 776"/>
                    <a:gd name="T33" fmla="*/ 182 h 2368"/>
                    <a:gd name="T34" fmla="*/ 234 w 776"/>
                    <a:gd name="T35" fmla="*/ 200 h 2368"/>
                    <a:gd name="T36" fmla="*/ 218 w 776"/>
                    <a:gd name="T37" fmla="*/ 212 h 2368"/>
                    <a:gd name="T38" fmla="*/ 249 w 776"/>
                    <a:gd name="T39" fmla="*/ 230 h 2368"/>
                    <a:gd name="T40" fmla="*/ 234 w 776"/>
                    <a:gd name="T41" fmla="*/ 248 h 2368"/>
                    <a:gd name="T42" fmla="*/ 249 w 776"/>
                    <a:gd name="T43" fmla="*/ 272 h 2368"/>
                    <a:gd name="T44" fmla="*/ 234 w 776"/>
                    <a:gd name="T45" fmla="*/ 278 h 2368"/>
                    <a:gd name="T46" fmla="*/ 249 w 776"/>
                    <a:gd name="T47" fmla="*/ 296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25 h 2368"/>
                  <a:gd name="T2" fmla="*/ 94 w 776"/>
                  <a:gd name="T3" fmla="*/ 6 h 2368"/>
                  <a:gd name="T4" fmla="*/ 38 w 776"/>
                  <a:gd name="T5" fmla="*/ 62 h 2368"/>
                  <a:gd name="T6" fmla="*/ 131 w 776"/>
                  <a:gd name="T7" fmla="*/ 62 h 2368"/>
                  <a:gd name="T8" fmla="*/ 75 w 776"/>
                  <a:gd name="T9" fmla="*/ 119 h 2368"/>
                  <a:gd name="T10" fmla="*/ 150 w 776"/>
                  <a:gd name="T11" fmla="*/ 137 h 2368"/>
                  <a:gd name="T12" fmla="*/ 113 w 776"/>
                  <a:gd name="T13" fmla="*/ 175 h 2368"/>
                  <a:gd name="T14" fmla="*/ 188 w 776"/>
                  <a:gd name="T15" fmla="*/ 194 h 2368"/>
                  <a:gd name="T16" fmla="*/ 150 w 776"/>
                  <a:gd name="T17" fmla="*/ 231 h 2368"/>
                  <a:gd name="T18" fmla="*/ 206 w 776"/>
                  <a:gd name="T19" fmla="*/ 250 h 2368"/>
                  <a:gd name="T20" fmla="*/ 188 w 776"/>
                  <a:gd name="T21" fmla="*/ 287 h 2368"/>
                  <a:gd name="T22" fmla="*/ 225 w 776"/>
                  <a:gd name="T23" fmla="*/ 325 h 2368"/>
                  <a:gd name="T24" fmla="*/ 225 w 776"/>
                  <a:gd name="T25" fmla="*/ 362 h 2368"/>
                  <a:gd name="T26" fmla="*/ 263 w 776"/>
                  <a:gd name="T27" fmla="*/ 418 h 2368"/>
                  <a:gd name="T28" fmla="*/ 244 w 776"/>
                  <a:gd name="T29" fmla="*/ 474 h 2368"/>
                  <a:gd name="T30" fmla="*/ 281 w 776"/>
                  <a:gd name="T31" fmla="*/ 512 h 2368"/>
                  <a:gd name="T32" fmla="*/ 263 w 776"/>
                  <a:gd name="T33" fmla="*/ 568 h 2368"/>
                  <a:gd name="T34" fmla="*/ 281 w 776"/>
                  <a:gd name="T35" fmla="*/ 624 h 2368"/>
                  <a:gd name="T36" fmla="*/ 263 w 776"/>
                  <a:gd name="T37" fmla="*/ 661 h 2368"/>
                  <a:gd name="T38" fmla="*/ 300 w 776"/>
                  <a:gd name="T39" fmla="*/ 718 h 2368"/>
                  <a:gd name="T40" fmla="*/ 281 w 776"/>
                  <a:gd name="T41" fmla="*/ 774 h 2368"/>
                  <a:gd name="T42" fmla="*/ 300 w 776"/>
                  <a:gd name="T43" fmla="*/ 849 h 2368"/>
                  <a:gd name="T44" fmla="*/ 281 w 776"/>
                  <a:gd name="T45" fmla="*/ 868 h 2368"/>
                  <a:gd name="T46" fmla="*/ 300 w 776"/>
                  <a:gd name="T47" fmla="*/ 9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 w 21600"/>
                  <a:gd name="T1" fmla="*/ 0 h 21602"/>
                  <a:gd name="T2" fmla="*/ 208 w 21600"/>
                  <a:gd name="T3" fmla="*/ 246 h 21602"/>
                  <a:gd name="T4" fmla="*/ 0 w 21600"/>
                  <a:gd name="T5" fmla="*/ 238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5 h 22305"/>
                  <a:gd name="T2" fmla="*/ 53 w 28940"/>
                  <a:gd name="T3" fmla="*/ 254 h 22305"/>
                  <a:gd name="T4" fmla="*/ 14 w 28940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T0" fmla="*/ 0 w 34455"/>
                  <a:gd name="T1" fmla="*/ 48 h 22305"/>
                  <a:gd name="T2" fmla="*/ 164 w 34455"/>
                  <a:gd name="T3" fmla="*/ 254 h 22305"/>
                  <a:gd name="T4" fmla="*/ 61 w 34455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51 h 22305"/>
                  <a:gd name="T2" fmla="*/ 4 w 34812"/>
                  <a:gd name="T3" fmla="*/ 254 h 22305"/>
                  <a:gd name="T4" fmla="*/ 2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51 h 22305"/>
                  <a:gd name="T2" fmla="*/ 29 w 34812"/>
                  <a:gd name="T3" fmla="*/ 254 h 22305"/>
                  <a:gd name="T4" fmla="*/ 11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25 h 2368"/>
                  <a:gd name="T2" fmla="*/ 94 w 776"/>
                  <a:gd name="T3" fmla="*/ 6 h 2368"/>
                  <a:gd name="T4" fmla="*/ 38 w 776"/>
                  <a:gd name="T5" fmla="*/ 62 h 2368"/>
                  <a:gd name="T6" fmla="*/ 131 w 776"/>
                  <a:gd name="T7" fmla="*/ 62 h 2368"/>
                  <a:gd name="T8" fmla="*/ 75 w 776"/>
                  <a:gd name="T9" fmla="*/ 119 h 2368"/>
                  <a:gd name="T10" fmla="*/ 150 w 776"/>
                  <a:gd name="T11" fmla="*/ 137 h 2368"/>
                  <a:gd name="T12" fmla="*/ 113 w 776"/>
                  <a:gd name="T13" fmla="*/ 175 h 2368"/>
                  <a:gd name="T14" fmla="*/ 188 w 776"/>
                  <a:gd name="T15" fmla="*/ 194 h 2368"/>
                  <a:gd name="T16" fmla="*/ 150 w 776"/>
                  <a:gd name="T17" fmla="*/ 231 h 2368"/>
                  <a:gd name="T18" fmla="*/ 206 w 776"/>
                  <a:gd name="T19" fmla="*/ 250 h 2368"/>
                  <a:gd name="T20" fmla="*/ 188 w 776"/>
                  <a:gd name="T21" fmla="*/ 287 h 2368"/>
                  <a:gd name="T22" fmla="*/ 225 w 776"/>
                  <a:gd name="T23" fmla="*/ 325 h 2368"/>
                  <a:gd name="T24" fmla="*/ 225 w 776"/>
                  <a:gd name="T25" fmla="*/ 362 h 2368"/>
                  <a:gd name="T26" fmla="*/ 263 w 776"/>
                  <a:gd name="T27" fmla="*/ 418 h 2368"/>
                  <a:gd name="T28" fmla="*/ 244 w 776"/>
                  <a:gd name="T29" fmla="*/ 474 h 2368"/>
                  <a:gd name="T30" fmla="*/ 281 w 776"/>
                  <a:gd name="T31" fmla="*/ 512 h 2368"/>
                  <a:gd name="T32" fmla="*/ 263 w 776"/>
                  <a:gd name="T33" fmla="*/ 568 h 2368"/>
                  <a:gd name="T34" fmla="*/ 281 w 776"/>
                  <a:gd name="T35" fmla="*/ 624 h 2368"/>
                  <a:gd name="T36" fmla="*/ 263 w 776"/>
                  <a:gd name="T37" fmla="*/ 661 h 2368"/>
                  <a:gd name="T38" fmla="*/ 300 w 776"/>
                  <a:gd name="T39" fmla="*/ 718 h 2368"/>
                  <a:gd name="T40" fmla="*/ 281 w 776"/>
                  <a:gd name="T41" fmla="*/ 774 h 2368"/>
                  <a:gd name="T42" fmla="*/ 300 w 776"/>
                  <a:gd name="T43" fmla="*/ 849 h 2368"/>
                  <a:gd name="T44" fmla="*/ 281 w 776"/>
                  <a:gd name="T45" fmla="*/ 868 h 2368"/>
                  <a:gd name="T46" fmla="*/ 300 w 776"/>
                  <a:gd name="T47" fmla="*/ 9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8 h 2368"/>
                  <a:gd name="T2" fmla="*/ 78 w 776"/>
                  <a:gd name="T3" fmla="*/ 2 h 2368"/>
                  <a:gd name="T4" fmla="*/ 31 w 776"/>
                  <a:gd name="T5" fmla="*/ 20 h 2368"/>
                  <a:gd name="T6" fmla="*/ 109 w 776"/>
                  <a:gd name="T7" fmla="*/ 20 h 2368"/>
                  <a:gd name="T8" fmla="*/ 62 w 776"/>
                  <a:gd name="T9" fmla="*/ 38 h 2368"/>
                  <a:gd name="T10" fmla="*/ 125 w 776"/>
                  <a:gd name="T11" fmla="*/ 44 h 2368"/>
                  <a:gd name="T12" fmla="*/ 93 w 776"/>
                  <a:gd name="T13" fmla="*/ 56 h 2368"/>
                  <a:gd name="T14" fmla="*/ 155 w 776"/>
                  <a:gd name="T15" fmla="*/ 62 h 2368"/>
                  <a:gd name="T16" fmla="*/ 125 w 776"/>
                  <a:gd name="T17" fmla="*/ 74 h 2368"/>
                  <a:gd name="T18" fmla="*/ 171 w 776"/>
                  <a:gd name="T19" fmla="*/ 80 h 2368"/>
                  <a:gd name="T20" fmla="*/ 155 w 776"/>
                  <a:gd name="T21" fmla="*/ 92 h 2368"/>
                  <a:gd name="T22" fmla="*/ 187 w 776"/>
                  <a:gd name="T23" fmla="*/ 104 h 2368"/>
                  <a:gd name="T24" fmla="*/ 187 w 776"/>
                  <a:gd name="T25" fmla="*/ 116 h 2368"/>
                  <a:gd name="T26" fmla="*/ 218 w 776"/>
                  <a:gd name="T27" fmla="*/ 134 h 2368"/>
                  <a:gd name="T28" fmla="*/ 202 w 776"/>
                  <a:gd name="T29" fmla="*/ 152 h 2368"/>
                  <a:gd name="T30" fmla="*/ 234 w 776"/>
                  <a:gd name="T31" fmla="*/ 164 h 2368"/>
                  <a:gd name="T32" fmla="*/ 218 w 776"/>
                  <a:gd name="T33" fmla="*/ 182 h 2368"/>
                  <a:gd name="T34" fmla="*/ 234 w 776"/>
                  <a:gd name="T35" fmla="*/ 200 h 2368"/>
                  <a:gd name="T36" fmla="*/ 218 w 776"/>
                  <a:gd name="T37" fmla="*/ 212 h 2368"/>
                  <a:gd name="T38" fmla="*/ 249 w 776"/>
                  <a:gd name="T39" fmla="*/ 230 h 2368"/>
                  <a:gd name="T40" fmla="*/ 234 w 776"/>
                  <a:gd name="T41" fmla="*/ 248 h 2368"/>
                  <a:gd name="T42" fmla="*/ 249 w 776"/>
                  <a:gd name="T43" fmla="*/ 272 h 2368"/>
                  <a:gd name="T44" fmla="*/ 234 w 776"/>
                  <a:gd name="T45" fmla="*/ 278 h 2368"/>
                  <a:gd name="T46" fmla="*/ 249 w 776"/>
                  <a:gd name="T47" fmla="*/ 29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26 h 2368"/>
                  <a:gd name="T2" fmla="*/ 470 w 776"/>
                  <a:gd name="T3" fmla="*/ 6 h 2368"/>
                  <a:gd name="T4" fmla="*/ 187 w 776"/>
                  <a:gd name="T5" fmla="*/ 66 h 2368"/>
                  <a:gd name="T6" fmla="*/ 657 w 776"/>
                  <a:gd name="T7" fmla="*/ 66 h 2368"/>
                  <a:gd name="T8" fmla="*/ 375 w 776"/>
                  <a:gd name="T9" fmla="*/ 126 h 2368"/>
                  <a:gd name="T10" fmla="*/ 751 w 776"/>
                  <a:gd name="T11" fmla="*/ 146 h 2368"/>
                  <a:gd name="T12" fmla="*/ 563 w 776"/>
                  <a:gd name="T13" fmla="*/ 185 h 2368"/>
                  <a:gd name="T14" fmla="*/ 938 w 776"/>
                  <a:gd name="T15" fmla="*/ 205 h 2368"/>
                  <a:gd name="T16" fmla="*/ 751 w 776"/>
                  <a:gd name="T17" fmla="*/ 245 h 2368"/>
                  <a:gd name="T18" fmla="*/ 1032 w 776"/>
                  <a:gd name="T19" fmla="*/ 265 h 2368"/>
                  <a:gd name="T20" fmla="*/ 938 w 776"/>
                  <a:gd name="T21" fmla="*/ 305 h 2368"/>
                  <a:gd name="T22" fmla="*/ 1126 w 776"/>
                  <a:gd name="T23" fmla="*/ 344 h 2368"/>
                  <a:gd name="T24" fmla="*/ 1126 w 776"/>
                  <a:gd name="T25" fmla="*/ 384 h 2368"/>
                  <a:gd name="T26" fmla="*/ 1314 w 776"/>
                  <a:gd name="T27" fmla="*/ 444 h 2368"/>
                  <a:gd name="T28" fmla="*/ 1219 w 776"/>
                  <a:gd name="T29" fmla="*/ 504 h 2368"/>
                  <a:gd name="T30" fmla="*/ 1408 w 776"/>
                  <a:gd name="T31" fmla="*/ 543 h 2368"/>
                  <a:gd name="T32" fmla="*/ 1314 w 776"/>
                  <a:gd name="T33" fmla="*/ 603 h 2368"/>
                  <a:gd name="T34" fmla="*/ 1408 w 776"/>
                  <a:gd name="T35" fmla="*/ 663 h 2368"/>
                  <a:gd name="T36" fmla="*/ 1314 w 776"/>
                  <a:gd name="T37" fmla="*/ 703 h 2368"/>
                  <a:gd name="T38" fmla="*/ 1502 w 776"/>
                  <a:gd name="T39" fmla="*/ 762 h 2368"/>
                  <a:gd name="T40" fmla="*/ 1408 w 776"/>
                  <a:gd name="T41" fmla="*/ 822 h 2368"/>
                  <a:gd name="T42" fmla="*/ 1502 w 776"/>
                  <a:gd name="T43" fmla="*/ 901 h 2368"/>
                  <a:gd name="T44" fmla="*/ 1408 w 776"/>
                  <a:gd name="T45" fmla="*/ 921 h 2368"/>
                  <a:gd name="T46" fmla="*/ 1502 w 776"/>
                  <a:gd name="T47" fmla="*/ 98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26 h 2368"/>
                  <a:gd name="T2" fmla="*/ 193 w 776"/>
                  <a:gd name="T3" fmla="*/ 6 h 2368"/>
                  <a:gd name="T4" fmla="*/ 77 w 776"/>
                  <a:gd name="T5" fmla="*/ 66 h 2368"/>
                  <a:gd name="T6" fmla="*/ 270 w 776"/>
                  <a:gd name="T7" fmla="*/ 66 h 2368"/>
                  <a:gd name="T8" fmla="*/ 154 w 776"/>
                  <a:gd name="T9" fmla="*/ 126 h 2368"/>
                  <a:gd name="T10" fmla="*/ 309 w 776"/>
                  <a:gd name="T11" fmla="*/ 146 h 2368"/>
                  <a:gd name="T12" fmla="*/ 231 w 776"/>
                  <a:gd name="T13" fmla="*/ 185 h 2368"/>
                  <a:gd name="T14" fmla="*/ 387 w 776"/>
                  <a:gd name="T15" fmla="*/ 205 h 2368"/>
                  <a:gd name="T16" fmla="*/ 309 w 776"/>
                  <a:gd name="T17" fmla="*/ 245 h 2368"/>
                  <a:gd name="T18" fmla="*/ 425 w 776"/>
                  <a:gd name="T19" fmla="*/ 265 h 2368"/>
                  <a:gd name="T20" fmla="*/ 387 w 776"/>
                  <a:gd name="T21" fmla="*/ 305 h 2368"/>
                  <a:gd name="T22" fmla="*/ 464 w 776"/>
                  <a:gd name="T23" fmla="*/ 344 h 2368"/>
                  <a:gd name="T24" fmla="*/ 464 w 776"/>
                  <a:gd name="T25" fmla="*/ 384 h 2368"/>
                  <a:gd name="T26" fmla="*/ 541 w 776"/>
                  <a:gd name="T27" fmla="*/ 444 h 2368"/>
                  <a:gd name="T28" fmla="*/ 502 w 776"/>
                  <a:gd name="T29" fmla="*/ 504 h 2368"/>
                  <a:gd name="T30" fmla="*/ 579 w 776"/>
                  <a:gd name="T31" fmla="*/ 543 h 2368"/>
                  <a:gd name="T32" fmla="*/ 541 w 776"/>
                  <a:gd name="T33" fmla="*/ 603 h 2368"/>
                  <a:gd name="T34" fmla="*/ 579 w 776"/>
                  <a:gd name="T35" fmla="*/ 663 h 2368"/>
                  <a:gd name="T36" fmla="*/ 541 w 776"/>
                  <a:gd name="T37" fmla="*/ 703 h 2368"/>
                  <a:gd name="T38" fmla="*/ 618 w 776"/>
                  <a:gd name="T39" fmla="*/ 762 h 2368"/>
                  <a:gd name="T40" fmla="*/ 579 w 776"/>
                  <a:gd name="T41" fmla="*/ 822 h 2368"/>
                  <a:gd name="T42" fmla="*/ 618 w 776"/>
                  <a:gd name="T43" fmla="*/ 901 h 2368"/>
                  <a:gd name="T44" fmla="*/ 579 w 776"/>
                  <a:gd name="T45" fmla="*/ 921 h 2368"/>
                  <a:gd name="T46" fmla="*/ 618 w 776"/>
                  <a:gd name="T47" fmla="*/ 98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29 h 2368"/>
                  <a:gd name="T2" fmla="*/ 404 w 776"/>
                  <a:gd name="T3" fmla="*/ 7 h 2368"/>
                  <a:gd name="T4" fmla="*/ 162 w 776"/>
                  <a:gd name="T5" fmla="*/ 73 h 2368"/>
                  <a:gd name="T6" fmla="*/ 566 w 776"/>
                  <a:gd name="T7" fmla="*/ 73 h 2368"/>
                  <a:gd name="T8" fmla="*/ 323 w 776"/>
                  <a:gd name="T9" fmla="*/ 139 h 2368"/>
                  <a:gd name="T10" fmla="*/ 646 w 776"/>
                  <a:gd name="T11" fmla="*/ 161 h 2368"/>
                  <a:gd name="T12" fmla="*/ 485 w 776"/>
                  <a:gd name="T13" fmla="*/ 205 h 2368"/>
                  <a:gd name="T14" fmla="*/ 808 w 776"/>
                  <a:gd name="T15" fmla="*/ 226 h 2368"/>
                  <a:gd name="T16" fmla="*/ 646 w 776"/>
                  <a:gd name="T17" fmla="*/ 270 h 2368"/>
                  <a:gd name="T18" fmla="*/ 889 w 776"/>
                  <a:gd name="T19" fmla="*/ 293 h 2368"/>
                  <a:gd name="T20" fmla="*/ 808 w 776"/>
                  <a:gd name="T21" fmla="*/ 337 h 2368"/>
                  <a:gd name="T22" fmla="*/ 969 w 776"/>
                  <a:gd name="T23" fmla="*/ 381 h 2368"/>
                  <a:gd name="T24" fmla="*/ 969 w 776"/>
                  <a:gd name="T25" fmla="*/ 424 h 2368"/>
                  <a:gd name="T26" fmla="*/ 1132 w 776"/>
                  <a:gd name="T27" fmla="*/ 490 h 2368"/>
                  <a:gd name="T28" fmla="*/ 1051 w 776"/>
                  <a:gd name="T29" fmla="*/ 556 h 2368"/>
                  <a:gd name="T30" fmla="*/ 1212 w 776"/>
                  <a:gd name="T31" fmla="*/ 600 h 2368"/>
                  <a:gd name="T32" fmla="*/ 1132 w 776"/>
                  <a:gd name="T33" fmla="*/ 665 h 2368"/>
                  <a:gd name="T34" fmla="*/ 1212 w 776"/>
                  <a:gd name="T35" fmla="*/ 732 h 2368"/>
                  <a:gd name="T36" fmla="*/ 1132 w 776"/>
                  <a:gd name="T37" fmla="*/ 775 h 2368"/>
                  <a:gd name="T38" fmla="*/ 1294 w 776"/>
                  <a:gd name="T39" fmla="*/ 841 h 2368"/>
                  <a:gd name="T40" fmla="*/ 1212 w 776"/>
                  <a:gd name="T41" fmla="*/ 907 h 2368"/>
                  <a:gd name="T42" fmla="*/ 1294 w 776"/>
                  <a:gd name="T43" fmla="*/ 995 h 2368"/>
                  <a:gd name="T44" fmla="*/ 1212 w 776"/>
                  <a:gd name="T45" fmla="*/ 1017 h 2368"/>
                  <a:gd name="T46" fmla="*/ 1294 w 776"/>
                  <a:gd name="T47" fmla="*/ 108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13 h 2368"/>
                  <a:gd name="T2" fmla="*/ 917 w 776"/>
                  <a:gd name="T3" fmla="*/ 3 h 2368"/>
                  <a:gd name="T4" fmla="*/ 368 w 776"/>
                  <a:gd name="T5" fmla="*/ 32 h 2368"/>
                  <a:gd name="T6" fmla="*/ 1285 w 776"/>
                  <a:gd name="T7" fmla="*/ 32 h 2368"/>
                  <a:gd name="T8" fmla="*/ 736 w 776"/>
                  <a:gd name="T9" fmla="*/ 62 h 2368"/>
                  <a:gd name="T10" fmla="*/ 1469 w 776"/>
                  <a:gd name="T11" fmla="*/ 72 h 2368"/>
                  <a:gd name="T12" fmla="*/ 1101 w 776"/>
                  <a:gd name="T13" fmla="*/ 91 h 2368"/>
                  <a:gd name="T14" fmla="*/ 1837 w 776"/>
                  <a:gd name="T15" fmla="*/ 100 h 2368"/>
                  <a:gd name="T16" fmla="*/ 1469 w 776"/>
                  <a:gd name="T17" fmla="*/ 120 h 2368"/>
                  <a:gd name="T18" fmla="*/ 2021 w 776"/>
                  <a:gd name="T19" fmla="*/ 130 h 2368"/>
                  <a:gd name="T20" fmla="*/ 1837 w 776"/>
                  <a:gd name="T21" fmla="*/ 150 h 2368"/>
                  <a:gd name="T22" fmla="*/ 2205 w 776"/>
                  <a:gd name="T23" fmla="*/ 169 h 2368"/>
                  <a:gd name="T24" fmla="*/ 2205 w 776"/>
                  <a:gd name="T25" fmla="*/ 188 h 2368"/>
                  <a:gd name="T26" fmla="*/ 2572 w 776"/>
                  <a:gd name="T27" fmla="*/ 218 h 2368"/>
                  <a:gd name="T28" fmla="*/ 2389 w 776"/>
                  <a:gd name="T29" fmla="*/ 247 h 2368"/>
                  <a:gd name="T30" fmla="*/ 2754 w 776"/>
                  <a:gd name="T31" fmla="*/ 266 h 2368"/>
                  <a:gd name="T32" fmla="*/ 2572 w 776"/>
                  <a:gd name="T33" fmla="*/ 296 h 2368"/>
                  <a:gd name="T34" fmla="*/ 2754 w 776"/>
                  <a:gd name="T35" fmla="*/ 325 h 2368"/>
                  <a:gd name="T36" fmla="*/ 2572 w 776"/>
                  <a:gd name="T37" fmla="*/ 344 h 2368"/>
                  <a:gd name="T38" fmla="*/ 2938 w 776"/>
                  <a:gd name="T39" fmla="*/ 374 h 2368"/>
                  <a:gd name="T40" fmla="*/ 2754 w 776"/>
                  <a:gd name="T41" fmla="*/ 403 h 2368"/>
                  <a:gd name="T42" fmla="*/ 2938 w 776"/>
                  <a:gd name="T43" fmla="*/ 442 h 2368"/>
                  <a:gd name="T44" fmla="*/ 2754 w 776"/>
                  <a:gd name="T45" fmla="*/ 451 h 2368"/>
                  <a:gd name="T46" fmla="*/ 2938 w 776"/>
                  <a:gd name="T47" fmla="*/ 48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24 h 2368"/>
                  <a:gd name="T2" fmla="*/ 175 w 776"/>
                  <a:gd name="T3" fmla="*/ 6 h 2368"/>
                  <a:gd name="T4" fmla="*/ 70 w 776"/>
                  <a:gd name="T5" fmla="*/ 59 h 2368"/>
                  <a:gd name="T6" fmla="*/ 245 w 776"/>
                  <a:gd name="T7" fmla="*/ 59 h 2368"/>
                  <a:gd name="T8" fmla="*/ 140 w 776"/>
                  <a:gd name="T9" fmla="*/ 111 h 2368"/>
                  <a:gd name="T10" fmla="*/ 280 w 776"/>
                  <a:gd name="T11" fmla="*/ 129 h 2368"/>
                  <a:gd name="T12" fmla="*/ 210 w 776"/>
                  <a:gd name="T13" fmla="*/ 164 h 2368"/>
                  <a:gd name="T14" fmla="*/ 350 w 776"/>
                  <a:gd name="T15" fmla="*/ 182 h 2368"/>
                  <a:gd name="T16" fmla="*/ 280 w 776"/>
                  <a:gd name="T17" fmla="*/ 217 h 2368"/>
                  <a:gd name="T18" fmla="*/ 385 w 776"/>
                  <a:gd name="T19" fmla="*/ 235 h 2368"/>
                  <a:gd name="T20" fmla="*/ 350 w 776"/>
                  <a:gd name="T21" fmla="*/ 270 h 2368"/>
                  <a:gd name="T22" fmla="*/ 420 w 776"/>
                  <a:gd name="T23" fmla="*/ 305 h 2368"/>
                  <a:gd name="T24" fmla="*/ 420 w 776"/>
                  <a:gd name="T25" fmla="*/ 340 h 2368"/>
                  <a:gd name="T26" fmla="*/ 490 w 776"/>
                  <a:gd name="T27" fmla="*/ 393 h 2368"/>
                  <a:gd name="T28" fmla="*/ 455 w 776"/>
                  <a:gd name="T29" fmla="*/ 446 h 2368"/>
                  <a:gd name="T30" fmla="*/ 525 w 776"/>
                  <a:gd name="T31" fmla="*/ 481 h 2368"/>
                  <a:gd name="T32" fmla="*/ 490 w 776"/>
                  <a:gd name="T33" fmla="*/ 534 h 2368"/>
                  <a:gd name="T34" fmla="*/ 525 w 776"/>
                  <a:gd name="T35" fmla="*/ 587 h 2368"/>
                  <a:gd name="T36" fmla="*/ 490 w 776"/>
                  <a:gd name="T37" fmla="*/ 622 h 2368"/>
                  <a:gd name="T38" fmla="*/ 560 w 776"/>
                  <a:gd name="T39" fmla="*/ 675 h 2368"/>
                  <a:gd name="T40" fmla="*/ 525 w 776"/>
                  <a:gd name="T41" fmla="*/ 727 h 2368"/>
                  <a:gd name="T42" fmla="*/ 560 w 776"/>
                  <a:gd name="T43" fmla="*/ 798 h 2368"/>
                  <a:gd name="T44" fmla="*/ 525 w 776"/>
                  <a:gd name="T45" fmla="*/ 816 h 2368"/>
                  <a:gd name="T46" fmla="*/ 560 w 776"/>
                  <a:gd name="T47" fmla="*/ 8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8 h 2368"/>
                  <a:gd name="T2" fmla="*/ 78 w 776"/>
                  <a:gd name="T3" fmla="*/ 2 h 2368"/>
                  <a:gd name="T4" fmla="*/ 31 w 776"/>
                  <a:gd name="T5" fmla="*/ 20 h 2368"/>
                  <a:gd name="T6" fmla="*/ 109 w 776"/>
                  <a:gd name="T7" fmla="*/ 20 h 2368"/>
                  <a:gd name="T8" fmla="*/ 62 w 776"/>
                  <a:gd name="T9" fmla="*/ 38 h 2368"/>
                  <a:gd name="T10" fmla="*/ 125 w 776"/>
                  <a:gd name="T11" fmla="*/ 44 h 2368"/>
                  <a:gd name="T12" fmla="*/ 93 w 776"/>
                  <a:gd name="T13" fmla="*/ 56 h 2368"/>
                  <a:gd name="T14" fmla="*/ 155 w 776"/>
                  <a:gd name="T15" fmla="*/ 62 h 2368"/>
                  <a:gd name="T16" fmla="*/ 125 w 776"/>
                  <a:gd name="T17" fmla="*/ 74 h 2368"/>
                  <a:gd name="T18" fmla="*/ 171 w 776"/>
                  <a:gd name="T19" fmla="*/ 80 h 2368"/>
                  <a:gd name="T20" fmla="*/ 155 w 776"/>
                  <a:gd name="T21" fmla="*/ 92 h 2368"/>
                  <a:gd name="T22" fmla="*/ 187 w 776"/>
                  <a:gd name="T23" fmla="*/ 104 h 2368"/>
                  <a:gd name="T24" fmla="*/ 187 w 776"/>
                  <a:gd name="T25" fmla="*/ 116 h 2368"/>
                  <a:gd name="T26" fmla="*/ 218 w 776"/>
                  <a:gd name="T27" fmla="*/ 134 h 2368"/>
                  <a:gd name="T28" fmla="*/ 202 w 776"/>
                  <a:gd name="T29" fmla="*/ 152 h 2368"/>
                  <a:gd name="T30" fmla="*/ 234 w 776"/>
                  <a:gd name="T31" fmla="*/ 164 h 2368"/>
                  <a:gd name="T32" fmla="*/ 218 w 776"/>
                  <a:gd name="T33" fmla="*/ 182 h 2368"/>
                  <a:gd name="T34" fmla="*/ 234 w 776"/>
                  <a:gd name="T35" fmla="*/ 200 h 2368"/>
                  <a:gd name="T36" fmla="*/ 218 w 776"/>
                  <a:gd name="T37" fmla="*/ 212 h 2368"/>
                  <a:gd name="T38" fmla="*/ 249 w 776"/>
                  <a:gd name="T39" fmla="*/ 230 h 2368"/>
                  <a:gd name="T40" fmla="*/ 234 w 776"/>
                  <a:gd name="T41" fmla="*/ 248 h 2368"/>
                  <a:gd name="T42" fmla="*/ 249 w 776"/>
                  <a:gd name="T43" fmla="*/ 272 h 2368"/>
                  <a:gd name="T44" fmla="*/ 234 w 776"/>
                  <a:gd name="T45" fmla="*/ 278 h 2368"/>
                  <a:gd name="T46" fmla="*/ 249 w 776"/>
                  <a:gd name="T47" fmla="*/ 29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7011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012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913B5-2EC5-4E17-B19B-07D4EC6B8D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1229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77C82-4717-4724-A5A4-952FAAA9FA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97028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A926C-5CC1-488E-B459-C4E2994236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7239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82439-B537-4A69-ADB0-F478045251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76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4131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1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7 w 185"/>
                <a:gd name="T1" fmla="*/ 0 h 120"/>
                <a:gd name="T2" fmla="*/ 187 w 185"/>
                <a:gd name="T3" fmla="*/ 6 h 120"/>
                <a:gd name="T4" fmla="*/ 187 w 185"/>
                <a:gd name="T5" fmla="*/ 18 h 120"/>
                <a:gd name="T6" fmla="*/ 187 w 185"/>
                <a:gd name="T7" fmla="*/ 36 h 120"/>
                <a:gd name="T8" fmla="*/ 181 w 185"/>
                <a:gd name="T9" fmla="*/ 54 h 120"/>
                <a:gd name="T10" fmla="*/ 163 w 185"/>
                <a:gd name="T11" fmla="*/ 72 h 120"/>
                <a:gd name="T12" fmla="*/ 139 w 185"/>
                <a:gd name="T13" fmla="*/ 96 h 120"/>
                <a:gd name="T14" fmla="*/ 103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7 w 185"/>
                <a:gd name="T29" fmla="*/ 0 h 120"/>
                <a:gd name="T30" fmla="*/ 187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9 w 526"/>
                <a:gd name="T17" fmla="*/ 179 h 275"/>
                <a:gd name="T18" fmla="*/ 211 w 526"/>
                <a:gd name="T19" fmla="*/ 143 h 275"/>
                <a:gd name="T20" fmla="*/ 253 w 526"/>
                <a:gd name="T21" fmla="*/ 120 h 275"/>
                <a:gd name="T22" fmla="*/ 301 w 526"/>
                <a:gd name="T23" fmla="*/ 96 h 275"/>
                <a:gd name="T24" fmla="*/ 397 w 526"/>
                <a:gd name="T25" fmla="*/ 48 h 275"/>
                <a:gd name="T26" fmla="*/ 446 w 526"/>
                <a:gd name="T27" fmla="*/ 30 h 275"/>
                <a:gd name="T28" fmla="*/ 482 w 526"/>
                <a:gd name="T29" fmla="*/ 12 h 275"/>
                <a:gd name="T30" fmla="*/ 506 w 526"/>
                <a:gd name="T31" fmla="*/ 6 h 275"/>
                <a:gd name="T32" fmla="*/ 524 w 526"/>
                <a:gd name="T33" fmla="*/ 0 h 275"/>
                <a:gd name="T34" fmla="*/ 530 w 526"/>
                <a:gd name="T35" fmla="*/ 0 h 275"/>
                <a:gd name="T36" fmla="*/ 524 w 526"/>
                <a:gd name="T37" fmla="*/ 6 h 275"/>
                <a:gd name="T38" fmla="*/ 512 w 526"/>
                <a:gd name="T39" fmla="*/ 12 h 275"/>
                <a:gd name="T40" fmla="*/ 488 w 526"/>
                <a:gd name="T41" fmla="*/ 24 h 275"/>
                <a:gd name="T42" fmla="*/ 464 w 526"/>
                <a:gd name="T43" fmla="*/ 42 h 275"/>
                <a:gd name="T44" fmla="*/ 440 w 526"/>
                <a:gd name="T45" fmla="*/ 54 h 275"/>
                <a:gd name="T46" fmla="*/ 397 w 526"/>
                <a:gd name="T47" fmla="*/ 78 h 275"/>
                <a:gd name="T48" fmla="*/ 342 w 526"/>
                <a:gd name="T49" fmla="*/ 108 h 275"/>
                <a:gd name="T50" fmla="*/ 277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2 w 718"/>
                <a:gd name="T17" fmla="*/ 228 h 306"/>
                <a:gd name="T18" fmla="*/ 128 w 718"/>
                <a:gd name="T19" fmla="*/ 228 h 306"/>
                <a:gd name="T20" fmla="*/ 146 w 718"/>
                <a:gd name="T21" fmla="*/ 222 h 306"/>
                <a:gd name="T22" fmla="*/ 170 w 718"/>
                <a:gd name="T23" fmla="*/ 216 h 306"/>
                <a:gd name="T24" fmla="*/ 200 w 718"/>
                <a:gd name="T25" fmla="*/ 204 h 306"/>
                <a:gd name="T26" fmla="*/ 277 w 718"/>
                <a:gd name="T27" fmla="*/ 180 h 306"/>
                <a:gd name="T28" fmla="*/ 375 w 718"/>
                <a:gd name="T29" fmla="*/ 156 h 306"/>
                <a:gd name="T30" fmla="*/ 465 w 718"/>
                <a:gd name="T31" fmla="*/ 126 h 306"/>
                <a:gd name="T32" fmla="*/ 548 w 718"/>
                <a:gd name="T33" fmla="*/ 102 h 306"/>
                <a:gd name="T34" fmla="*/ 578 w 718"/>
                <a:gd name="T35" fmla="*/ 90 h 306"/>
                <a:gd name="T36" fmla="*/ 610 w 718"/>
                <a:gd name="T37" fmla="*/ 84 h 306"/>
                <a:gd name="T38" fmla="*/ 628 w 718"/>
                <a:gd name="T39" fmla="*/ 78 h 306"/>
                <a:gd name="T40" fmla="*/ 634 w 718"/>
                <a:gd name="T41" fmla="*/ 72 h 306"/>
                <a:gd name="T42" fmla="*/ 640 w 718"/>
                <a:gd name="T43" fmla="*/ 66 h 306"/>
                <a:gd name="T44" fmla="*/ 658 w 718"/>
                <a:gd name="T45" fmla="*/ 60 h 306"/>
                <a:gd name="T46" fmla="*/ 700 w 718"/>
                <a:gd name="T47" fmla="*/ 30 h 306"/>
                <a:gd name="T48" fmla="*/ 718 w 718"/>
                <a:gd name="T49" fmla="*/ 18 h 306"/>
                <a:gd name="T50" fmla="*/ 724 w 718"/>
                <a:gd name="T51" fmla="*/ 6 h 306"/>
                <a:gd name="T52" fmla="*/ 718 w 718"/>
                <a:gd name="T53" fmla="*/ 0 h 306"/>
                <a:gd name="T54" fmla="*/ 694 w 718"/>
                <a:gd name="T55" fmla="*/ 0 h 306"/>
                <a:gd name="T56" fmla="*/ 634 w 718"/>
                <a:gd name="T57" fmla="*/ 0 h 306"/>
                <a:gd name="T58" fmla="*/ 584 w 718"/>
                <a:gd name="T59" fmla="*/ 0 h 306"/>
                <a:gd name="T60" fmla="*/ 548 w 718"/>
                <a:gd name="T61" fmla="*/ 0 h 306"/>
                <a:gd name="T62" fmla="*/ 518 w 718"/>
                <a:gd name="T63" fmla="*/ 18 h 306"/>
                <a:gd name="T64" fmla="*/ 489 w 718"/>
                <a:gd name="T65" fmla="*/ 42 h 306"/>
                <a:gd name="T66" fmla="*/ 471 w 718"/>
                <a:gd name="T67" fmla="*/ 54 h 306"/>
                <a:gd name="T68" fmla="*/ 453 w 718"/>
                <a:gd name="T69" fmla="*/ 60 h 306"/>
                <a:gd name="T70" fmla="*/ 429 w 718"/>
                <a:gd name="T71" fmla="*/ 60 h 306"/>
                <a:gd name="T72" fmla="*/ 393 w 718"/>
                <a:gd name="T73" fmla="*/ 66 h 306"/>
                <a:gd name="T74" fmla="*/ 349 w 718"/>
                <a:gd name="T75" fmla="*/ 84 h 306"/>
                <a:gd name="T76" fmla="*/ 313 w 718"/>
                <a:gd name="T77" fmla="*/ 108 h 306"/>
                <a:gd name="T78" fmla="*/ 289 w 718"/>
                <a:gd name="T79" fmla="*/ 126 h 306"/>
                <a:gd name="T80" fmla="*/ 277 w 718"/>
                <a:gd name="T81" fmla="*/ 132 h 306"/>
                <a:gd name="T82" fmla="*/ 259 w 718"/>
                <a:gd name="T83" fmla="*/ 138 h 306"/>
                <a:gd name="T84" fmla="*/ 223 w 718"/>
                <a:gd name="T85" fmla="*/ 138 h 306"/>
                <a:gd name="T86" fmla="*/ 188 w 718"/>
                <a:gd name="T87" fmla="*/ 138 h 306"/>
                <a:gd name="T88" fmla="*/ 182 w 718"/>
                <a:gd name="T89" fmla="*/ 138 h 306"/>
                <a:gd name="T90" fmla="*/ 176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45 w 2392"/>
                <a:gd name="T1" fmla="*/ 54 h 881"/>
                <a:gd name="T2" fmla="*/ 2203 w 2392"/>
                <a:gd name="T3" fmla="*/ 54 h 881"/>
                <a:gd name="T4" fmla="*/ 2161 w 2392"/>
                <a:gd name="T5" fmla="*/ 66 h 881"/>
                <a:gd name="T6" fmla="*/ 2035 w 2392"/>
                <a:gd name="T7" fmla="*/ 101 h 881"/>
                <a:gd name="T8" fmla="*/ 1970 w 2392"/>
                <a:gd name="T9" fmla="*/ 119 h 881"/>
                <a:gd name="T10" fmla="*/ 1872 w 2392"/>
                <a:gd name="T11" fmla="*/ 167 h 881"/>
                <a:gd name="T12" fmla="*/ 1848 w 2392"/>
                <a:gd name="T13" fmla="*/ 245 h 881"/>
                <a:gd name="T14" fmla="*/ 1854 w 2392"/>
                <a:gd name="T15" fmla="*/ 305 h 881"/>
                <a:gd name="T16" fmla="*/ 1770 w 2392"/>
                <a:gd name="T17" fmla="*/ 317 h 881"/>
                <a:gd name="T18" fmla="*/ 1607 w 2392"/>
                <a:gd name="T19" fmla="*/ 263 h 881"/>
                <a:gd name="T20" fmla="*/ 1517 w 2392"/>
                <a:gd name="T21" fmla="*/ 257 h 881"/>
                <a:gd name="T22" fmla="*/ 1409 w 2392"/>
                <a:gd name="T23" fmla="*/ 311 h 881"/>
                <a:gd name="T24" fmla="*/ 1342 w 2392"/>
                <a:gd name="T25" fmla="*/ 353 h 881"/>
                <a:gd name="T26" fmla="*/ 1318 w 2392"/>
                <a:gd name="T27" fmla="*/ 359 h 881"/>
                <a:gd name="T28" fmla="*/ 1222 w 2392"/>
                <a:gd name="T29" fmla="*/ 371 h 881"/>
                <a:gd name="T30" fmla="*/ 1168 w 2392"/>
                <a:gd name="T31" fmla="*/ 365 h 881"/>
                <a:gd name="T32" fmla="*/ 1061 w 2392"/>
                <a:gd name="T33" fmla="*/ 371 h 881"/>
                <a:gd name="T34" fmla="*/ 963 w 2392"/>
                <a:gd name="T35" fmla="*/ 383 h 881"/>
                <a:gd name="T36" fmla="*/ 927 w 2392"/>
                <a:gd name="T37" fmla="*/ 401 h 881"/>
                <a:gd name="T38" fmla="*/ 825 w 2392"/>
                <a:gd name="T39" fmla="*/ 419 h 881"/>
                <a:gd name="T40" fmla="*/ 784 w 2392"/>
                <a:gd name="T41" fmla="*/ 419 h 881"/>
                <a:gd name="T42" fmla="*/ 668 w 2392"/>
                <a:gd name="T43" fmla="*/ 437 h 881"/>
                <a:gd name="T44" fmla="*/ 602 w 2392"/>
                <a:gd name="T45" fmla="*/ 473 h 881"/>
                <a:gd name="T46" fmla="*/ 507 w 2392"/>
                <a:gd name="T47" fmla="*/ 467 h 881"/>
                <a:gd name="T48" fmla="*/ 433 w 2392"/>
                <a:gd name="T49" fmla="*/ 491 h 881"/>
                <a:gd name="T50" fmla="*/ 415 w 2392"/>
                <a:gd name="T51" fmla="*/ 539 h 881"/>
                <a:gd name="T52" fmla="*/ 349 w 2392"/>
                <a:gd name="T53" fmla="*/ 569 h 881"/>
                <a:gd name="T54" fmla="*/ 224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5 w 2392"/>
                <a:gd name="T65" fmla="*/ 653 h 881"/>
                <a:gd name="T66" fmla="*/ 477 w 2392"/>
                <a:gd name="T67" fmla="*/ 569 h 881"/>
                <a:gd name="T68" fmla="*/ 572 w 2392"/>
                <a:gd name="T69" fmla="*/ 521 h 881"/>
                <a:gd name="T70" fmla="*/ 650 w 2392"/>
                <a:gd name="T71" fmla="*/ 515 h 881"/>
                <a:gd name="T72" fmla="*/ 879 w 2392"/>
                <a:gd name="T73" fmla="*/ 461 h 881"/>
                <a:gd name="T74" fmla="*/ 1156 w 2392"/>
                <a:gd name="T75" fmla="*/ 425 h 881"/>
                <a:gd name="T76" fmla="*/ 1300 w 2392"/>
                <a:gd name="T77" fmla="*/ 461 h 881"/>
                <a:gd name="T78" fmla="*/ 1427 w 2392"/>
                <a:gd name="T79" fmla="*/ 533 h 881"/>
                <a:gd name="T80" fmla="*/ 1445 w 2392"/>
                <a:gd name="T81" fmla="*/ 617 h 881"/>
                <a:gd name="T82" fmla="*/ 1386 w 2392"/>
                <a:gd name="T83" fmla="*/ 653 h 881"/>
                <a:gd name="T84" fmla="*/ 1234 w 2392"/>
                <a:gd name="T85" fmla="*/ 701 h 881"/>
                <a:gd name="T86" fmla="*/ 1120 w 2392"/>
                <a:gd name="T87" fmla="*/ 755 h 881"/>
                <a:gd name="T88" fmla="*/ 1073 w 2392"/>
                <a:gd name="T89" fmla="*/ 809 h 881"/>
                <a:gd name="T90" fmla="*/ 1085 w 2392"/>
                <a:gd name="T91" fmla="*/ 869 h 881"/>
                <a:gd name="T92" fmla="*/ 1114 w 2392"/>
                <a:gd name="T93" fmla="*/ 881 h 881"/>
                <a:gd name="T94" fmla="*/ 1216 w 2392"/>
                <a:gd name="T95" fmla="*/ 869 h 881"/>
                <a:gd name="T96" fmla="*/ 1398 w 2392"/>
                <a:gd name="T97" fmla="*/ 857 h 881"/>
                <a:gd name="T98" fmla="*/ 1451 w 2392"/>
                <a:gd name="T99" fmla="*/ 851 h 881"/>
                <a:gd name="T100" fmla="*/ 1493 w 2392"/>
                <a:gd name="T101" fmla="*/ 833 h 881"/>
                <a:gd name="T102" fmla="*/ 1687 w 2392"/>
                <a:gd name="T103" fmla="*/ 743 h 881"/>
                <a:gd name="T104" fmla="*/ 1818 w 2392"/>
                <a:gd name="T105" fmla="*/ 689 h 881"/>
                <a:gd name="T106" fmla="*/ 1896 w 2392"/>
                <a:gd name="T107" fmla="*/ 581 h 881"/>
                <a:gd name="T108" fmla="*/ 2053 w 2392"/>
                <a:gd name="T109" fmla="*/ 389 h 881"/>
                <a:gd name="T110" fmla="*/ 2221 w 2392"/>
                <a:gd name="T111" fmla="*/ 269 h 881"/>
                <a:gd name="T112" fmla="*/ 2265 w 2392"/>
                <a:gd name="T113" fmla="*/ 239 h 881"/>
                <a:gd name="T114" fmla="*/ 2408 w 2392"/>
                <a:gd name="T115" fmla="*/ 0 h 881"/>
                <a:gd name="T116" fmla="*/ 2318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32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32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3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13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13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anose="02020404030301010803" pitchFamily="18" charset="0"/>
              </a:defRPr>
            </a:lvl1pPr>
          </a:lstStyle>
          <a:p>
            <a:fld id="{CBDDC8B9-A314-4E2E-8075-C813501B47A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1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4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4745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7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7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C03E4CE7-661A-402C-B84C-C084054E1F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080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16 w 5184"/>
                <a:gd name="T3" fmla="*/ 3159 h 3159"/>
                <a:gd name="T4" fmla="*/ 521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0 w 556"/>
                <a:gd name="T5" fmla="*/ 3159 h 3159"/>
                <a:gd name="T6" fmla="*/ 56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3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5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89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491 w 251"/>
                  <a:gd name="T5" fmla="*/ 12 h 12"/>
                  <a:gd name="T6" fmla="*/ 49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3 w 251"/>
                  <a:gd name="T7" fmla="*/ 12 h 12"/>
                  <a:gd name="T8" fmla="*/ 253 w 251"/>
                  <a:gd name="T9" fmla="*/ 0 h 12"/>
                  <a:gd name="T10" fmla="*/ 25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5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495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95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95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95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95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B5B58EF7-328D-425E-8D50-8FA70B3D83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104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58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58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58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58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58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58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58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58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58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58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59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59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59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59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525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25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25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259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DF8AC55F-177B-477F-B77B-2CB8DE9555A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25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9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128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1 w 3934"/>
                <a:gd name="T3" fmla="*/ 1331 h 1505"/>
                <a:gd name="T4" fmla="*/ 1221 w 3934"/>
                <a:gd name="T5" fmla="*/ 1157 h 1505"/>
                <a:gd name="T6" fmla="*/ 1738 w 3934"/>
                <a:gd name="T7" fmla="*/ 977 h 1505"/>
                <a:gd name="T8" fmla="*/ 2232 w 3934"/>
                <a:gd name="T9" fmla="*/ 792 h 1505"/>
                <a:gd name="T10" fmla="*/ 2472 w 3934"/>
                <a:gd name="T11" fmla="*/ 696 h 1505"/>
                <a:gd name="T12" fmla="*/ 2706 w 3934"/>
                <a:gd name="T13" fmla="*/ 606 h 1505"/>
                <a:gd name="T14" fmla="*/ 2936 w 3934"/>
                <a:gd name="T15" fmla="*/ 510 h 1505"/>
                <a:gd name="T16" fmla="*/ 3159 w 3934"/>
                <a:gd name="T17" fmla="*/ 420 h 1505"/>
                <a:gd name="T18" fmla="*/ 3368 w 3934"/>
                <a:gd name="T19" fmla="*/ 324 h 1505"/>
                <a:gd name="T20" fmla="*/ 3573 w 3934"/>
                <a:gd name="T21" fmla="*/ 234 h 1505"/>
                <a:gd name="T22" fmla="*/ 3771 w 3934"/>
                <a:gd name="T23" fmla="*/ 138 h 1505"/>
                <a:gd name="T24" fmla="*/ 3958 w 3934"/>
                <a:gd name="T25" fmla="*/ 48 h 1505"/>
                <a:gd name="T26" fmla="*/ 3958 w 3934"/>
                <a:gd name="T27" fmla="*/ 0 h 1505"/>
                <a:gd name="T28" fmla="*/ 3765 w 3934"/>
                <a:gd name="T29" fmla="*/ 96 h 1505"/>
                <a:gd name="T30" fmla="*/ 3561 w 3934"/>
                <a:gd name="T31" fmla="*/ 192 h 1505"/>
                <a:gd name="T32" fmla="*/ 3350 w 3934"/>
                <a:gd name="T33" fmla="*/ 288 h 1505"/>
                <a:gd name="T34" fmla="*/ 3135 w 3934"/>
                <a:gd name="T35" fmla="*/ 384 h 1505"/>
                <a:gd name="T36" fmla="*/ 2906 w 3934"/>
                <a:gd name="T37" fmla="*/ 480 h 1505"/>
                <a:gd name="T38" fmla="*/ 2670 w 3934"/>
                <a:gd name="T39" fmla="*/ 576 h 1505"/>
                <a:gd name="T40" fmla="*/ 2423 w 3934"/>
                <a:gd name="T41" fmla="*/ 672 h 1505"/>
                <a:gd name="T42" fmla="*/ 2178 w 3934"/>
                <a:gd name="T43" fmla="*/ 768 h 1505"/>
                <a:gd name="T44" fmla="*/ 1919 w 3934"/>
                <a:gd name="T45" fmla="*/ 864 h 1505"/>
                <a:gd name="T46" fmla="*/ 1660 w 3934"/>
                <a:gd name="T47" fmla="*/ 960 h 1505"/>
                <a:gd name="T48" fmla="*/ 1118 w 3934"/>
                <a:gd name="T49" fmla="*/ 1145 h 1505"/>
                <a:gd name="T50" fmla="*/ 56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4 w 1728"/>
                <a:gd name="T3" fmla="*/ 527 h 689"/>
                <a:gd name="T4" fmla="*/ 969 w 1728"/>
                <a:gd name="T5" fmla="*/ 365 h 689"/>
                <a:gd name="T6" fmla="*/ 1166 w 1728"/>
                <a:gd name="T7" fmla="*/ 287 h 689"/>
                <a:gd name="T8" fmla="*/ 1365 w 1728"/>
                <a:gd name="T9" fmla="*/ 203 h 689"/>
                <a:gd name="T10" fmla="*/ 1557 w 1728"/>
                <a:gd name="T11" fmla="*/ 126 h 689"/>
                <a:gd name="T12" fmla="*/ 1738 w 1728"/>
                <a:gd name="T13" fmla="*/ 48 h 689"/>
                <a:gd name="T14" fmla="*/ 1738 w 1728"/>
                <a:gd name="T15" fmla="*/ 0 h 689"/>
                <a:gd name="T16" fmla="*/ 1539 w 1728"/>
                <a:gd name="T17" fmla="*/ 84 h 689"/>
                <a:gd name="T18" fmla="*/ 1335 w 1728"/>
                <a:gd name="T19" fmla="*/ 167 h 689"/>
                <a:gd name="T20" fmla="*/ 1124 w 1728"/>
                <a:gd name="T21" fmla="*/ 257 h 689"/>
                <a:gd name="T22" fmla="*/ 909 w 1728"/>
                <a:gd name="T23" fmla="*/ 341 h 689"/>
                <a:gd name="T24" fmla="*/ 456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95 w 5561"/>
                <a:gd name="T1" fmla="*/ 929 h 3447"/>
                <a:gd name="T2" fmla="*/ 5571 w 5561"/>
                <a:gd name="T3" fmla="*/ 773 h 3447"/>
                <a:gd name="T4" fmla="*/ 5487 w 5561"/>
                <a:gd name="T5" fmla="*/ 629 h 3447"/>
                <a:gd name="T6" fmla="*/ 5359 w 5561"/>
                <a:gd name="T7" fmla="*/ 492 h 3447"/>
                <a:gd name="T8" fmla="*/ 5180 w 5561"/>
                <a:gd name="T9" fmla="*/ 366 h 3447"/>
                <a:gd name="T10" fmla="*/ 4951 w 5561"/>
                <a:gd name="T11" fmla="*/ 252 h 3447"/>
                <a:gd name="T12" fmla="*/ 4680 w 5561"/>
                <a:gd name="T13" fmla="*/ 144 h 3447"/>
                <a:gd name="T14" fmla="*/ 4367 w 5561"/>
                <a:gd name="T15" fmla="*/ 48 h 3447"/>
                <a:gd name="T16" fmla="*/ 4024 w 5561"/>
                <a:gd name="T17" fmla="*/ 0 h 3447"/>
                <a:gd name="T18" fmla="*/ 4385 w 5561"/>
                <a:gd name="T19" fmla="*/ 90 h 3447"/>
                <a:gd name="T20" fmla="*/ 4698 w 5561"/>
                <a:gd name="T21" fmla="*/ 192 h 3447"/>
                <a:gd name="T22" fmla="*/ 4963 w 5561"/>
                <a:gd name="T23" fmla="*/ 306 h 3447"/>
                <a:gd name="T24" fmla="*/ 5180 w 5561"/>
                <a:gd name="T25" fmla="*/ 426 h 3447"/>
                <a:gd name="T26" fmla="*/ 5347 w 5561"/>
                <a:gd name="T27" fmla="*/ 557 h 3447"/>
                <a:gd name="T28" fmla="*/ 5463 w 5561"/>
                <a:gd name="T29" fmla="*/ 701 h 3447"/>
                <a:gd name="T30" fmla="*/ 5523 w 5561"/>
                <a:gd name="T31" fmla="*/ 851 h 3447"/>
                <a:gd name="T32" fmla="*/ 5523 w 5561"/>
                <a:gd name="T33" fmla="*/ 1013 h 3447"/>
                <a:gd name="T34" fmla="*/ 5475 w 5561"/>
                <a:gd name="T35" fmla="*/ 1163 h 3447"/>
                <a:gd name="T36" fmla="*/ 5377 w 5561"/>
                <a:gd name="T37" fmla="*/ 1319 h 3447"/>
                <a:gd name="T38" fmla="*/ 5234 w 5561"/>
                <a:gd name="T39" fmla="*/ 1475 h 3447"/>
                <a:gd name="T40" fmla="*/ 5047 w 5561"/>
                <a:gd name="T41" fmla="*/ 1630 h 3447"/>
                <a:gd name="T42" fmla="*/ 4819 w 5561"/>
                <a:gd name="T43" fmla="*/ 1786 h 3447"/>
                <a:gd name="T44" fmla="*/ 4554 w 5561"/>
                <a:gd name="T45" fmla="*/ 1948 h 3447"/>
                <a:gd name="T46" fmla="*/ 4241 w 5561"/>
                <a:gd name="T47" fmla="*/ 2104 h 3447"/>
                <a:gd name="T48" fmla="*/ 3899 w 5561"/>
                <a:gd name="T49" fmla="*/ 2260 h 3447"/>
                <a:gd name="T50" fmla="*/ 3520 w 5561"/>
                <a:gd name="T51" fmla="*/ 2416 h 3447"/>
                <a:gd name="T52" fmla="*/ 3103 w 5561"/>
                <a:gd name="T53" fmla="*/ 2566 h 3447"/>
                <a:gd name="T54" fmla="*/ 2659 w 5561"/>
                <a:gd name="T55" fmla="*/ 2715 h 3447"/>
                <a:gd name="T56" fmla="*/ 2178 w 5561"/>
                <a:gd name="T57" fmla="*/ 2865 h 3447"/>
                <a:gd name="T58" fmla="*/ 1672 w 5561"/>
                <a:gd name="T59" fmla="*/ 3009 h 3447"/>
                <a:gd name="T60" fmla="*/ 1142 w 5561"/>
                <a:gd name="T61" fmla="*/ 3147 h 3447"/>
                <a:gd name="T62" fmla="*/ 584 w 5561"/>
                <a:gd name="T63" fmla="*/ 3279 h 3447"/>
                <a:gd name="T64" fmla="*/ 0 w 5561"/>
                <a:gd name="T65" fmla="*/ 3447 h 3447"/>
                <a:gd name="T66" fmla="*/ 873 w 5561"/>
                <a:gd name="T67" fmla="*/ 3249 h 3447"/>
                <a:gd name="T68" fmla="*/ 1425 w 5561"/>
                <a:gd name="T69" fmla="*/ 3105 h 3447"/>
                <a:gd name="T70" fmla="*/ 1949 w 5561"/>
                <a:gd name="T71" fmla="*/ 2961 h 3447"/>
                <a:gd name="T72" fmla="*/ 2448 w 5561"/>
                <a:gd name="T73" fmla="*/ 2817 h 3447"/>
                <a:gd name="T74" fmla="*/ 2918 w 5561"/>
                <a:gd name="T75" fmla="*/ 2668 h 3447"/>
                <a:gd name="T76" fmla="*/ 3350 w 5561"/>
                <a:gd name="T77" fmla="*/ 2512 h 3447"/>
                <a:gd name="T78" fmla="*/ 3753 w 5561"/>
                <a:gd name="T79" fmla="*/ 2356 h 3447"/>
                <a:gd name="T80" fmla="*/ 4122 w 5561"/>
                <a:gd name="T81" fmla="*/ 2200 h 3447"/>
                <a:gd name="T82" fmla="*/ 4453 w 5561"/>
                <a:gd name="T83" fmla="*/ 2038 h 3447"/>
                <a:gd name="T84" fmla="*/ 4746 w 5561"/>
                <a:gd name="T85" fmla="*/ 1876 h 3447"/>
                <a:gd name="T86" fmla="*/ 4999 w 5561"/>
                <a:gd name="T87" fmla="*/ 1720 h 3447"/>
                <a:gd name="T88" fmla="*/ 5210 w 5561"/>
                <a:gd name="T89" fmla="*/ 1559 h 3447"/>
                <a:gd name="T90" fmla="*/ 5371 w 5561"/>
                <a:gd name="T91" fmla="*/ 1397 h 3447"/>
                <a:gd name="T92" fmla="*/ 5493 w 5561"/>
                <a:gd name="T93" fmla="*/ 1241 h 3447"/>
                <a:gd name="T94" fmla="*/ 5571 w 5561"/>
                <a:gd name="T95" fmla="*/ 1085 h 3447"/>
                <a:gd name="T96" fmla="*/ 5589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65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32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76 w 5740"/>
                <a:gd name="T1" fmla="*/ 0 h 2098"/>
                <a:gd name="T2" fmla="*/ 5674 w 5740"/>
                <a:gd name="T3" fmla="*/ 72 h 2098"/>
                <a:gd name="T4" fmla="*/ 5571 w 5740"/>
                <a:gd name="T5" fmla="*/ 138 h 2098"/>
                <a:gd name="T6" fmla="*/ 5457 w 5740"/>
                <a:gd name="T7" fmla="*/ 210 h 2098"/>
                <a:gd name="T8" fmla="*/ 5338 w 5740"/>
                <a:gd name="T9" fmla="*/ 276 h 2098"/>
                <a:gd name="T10" fmla="*/ 5084 w 5740"/>
                <a:gd name="T11" fmla="*/ 414 h 2098"/>
                <a:gd name="T12" fmla="*/ 4807 w 5740"/>
                <a:gd name="T13" fmla="*/ 552 h 2098"/>
                <a:gd name="T14" fmla="*/ 4506 w 5740"/>
                <a:gd name="T15" fmla="*/ 690 h 2098"/>
                <a:gd name="T16" fmla="*/ 4188 w 5740"/>
                <a:gd name="T17" fmla="*/ 827 h 2098"/>
                <a:gd name="T18" fmla="*/ 3851 w 5740"/>
                <a:gd name="T19" fmla="*/ 959 h 2098"/>
                <a:gd name="T20" fmla="*/ 3490 w 5740"/>
                <a:gd name="T21" fmla="*/ 1091 h 2098"/>
                <a:gd name="T22" fmla="*/ 3111 w 5740"/>
                <a:gd name="T23" fmla="*/ 1223 h 2098"/>
                <a:gd name="T24" fmla="*/ 2713 w 5740"/>
                <a:gd name="T25" fmla="*/ 1355 h 2098"/>
                <a:gd name="T26" fmla="*/ 2298 w 5740"/>
                <a:gd name="T27" fmla="*/ 1481 h 2098"/>
                <a:gd name="T28" fmla="*/ 1872 w 5740"/>
                <a:gd name="T29" fmla="*/ 1601 h 2098"/>
                <a:gd name="T30" fmla="*/ 1425 w 5740"/>
                <a:gd name="T31" fmla="*/ 1721 h 2098"/>
                <a:gd name="T32" fmla="*/ 963 w 5740"/>
                <a:gd name="T33" fmla="*/ 1834 h 2098"/>
                <a:gd name="T34" fmla="*/ 48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1 w 5740"/>
                <a:gd name="T41" fmla="*/ 1990 h 2098"/>
                <a:gd name="T42" fmla="*/ 957 w 5740"/>
                <a:gd name="T43" fmla="*/ 1882 h 2098"/>
                <a:gd name="T44" fmla="*/ 1413 w 5740"/>
                <a:gd name="T45" fmla="*/ 1763 h 2098"/>
                <a:gd name="T46" fmla="*/ 1854 w 5740"/>
                <a:gd name="T47" fmla="*/ 1649 h 2098"/>
                <a:gd name="T48" fmla="*/ 2280 w 5740"/>
                <a:gd name="T49" fmla="*/ 1523 h 2098"/>
                <a:gd name="T50" fmla="*/ 2695 w 5740"/>
                <a:gd name="T51" fmla="*/ 1397 h 2098"/>
                <a:gd name="T52" fmla="*/ 3087 w 5740"/>
                <a:gd name="T53" fmla="*/ 1271 h 2098"/>
                <a:gd name="T54" fmla="*/ 3466 w 5740"/>
                <a:gd name="T55" fmla="*/ 1139 h 2098"/>
                <a:gd name="T56" fmla="*/ 3827 w 5740"/>
                <a:gd name="T57" fmla="*/ 1007 h 2098"/>
                <a:gd name="T58" fmla="*/ 4164 w 5740"/>
                <a:gd name="T59" fmla="*/ 875 h 2098"/>
                <a:gd name="T60" fmla="*/ 4488 w 5740"/>
                <a:gd name="T61" fmla="*/ 737 h 2098"/>
                <a:gd name="T62" fmla="*/ 4789 w 5740"/>
                <a:gd name="T63" fmla="*/ 600 h 2098"/>
                <a:gd name="T64" fmla="*/ 5072 w 5740"/>
                <a:gd name="T65" fmla="*/ 462 h 2098"/>
                <a:gd name="T66" fmla="*/ 5326 w 5740"/>
                <a:gd name="T67" fmla="*/ 324 h 2098"/>
                <a:gd name="T68" fmla="*/ 5565 w 5740"/>
                <a:gd name="T69" fmla="*/ 186 h 2098"/>
                <a:gd name="T70" fmla="*/ 5776 w 5740"/>
                <a:gd name="T71" fmla="*/ 48 h 2098"/>
                <a:gd name="T72" fmla="*/ 5776 w 5740"/>
                <a:gd name="T73" fmla="*/ 0 h 2098"/>
                <a:gd name="T74" fmla="*/ 577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7 w 1955"/>
                <a:gd name="T1" fmla="*/ 485 h 1265"/>
                <a:gd name="T2" fmla="*/ 1913 w 1955"/>
                <a:gd name="T3" fmla="*/ 390 h 1265"/>
                <a:gd name="T4" fmla="*/ 1780 w 1955"/>
                <a:gd name="T5" fmla="*/ 306 h 1265"/>
                <a:gd name="T6" fmla="*/ 1589 w 1955"/>
                <a:gd name="T7" fmla="*/ 228 h 1265"/>
                <a:gd name="T8" fmla="*/ 1335 w 1955"/>
                <a:gd name="T9" fmla="*/ 162 h 1265"/>
                <a:gd name="T10" fmla="*/ 1016 w 1955"/>
                <a:gd name="T11" fmla="*/ 102 h 1265"/>
                <a:gd name="T12" fmla="*/ 650 w 1955"/>
                <a:gd name="T13" fmla="*/ 54 h 1265"/>
                <a:gd name="T14" fmla="*/ 229 w 1955"/>
                <a:gd name="T15" fmla="*/ 18 h 1265"/>
                <a:gd name="T16" fmla="*/ 0 w 1955"/>
                <a:gd name="T17" fmla="*/ 12 h 1265"/>
                <a:gd name="T18" fmla="*/ 433 w 1955"/>
                <a:gd name="T19" fmla="*/ 48 h 1265"/>
                <a:gd name="T20" fmla="*/ 818 w 1955"/>
                <a:gd name="T21" fmla="*/ 90 h 1265"/>
                <a:gd name="T22" fmla="*/ 1156 w 1955"/>
                <a:gd name="T23" fmla="*/ 144 h 1265"/>
                <a:gd name="T24" fmla="*/ 1431 w 1955"/>
                <a:gd name="T25" fmla="*/ 204 h 1265"/>
                <a:gd name="T26" fmla="*/ 1648 w 1955"/>
                <a:gd name="T27" fmla="*/ 276 h 1265"/>
                <a:gd name="T28" fmla="*/ 1806 w 1955"/>
                <a:gd name="T29" fmla="*/ 360 h 1265"/>
                <a:gd name="T30" fmla="*/ 1895 w 1955"/>
                <a:gd name="T31" fmla="*/ 443 h 1265"/>
                <a:gd name="T32" fmla="*/ 1913 w 1955"/>
                <a:gd name="T33" fmla="*/ 539 h 1265"/>
                <a:gd name="T34" fmla="*/ 1866 w 1955"/>
                <a:gd name="T35" fmla="*/ 629 h 1265"/>
                <a:gd name="T36" fmla="*/ 1756 w 1955"/>
                <a:gd name="T37" fmla="*/ 719 h 1265"/>
                <a:gd name="T38" fmla="*/ 1589 w 1955"/>
                <a:gd name="T39" fmla="*/ 809 h 1265"/>
                <a:gd name="T40" fmla="*/ 1365 w 1955"/>
                <a:gd name="T41" fmla="*/ 899 h 1265"/>
                <a:gd name="T42" fmla="*/ 1094 w 1955"/>
                <a:gd name="T43" fmla="*/ 989 h 1265"/>
                <a:gd name="T44" fmla="*/ 769 w 1955"/>
                <a:gd name="T45" fmla="*/ 1073 h 1265"/>
                <a:gd name="T46" fmla="*/ 409 w 1955"/>
                <a:gd name="T47" fmla="*/ 1157 h 1265"/>
                <a:gd name="T48" fmla="*/ 0 w 1955"/>
                <a:gd name="T49" fmla="*/ 1241 h 1265"/>
                <a:gd name="T50" fmla="*/ 217 w 1955"/>
                <a:gd name="T51" fmla="*/ 1223 h 1265"/>
                <a:gd name="T52" fmla="*/ 614 w 1955"/>
                <a:gd name="T53" fmla="*/ 1139 h 1265"/>
                <a:gd name="T54" fmla="*/ 963 w 1955"/>
                <a:gd name="T55" fmla="*/ 1049 h 1265"/>
                <a:gd name="T56" fmla="*/ 1270 w 1955"/>
                <a:gd name="T57" fmla="*/ 959 h 1265"/>
                <a:gd name="T58" fmla="*/ 1523 w 1955"/>
                <a:gd name="T59" fmla="*/ 863 h 1265"/>
                <a:gd name="T60" fmla="*/ 1726 w 1955"/>
                <a:gd name="T61" fmla="*/ 767 h 1265"/>
                <a:gd name="T62" fmla="*/ 1872 w 1955"/>
                <a:gd name="T63" fmla="*/ 677 h 1265"/>
                <a:gd name="T64" fmla="*/ 1949 w 1955"/>
                <a:gd name="T65" fmla="*/ 581 h 1265"/>
                <a:gd name="T66" fmla="*/ 196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24 w 4694"/>
                <a:gd name="T1" fmla="*/ 797 h 2901"/>
                <a:gd name="T2" fmla="*/ 4694 w 4694"/>
                <a:gd name="T3" fmla="*/ 665 h 2901"/>
                <a:gd name="T4" fmla="*/ 4616 w 4694"/>
                <a:gd name="T5" fmla="*/ 540 h 2901"/>
                <a:gd name="T6" fmla="*/ 4494 w 4694"/>
                <a:gd name="T7" fmla="*/ 426 h 2901"/>
                <a:gd name="T8" fmla="*/ 4327 w 4694"/>
                <a:gd name="T9" fmla="*/ 312 h 2901"/>
                <a:gd name="T10" fmla="*/ 4110 w 4694"/>
                <a:gd name="T11" fmla="*/ 216 h 2901"/>
                <a:gd name="T12" fmla="*/ 3857 w 4694"/>
                <a:gd name="T13" fmla="*/ 120 h 2901"/>
                <a:gd name="T14" fmla="*/ 3562 w 4694"/>
                <a:gd name="T15" fmla="*/ 36 h 2901"/>
                <a:gd name="T16" fmla="*/ 3225 w 4694"/>
                <a:gd name="T17" fmla="*/ 0 h 2901"/>
                <a:gd name="T18" fmla="*/ 3562 w 4694"/>
                <a:gd name="T19" fmla="*/ 78 h 2901"/>
                <a:gd name="T20" fmla="*/ 3857 w 4694"/>
                <a:gd name="T21" fmla="*/ 162 h 2901"/>
                <a:gd name="T22" fmla="*/ 4110 w 4694"/>
                <a:gd name="T23" fmla="*/ 258 h 2901"/>
                <a:gd name="T24" fmla="*/ 4315 w 4694"/>
                <a:gd name="T25" fmla="*/ 366 h 2901"/>
                <a:gd name="T26" fmla="*/ 4471 w 4694"/>
                <a:gd name="T27" fmla="*/ 480 h 2901"/>
                <a:gd name="T28" fmla="*/ 4580 w 4694"/>
                <a:gd name="T29" fmla="*/ 605 h 2901"/>
                <a:gd name="T30" fmla="*/ 4640 w 4694"/>
                <a:gd name="T31" fmla="*/ 737 h 2901"/>
                <a:gd name="T32" fmla="*/ 4640 w 4694"/>
                <a:gd name="T33" fmla="*/ 875 h 2901"/>
                <a:gd name="T34" fmla="*/ 4598 w 4694"/>
                <a:gd name="T35" fmla="*/ 1001 h 2901"/>
                <a:gd name="T36" fmla="*/ 4518 w 4694"/>
                <a:gd name="T37" fmla="*/ 1127 h 2901"/>
                <a:gd name="T38" fmla="*/ 4399 w 4694"/>
                <a:gd name="T39" fmla="*/ 1259 h 2901"/>
                <a:gd name="T40" fmla="*/ 4242 w 4694"/>
                <a:gd name="T41" fmla="*/ 1385 h 2901"/>
                <a:gd name="T42" fmla="*/ 4050 w 4694"/>
                <a:gd name="T43" fmla="*/ 1517 h 2901"/>
                <a:gd name="T44" fmla="*/ 3827 w 4694"/>
                <a:gd name="T45" fmla="*/ 1648 h 2901"/>
                <a:gd name="T46" fmla="*/ 3568 w 4694"/>
                <a:gd name="T47" fmla="*/ 1774 h 2901"/>
                <a:gd name="T48" fmla="*/ 3279 w 4694"/>
                <a:gd name="T49" fmla="*/ 1906 h 2901"/>
                <a:gd name="T50" fmla="*/ 2960 w 4694"/>
                <a:gd name="T51" fmla="*/ 2032 h 2901"/>
                <a:gd name="T52" fmla="*/ 2611 w 4694"/>
                <a:gd name="T53" fmla="*/ 2164 h 2901"/>
                <a:gd name="T54" fmla="*/ 2238 w 4694"/>
                <a:gd name="T55" fmla="*/ 2284 h 2901"/>
                <a:gd name="T56" fmla="*/ 1836 w 4694"/>
                <a:gd name="T57" fmla="*/ 2410 h 2901"/>
                <a:gd name="T58" fmla="*/ 1407 w 4694"/>
                <a:gd name="T59" fmla="*/ 2530 h 2901"/>
                <a:gd name="T60" fmla="*/ 488 w 4694"/>
                <a:gd name="T61" fmla="*/ 2757 h 2901"/>
                <a:gd name="T62" fmla="*/ 0 w 4694"/>
                <a:gd name="T63" fmla="*/ 2901 h 2901"/>
                <a:gd name="T64" fmla="*/ 975 w 4694"/>
                <a:gd name="T65" fmla="*/ 2674 h 2901"/>
                <a:gd name="T66" fmla="*/ 1648 w 4694"/>
                <a:gd name="T67" fmla="*/ 2494 h 2901"/>
                <a:gd name="T68" fmla="*/ 2071 w 4694"/>
                <a:gd name="T69" fmla="*/ 2374 h 2901"/>
                <a:gd name="T70" fmla="*/ 2467 w 4694"/>
                <a:gd name="T71" fmla="*/ 2248 h 2901"/>
                <a:gd name="T72" fmla="*/ 2834 w 4694"/>
                <a:gd name="T73" fmla="*/ 2116 h 2901"/>
                <a:gd name="T74" fmla="*/ 3171 w 4694"/>
                <a:gd name="T75" fmla="*/ 1984 h 2901"/>
                <a:gd name="T76" fmla="*/ 3484 w 4694"/>
                <a:gd name="T77" fmla="*/ 1858 h 2901"/>
                <a:gd name="T78" fmla="*/ 3761 w 4694"/>
                <a:gd name="T79" fmla="*/ 1720 h 2901"/>
                <a:gd name="T80" fmla="*/ 4008 w 4694"/>
                <a:gd name="T81" fmla="*/ 1589 h 2901"/>
                <a:gd name="T82" fmla="*/ 4217 w 4694"/>
                <a:gd name="T83" fmla="*/ 1457 h 2901"/>
                <a:gd name="T84" fmla="*/ 4399 w 4694"/>
                <a:gd name="T85" fmla="*/ 1325 h 2901"/>
                <a:gd name="T86" fmla="*/ 4536 w 4694"/>
                <a:gd name="T87" fmla="*/ 1193 h 2901"/>
                <a:gd name="T88" fmla="*/ 4640 w 4694"/>
                <a:gd name="T89" fmla="*/ 1061 h 2901"/>
                <a:gd name="T90" fmla="*/ 4700 w 4694"/>
                <a:gd name="T91" fmla="*/ 935 h 2901"/>
                <a:gd name="T92" fmla="*/ 471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85 w 3761"/>
                <a:gd name="T1" fmla="*/ 719 h 2356"/>
                <a:gd name="T2" fmla="*/ 3755 w 3761"/>
                <a:gd name="T3" fmla="*/ 599 h 2356"/>
                <a:gd name="T4" fmla="*/ 3677 w 3761"/>
                <a:gd name="T5" fmla="*/ 486 h 2356"/>
                <a:gd name="T6" fmla="*/ 3544 w 3761"/>
                <a:gd name="T7" fmla="*/ 378 h 2356"/>
                <a:gd name="T8" fmla="*/ 3370 w 3761"/>
                <a:gd name="T9" fmla="*/ 282 h 2356"/>
                <a:gd name="T10" fmla="*/ 3147 w 3761"/>
                <a:gd name="T11" fmla="*/ 192 h 2356"/>
                <a:gd name="T12" fmla="*/ 2882 w 3761"/>
                <a:gd name="T13" fmla="*/ 108 h 2356"/>
                <a:gd name="T14" fmla="*/ 2575 w 3761"/>
                <a:gd name="T15" fmla="*/ 36 h 2356"/>
                <a:gd name="T16" fmla="*/ 2244 w 3761"/>
                <a:gd name="T17" fmla="*/ 0 h 2356"/>
                <a:gd name="T18" fmla="*/ 2593 w 3761"/>
                <a:gd name="T19" fmla="*/ 72 h 2356"/>
                <a:gd name="T20" fmla="*/ 2894 w 3761"/>
                <a:gd name="T21" fmla="*/ 150 h 2356"/>
                <a:gd name="T22" fmla="*/ 3159 w 3761"/>
                <a:gd name="T23" fmla="*/ 234 h 2356"/>
                <a:gd name="T24" fmla="*/ 3370 w 3761"/>
                <a:gd name="T25" fmla="*/ 330 h 2356"/>
                <a:gd name="T26" fmla="*/ 3538 w 3761"/>
                <a:gd name="T27" fmla="*/ 432 h 2356"/>
                <a:gd name="T28" fmla="*/ 3647 w 3761"/>
                <a:gd name="T29" fmla="*/ 545 h 2356"/>
                <a:gd name="T30" fmla="*/ 3707 w 3761"/>
                <a:gd name="T31" fmla="*/ 665 h 2356"/>
                <a:gd name="T32" fmla="*/ 3713 w 3761"/>
                <a:gd name="T33" fmla="*/ 791 h 2356"/>
                <a:gd name="T34" fmla="*/ 3677 w 3761"/>
                <a:gd name="T35" fmla="*/ 887 h 2356"/>
                <a:gd name="T36" fmla="*/ 3615 w 3761"/>
                <a:gd name="T37" fmla="*/ 989 h 2356"/>
                <a:gd name="T38" fmla="*/ 3520 w 3761"/>
                <a:gd name="T39" fmla="*/ 1091 h 2356"/>
                <a:gd name="T40" fmla="*/ 3394 w 3761"/>
                <a:gd name="T41" fmla="*/ 1187 h 2356"/>
                <a:gd name="T42" fmla="*/ 3243 w 3761"/>
                <a:gd name="T43" fmla="*/ 1289 h 2356"/>
                <a:gd name="T44" fmla="*/ 3063 w 3761"/>
                <a:gd name="T45" fmla="*/ 1391 h 2356"/>
                <a:gd name="T46" fmla="*/ 2852 w 3761"/>
                <a:gd name="T47" fmla="*/ 1493 h 2356"/>
                <a:gd name="T48" fmla="*/ 2623 w 3761"/>
                <a:gd name="T49" fmla="*/ 1589 h 2356"/>
                <a:gd name="T50" fmla="*/ 2089 w 3761"/>
                <a:gd name="T51" fmla="*/ 1786 h 2356"/>
                <a:gd name="T52" fmla="*/ 1469 w 3761"/>
                <a:gd name="T53" fmla="*/ 1972 h 2356"/>
                <a:gd name="T54" fmla="*/ 769 w 3761"/>
                <a:gd name="T55" fmla="*/ 2158 h 2356"/>
                <a:gd name="T56" fmla="*/ 0 w 3761"/>
                <a:gd name="T57" fmla="*/ 2326 h 2356"/>
                <a:gd name="T58" fmla="*/ 403 w 3761"/>
                <a:gd name="T59" fmla="*/ 2272 h 2356"/>
                <a:gd name="T60" fmla="*/ 1150 w 3761"/>
                <a:gd name="T61" fmla="*/ 2092 h 2356"/>
                <a:gd name="T62" fmla="*/ 1824 w 3761"/>
                <a:gd name="T63" fmla="*/ 1900 h 2356"/>
                <a:gd name="T64" fmla="*/ 2408 w 3761"/>
                <a:gd name="T65" fmla="*/ 1702 h 2356"/>
                <a:gd name="T66" fmla="*/ 2665 w 3761"/>
                <a:gd name="T67" fmla="*/ 1607 h 2356"/>
                <a:gd name="T68" fmla="*/ 2900 w 3761"/>
                <a:gd name="T69" fmla="*/ 1505 h 2356"/>
                <a:gd name="T70" fmla="*/ 3111 w 3761"/>
                <a:gd name="T71" fmla="*/ 1403 h 2356"/>
                <a:gd name="T72" fmla="*/ 3297 w 3761"/>
                <a:gd name="T73" fmla="*/ 1301 h 2356"/>
                <a:gd name="T74" fmla="*/ 3454 w 3761"/>
                <a:gd name="T75" fmla="*/ 1193 h 2356"/>
                <a:gd name="T76" fmla="*/ 3580 w 3761"/>
                <a:gd name="T77" fmla="*/ 1091 h 2356"/>
                <a:gd name="T78" fmla="*/ 3677 w 3761"/>
                <a:gd name="T79" fmla="*/ 989 h 2356"/>
                <a:gd name="T80" fmla="*/ 3743 w 3761"/>
                <a:gd name="T81" fmla="*/ 887 h 2356"/>
                <a:gd name="T82" fmla="*/ 377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42 w 2924"/>
                <a:gd name="T1" fmla="*/ 647 h 1846"/>
                <a:gd name="T2" fmla="*/ 2894 w 2924"/>
                <a:gd name="T3" fmla="*/ 528 h 1846"/>
                <a:gd name="T4" fmla="*/ 2766 w 2924"/>
                <a:gd name="T5" fmla="*/ 414 h 1846"/>
                <a:gd name="T6" fmla="*/ 2575 w 2924"/>
                <a:gd name="T7" fmla="*/ 318 h 1846"/>
                <a:gd name="T8" fmla="*/ 2316 w 2924"/>
                <a:gd name="T9" fmla="*/ 228 h 1846"/>
                <a:gd name="T10" fmla="*/ 1997 w 2924"/>
                <a:gd name="T11" fmla="*/ 150 h 1846"/>
                <a:gd name="T12" fmla="*/ 1618 w 2924"/>
                <a:gd name="T13" fmla="*/ 78 h 1846"/>
                <a:gd name="T14" fmla="*/ 1186 w 2924"/>
                <a:gd name="T15" fmla="*/ 24 h 1846"/>
                <a:gd name="T16" fmla="*/ 698 w 2924"/>
                <a:gd name="T17" fmla="*/ 0 h 1846"/>
                <a:gd name="T18" fmla="*/ 1198 w 2924"/>
                <a:gd name="T19" fmla="*/ 48 h 1846"/>
                <a:gd name="T20" fmla="*/ 1636 w 2924"/>
                <a:gd name="T21" fmla="*/ 108 h 1846"/>
                <a:gd name="T22" fmla="*/ 2021 w 2924"/>
                <a:gd name="T23" fmla="*/ 180 h 1846"/>
                <a:gd name="T24" fmla="*/ 2340 w 2924"/>
                <a:gd name="T25" fmla="*/ 264 h 1846"/>
                <a:gd name="T26" fmla="*/ 2587 w 2924"/>
                <a:gd name="T27" fmla="*/ 360 h 1846"/>
                <a:gd name="T28" fmla="*/ 2766 w 2924"/>
                <a:gd name="T29" fmla="*/ 468 h 1846"/>
                <a:gd name="T30" fmla="*/ 2864 w 2924"/>
                <a:gd name="T31" fmla="*/ 587 h 1846"/>
                <a:gd name="T32" fmla="*/ 2882 w 2924"/>
                <a:gd name="T33" fmla="*/ 713 h 1846"/>
                <a:gd name="T34" fmla="*/ 2858 w 2924"/>
                <a:gd name="T35" fmla="*/ 785 h 1846"/>
                <a:gd name="T36" fmla="*/ 2810 w 2924"/>
                <a:gd name="T37" fmla="*/ 857 h 1846"/>
                <a:gd name="T38" fmla="*/ 2641 w 2924"/>
                <a:gd name="T39" fmla="*/ 1001 h 1846"/>
                <a:gd name="T40" fmla="*/ 2382 w 2924"/>
                <a:gd name="T41" fmla="*/ 1145 h 1846"/>
                <a:gd name="T42" fmla="*/ 2045 w 2924"/>
                <a:gd name="T43" fmla="*/ 1289 h 1846"/>
                <a:gd name="T44" fmla="*/ 1636 w 2924"/>
                <a:gd name="T45" fmla="*/ 1433 h 1846"/>
                <a:gd name="T46" fmla="*/ 1150 w 2924"/>
                <a:gd name="T47" fmla="*/ 1571 h 1846"/>
                <a:gd name="T48" fmla="*/ 608 w 2924"/>
                <a:gd name="T49" fmla="*/ 1702 h 1846"/>
                <a:gd name="T50" fmla="*/ 0 w 2924"/>
                <a:gd name="T51" fmla="*/ 1828 h 1846"/>
                <a:gd name="T52" fmla="*/ 313 w 2924"/>
                <a:gd name="T53" fmla="*/ 1780 h 1846"/>
                <a:gd name="T54" fmla="*/ 903 w 2924"/>
                <a:gd name="T55" fmla="*/ 1648 h 1846"/>
                <a:gd name="T56" fmla="*/ 1425 w 2924"/>
                <a:gd name="T57" fmla="*/ 1511 h 1846"/>
                <a:gd name="T58" fmla="*/ 1883 w 2924"/>
                <a:gd name="T59" fmla="*/ 1367 h 1846"/>
                <a:gd name="T60" fmla="*/ 2268 w 2924"/>
                <a:gd name="T61" fmla="*/ 1223 h 1846"/>
                <a:gd name="T62" fmla="*/ 2575 w 2924"/>
                <a:gd name="T63" fmla="*/ 1079 h 1846"/>
                <a:gd name="T64" fmla="*/ 2792 w 2924"/>
                <a:gd name="T65" fmla="*/ 929 h 1846"/>
                <a:gd name="T66" fmla="*/ 2894 w 2924"/>
                <a:gd name="T67" fmla="*/ 815 h 1846"/>
                <a:gd name="T68" fmla="*/ 2930 w 2924"/>
                <a:gd name="T69" fmla="*/ 743 h 1846"/>
                <a:gd name="T70" fmla="*/ 2942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8 w 1488"/>
                <a:gd name="T7" fmla="*/ 186 h 204"/>
                <a:gd name="T8" fmla="*/ 1409 w 1488"/>
                <a:gd name="T9" fmla="*/ 204 h 204"/>
                <a:gd name="T10" fmla="*/ 140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5139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grpSp>
          <p:nvGrpSpPr>
            <p:cNvPr id="5140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5141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2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5 w 323"/>
                  <a:gd name="T13" fmla="*/ 18 h 162"/>
                  <a:gd name="T14" fmla="*/ 241 w 323"/>
                  <a:gd name="T15" fmla="*/ 54 h 162"/>
                  <a:gd name="T16" fmla="*/ 289 w 323"/>
                  <a:gd name="T17" fmla="*/ 90 h 162"/>
                  <a:gd name="T18" fmla="*/ 319 w 323"/>
                  <a:gd name="T19" fmla="*/ 114 h 162"/>
                  <a:gd name="T20" fmla="*/ 325 w 323"/>
                  <a:gd name="T21" fmla="*/ 126 h 162"/>
                  <a:gd name="T22" fmla="*/ 325 w 323"/>
                  <a:gd name="T23" fmla="*/ 126 h 162"/>
                  <a:gd name="T24" fmla="*/ 223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3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4 w 1250"/>
                  <a:gd name="T1" fmla="*/ 641 h 923"/>
                  <a:gd name="T2" fmla="*/ 1174 w 1250"/>
                  <a:gd name="T3" fmla="*/ 473 h 923"/>
                  <a:gd name="T4" fmla="*/ 1144 w 1250"/>
                  <a:gd name="T5" fmla="*/ 384 h 923"/>
                  <a:gd name="T6" fmla="*/ 1120 w 1250"/>
                  <a:gd name="T7" fmla="*/ 288 h 923"/>
                  <a:gd name="T8" fmla="*/ 1059 w 1250"/>
                  <a:gd name="T9" fmla="*/ 174 h 923"/>
                  <a:gd name="T10" fmla="*/ 987 w 1250"/>
                  <a:gd name="T11" fmla="*/ 96 h 923"/>
                  <a:gd name="T12" fmla="*/ 969 w 1250"/>
                  <a:gd name="T13" fmla="*/ 72 h 923"/>
                  <a:gd name="T14" fmla="*/ 897 w 1250"/>
                  <a:gd name="T15" fmla="*/ 18 h 923"/>
                  <a:gd name="T16" fmla="*/ 825 w 1250"/>
                  <a:gd name="T17" fmla="*/ 6 h 923"/>
                  <a:gd name="T18" fmla="*/ 716 w 1250"/>
                  <a:gd name="T19" fmla="*/ 24 h 923"/>
                  <a:gd name="T20" fmla="*/ 668 w 1250"/>
                  <a:gd name="T21" fmla="*/ 42 h 923"/>
                  <a:gd name="T22" fmla="*/ 572 w 1250"/>
                  <a:gd name="T23" fmla="*/ 120 h 923"/>
                  <a:gd name="T24" fmla="*/ 536 w 1250"/>
                  <a:gd name="T25" fmla="*/ 228 h 923"/>
                  <a:gd name="T26" fmla="*/ 513 w 1250"/>
                  <a:gd name="T27" fmla="*/ 348 h 923"/>
                  <a:gd name="T28" fmla="*/ 433 w 1250"/>
                  <a:gd name="T29" fmla="*/ 479 h 923"/>
                  <a:gd name="T30" fmla="*/ 415 w 1250"/>
                  <a:gd name="T31" fmla="*/ 539 h 923"/>
                  <a:gd name="T32" fmla="*/ 355 w 1250"/>
                  <a:gd name="T33" fmla="*/ 599 h 923"/>
                  <a:gd name="T34" fmla="*/ 307 w 1250"/>
                  <a:gd name="T35" fmla="*/ 629 h 923"/>
                  <a:gd name="T36" fmla="*/ 295 w 1250"/>
                  <a:gd name="T37" fmla="*/ 635 h 923"/>
                  <a:gd name="T38" fmla="*/ 259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2 w 1250"/>
                  <a:gd name="T47" fmla="*/ 869 h 923"/>
                  <a:gd name="T48" fmla="*/ 644 w 1250"/>
                  <a:gd name="T49" fmla="*/ 827 h 923"/>
                  <a:gd name="T50" fmla="*/ 704 w 1250"/>
                  <a:gd name="T51" fmla="*/ 725 h 923"/>
                  <a:gd name="T52" fmla="*/ 698 w 1250"/>
                  <a:gd name="T53" fmla="*/ 611 h 923"/>
                  <a:gd name="T54" fmla="*/ 782 w 1250"/>
                  <a:gd name="T55" fmla="*/ 551 h 923"/>
                  <a:gd name="T56" fmla="*/ 885 w 1250"/>
                  <a:gd name="T57" fmla="*/ 449 h 923"/>
                  <a:gd name="T58" fmla="*/ 915 w 1250"/>
                  <a:gd name="T59" fmla="*/ 414 h 923"/>
                  <a:gd name="T60" fmla="*/ 981 w 1250"/>
                  <a:gd name="T61" fmla="*/ 318 h 923"/>
                  <a:gd name="T62" fmla="*/ 1029 w 1250"/>
                  <a:gd name="T63" fmla="*/ 336 h 923"/>
                  <a:gd name="T64" fmla="*/ 1126 w 1250"/>
                  <a:gd name="T65" fmla="*/ 617 h 923"/>
                  <a:gd name="T66" fmla="*/ 1120 w 1250"/>
                  <a:gd name="T67" fmla="*/ 689 h 923"/>
                  <a:gd name="T68" fmla="*/ 1156 w 1250"/>
                  <a:gd name="T69" fmla="*/ 749 h 923"/>
                  <a:gd name="T70" fmla="*/ 1210 w 1250"/>
                  <a:gd name="T71" fmla="*/ 713 h 923"/>
                  <a:gd name="T72" fmla="*/ 1246 w 1250"/>
                  <a:gd name="T73" fmla="*/ 749 h 923"/>
                  <a:gd name="T74" fmla="*/ 1258 w 1250"/>
                  <a:gd name="T75" fmla="*/ 743 h 923"/>
                  <a:gd name="T76" fmla="*/ 698 w 1250"/>
                  <a:gd name="T77" fmla="*/ 264 h 923"/>
                  <a:gd name="T78" fmla="*/ 790 w 1250"/>
                  <a:gd name="T79" fmla="*/ 372 h 923"/>
                  <a:gd name="T80" fmla="*/ 770 w 1250"/>
                  <a:gd name="T81" fmla="*/ 443 h 923"/>
                  <a:gd name="T82" fmla="*/ 710 w 1250"/>
                  <a:gd name="T83" fmla="*/ 515 h 923"/>
                  <a:gd name="T84" fmla="*/ 662 w 1250"/>
                  <a:gd name="T85" fmla="*/ 569 h 923"/>
                  <a:gd name="T86" fmla="*/ 620 w 1250"/>
                  <a:gd name="T87" fmla="*/ 593 h 923"/>
                  <a:gd name="T88" fmla="*/ 578 w 1250"/>
                  <a:gd name="T89" fmla="*/ 617 h 923"/>
                  <a:gd name="T90" fmla="*/ 566 w 1250"/>
                  <a:gd name="T91" fmla="*/ 707 h 923"/>
                  <a:gd name="T92" fmla="*/ 355 w 1250"/>
                  <a:gd name="T93" fmla="*/ 755 h 923"/>
                  <a:gd name="T94" fmla="*/ 391 w 1250"/>
                  <a:gd name="T95" fmla="*/ 641 h 923"/>
                  <a:gd name="T96" fmla="*/ 427 w 1250"/>
                  <a:gd name="T97" fmla="*/ 647 h 923"/>
                  <a:gd name="T98" fmla="*/ 445 w 1250"/>
                  <a:gd name="T99" fmla="*/ 617 h 923"/>
                  <a:gd name="T100" fmla="*/ 572 w 1250"/>
                  <a:gd name="T101" fmla="*/ 515 h 923"/>
                  <a:gd name="T102" fmla="*/ 620 w 1250"/>
                  <a:gd name="T103" fmla="*/ 473 h 923"/>
                  <a:gd name="T104" fmla="*/ 644 w 1250"/>
                  <a:gd name="T105" fmla="*/ 396 h 923"/>
                  <a:gd name="T106" fmla="*/ 644 w 1250"/>
                  <a:gd name="T107" fmla="*/ 378 h 923"/>
                  <a:gd name="T108" fmla="*/ 668 w 1250"/>
                  <a:gd name="T109" fmla="*/ 270 h 923"/>
                  <a:gd name="T110" fmla="*/ 686 w 1250"/>
                  <a:gd name="T111" fmla="*/ 192 h 923"/>
                  <a:gd name="T112" fmla="*/ 698 w 1250"/>
                  <a:gd name="T113" fmla="*/ 264 h 923"/>
                  <a:gd name="T114" fmla="*/ 536 w 1250"/>
                  <a:gd name="T115" fmla="*/ 455 h 923"/>
                  <a:gd name="T116" fmla="*/ 63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6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8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9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0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0 w 72"/>
                  <a:gd name="T3" fmla="*/ 24 h 54"/>
                  <a:gd name="T4" fmla="*/ 62 w 72"/>
                  <a:gd name="T5" fmla="*/ 12 h 54"/>
                  <a:gd name="T6" fmla="*/ 68 w 72"/>
                  <a:gd name="T7" fmla="*/ 6 h 54"/>
                  <a:gd name="T8" fmla="*/ 74 w 72"/>
                  <a:gd name="T9" fmla="*/ 0 h 54"/>
                  <a:gd name="T10" fmla="*/ 44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1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2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3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9 w 287"/>
                  <a:gd name="T1" fmla="*/ 0 h 84"/>
                  <a:gd name="T2" fmla="*/ 0 w 287"/>
                  <a:gd name="T3" fmla="*/ 84 h 84"/>
                  <a:gd name="T4" fmla="*/ 170 w 287"/>
                  <a:gd name="T5" fmla="*/ 36 h 84"/>
                  <a:gd name="T6" fmla="*/ 114 w 287"/>
                  <a:gd name="T7" fmla="*/ 60 h 84"/>
                  <a:gd name="T8" fmla="*/ 278 w 287"/>
                  <a:gd name="T9" fmla="*/ 18 h 84"/>
                  <a:gd name="T10" fmla="*/ 289 w 287"/>
                  <a:gd name="T11" fmla="*/ 0 h 84"/>
                  <a:gd name="T12" fmla="*/ 289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4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5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6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7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8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9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2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3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4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5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568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569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569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569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569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BF00D301-B19E-4EBD-828B-3C3CF24E32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7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7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7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7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57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7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7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1F64B09-20CE-4CB2-9237-0496BCD08E0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7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7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1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638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7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38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38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81221455-7038-4AB9-BA99-4876482CD5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69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9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9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9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0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20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20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1669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69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669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69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69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1F8A1D51-24E0-426B-A8C1-4B18319773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3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922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9356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35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922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9354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355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922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935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35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922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922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935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935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</p:grpSp>
          <p:grpSp>
            <p:nvGrpSpPr>
              <p:cNvPr id="922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25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934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4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5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9346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47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5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934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4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5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9342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43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5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934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4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5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9338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39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5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933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3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5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9334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35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6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933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3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6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9330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31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6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932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2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6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9326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27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6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932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2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6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9322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23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6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932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2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6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9318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19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6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931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1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6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9314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15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7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931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1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7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9310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11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7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930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0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273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4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927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9306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07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7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930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0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7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9302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03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7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930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0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7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9298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99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8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929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9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8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9294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95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8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929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9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8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9290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91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8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928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8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8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9286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87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230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1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2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3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4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5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6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7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8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9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0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1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2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3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4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5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6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7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8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9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50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51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21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2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6909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910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910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 Black" panose="020B0A04020102020204" pitchFamily="34" charset="0"/>
              </a:defRPr>
            </a:lvl1pPr>
          </a:lstStyle>
          <a:p>
            <a:fld id="{E70AE247-B4F2-463E-9F2D-091BD30D67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4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file:///C:\Documents%20and%20Settings\&#1043;&#1072;&#1083;&#1080;&#1085;&#1072;\&#1052;&#1086;&#1080;%20&#1076;&#1086;&#1082;&#1091;&#1084;&#1077;&#1085;&#1090;&#1099;\&#1074;&#1099;&#1096;&#1080;&#1074;&#1082;&#1072;.wav" TargetMode="External"/><Relationship Id="rId1" Type="http://schemas.openxmlformats.org/officeDocument/2006/relationships/audio" Target="file:///C:\Documents%20and%20Settings\&#1043;&#1072;&#1083;&#1080;&#1085;&#1072;\&#1052;&#1086;&#1080;%20&#1076;&#1086;&#1082;&#1091;&#1084;&#1077;&#1085;&#1090;&#1099;\&#1048;&#1083;&#1100;&#1103;\&#1075;&#1075;\Augen%20Auf!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slide" Target="slide39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97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bricon.com/partner.asp?aid=%7b80258455-5307-45E1-B746-ADD2403F8CE5%7d&amp;ext=0" TargetMode="External"/><Relationship Id="rId2" Type="http://schemas.openxmlformats.org/officeDocument/2006/relationships/hyperlink" Target="http://www.rubricon.com/partner.asp?aid=%7bD7E44200-0BF5-457B-B97C-89B2744F0DD0%7d&amp;ext=0" TargetMode="External"/><Relationship Id="rId1" Type="http://schemas.openxmlformats.org/officeDocument/2006/relationships/slideLayout" Target="../slideLayouts/slideLayout61.xml"/><Relationship Id="rId4" Type="http://schemas.openxmlformats.org/officeDocument/2006/relationships/hyperlink" Target="http://www.rubricon.com/partner.asp?aid=%7bC67D77EB-EA83-4A9D-8086-C920773FAA1D%7d&amp;ext=0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3.png"/><Relationship Id="rId11" Type="http://schemas.openxmlformats.org/officeDocument/2006/relationships/image" Target="../media/image1.png"/><Relationship Id="rId5" Type="http://schemas.openxmlformats.org/officeDocument/2006/relationships/image" Target="../media/image22.jpeg"/><Relationship Id="rId10" Type="http://schemas.openxmlformats.org/officeDocument/2006/relationships/slide" Target="slide26.xml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660033"/>
                </a:solidFill>
              </a:rPr>
              <a:t>Вышивка</a:t>
            </a:r>
            <a:br>
              <a:rPr lang="ru-RU" altLang="ru-RU" sz="2000" dirty="0" smtClean="0">
                <a:solidFill>
                  <a:srgbClr val="660033"/>
                </a:solidFill>
              </a:rPr>
            </a:br>
            <a:r>
              <a:rPr lang="ru-RU" altLang="ru-RU" sz="2000" dirty="0" smtClean="0">
                <a:solidFill>
                  <a:srgbClr val="660033"/>
                </a:solidFill>
              </a:rPr>
              <a:t>Урок презентация « Вышивка крестом» Выполнила: педагог Валиева Галина </a:t>
            </a:r>
            <a:r>
              <a:rPr lang="ru-RU" altLang="ru-RU" sz="2000" dirty="0" err="1" smtClean="0">
                <a:solidFill>
                  <a:srgbClr val="660033"/>
                </a:solidFill>
              </a:rPr>
              <a:t>Халиловна</a:t>
            </a:r>
            <a:r>
              <a:rPr lang="ru-RU" altLang="ru-RU" sz="2000" dirty="0" smtClean="0">
                <a:solidFill>
                  <a:srgbClr val="660033"/>
                </a:solidFill>
              </a:rPr>
              <a:t> МОУСОШ № 6 г. Копейск.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2205038"/>
            <a:ext cx="3851275" cy="3921125"/>
          </a:xfrm>
        </p:spPr>
        <p:txBody>
          <a:bodyPr/>
          <a:lstStyle/>
          <a:p>
            <a:pPr lvl="1" eaLnBrk="1" hangingPunct="1">
              <a:defRPr/>
            </a:pPr>
            <a:r>
              <a:rPr lang="ru-RU" altLang="ru-RU" sz="2000" smtClean="0">
                <a:solidFill>
                  <a:srgbClr val="990099"/>
                </a:solidFill>
              </a:rPr>
              <a:t>Вышивкой издавна украшали, одежду, обувь, предметы быта. С помощью цветных нитей иголкой на ткани, мастерицы создавали дивные узоры, придавая одежде и другим предметам праздничный нарядный вид.</a:t>
            </a:r>
          </a:p>
        </p:txBody>
      </p:sp>
      <p:pic>
        <p:nvPicPr>
          <p:cNvPr id="44042" name="Picture 10" descr="№2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898650"/>
            <a:ext cx="4824412" cy="3970338"/>
          </a:xfrm>
        </p:spPr>
      </p:pic>
      <p:pic>
        <p:nvPicPr>
          <p:cNvPr id="44043" name="Augen Auf!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вышивка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3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6"/>
                </p:tgtEl>
              </p:cMediaNode>
            </p:audio>
          </p:childTnLst>
        </p:cTn>
      </p:par>
    </p:tnLst>
    <p:bldLst>
      <p:bldP spid="44036" grpId="0"/>
      <p:bldP spid="4403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dirty="0" smtClean="0"/>
              <a:t>Карандаш: «твердый», « мягкий»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smtClean="0"/>
              <a:t>Современным карандашам  не более 200лет, примерно 500 лет назад в шахтах города Камберленд в  Англии был обнаружен графит, считается , что тогда же начали изготовлять и графитовые карандаши. В германском городе Нюрнберг знаменитая семья Фабер с 1970 года  начала изготовление карандашей, используя  графитовый порошок,  но не совсем успешно .Наконец в 1795 некий Конт изобрел карандаши,  изготовленные из смеси графита и некоторых сортов глины  обожженные в печах. Эта технология используется до сих пор. При  производстве карандашей сухой порошок графита смешивают с глиной и водой , чем больше глины, тем тверже карандаш, больше графита – мягче.  После  образования из смеси  тестообразной пасты ее пропускают через формовочный пресс, получая тонкие веревочки , их распрямляют  , разрезают по размеру, сушат и направляют  в печь для обжига. .Деревянные заготовки из кедра или сосны разрезают пополам по длине и вырезают канавку для грифеля, обе половинки потом склеиваю.  Дощечки разрезают на карандаши , внешняя сторона их полируется , Сегодня производятся более 300  видов карандашей для различных видов деятельности.   Существуют карандаши для нанесения надписей  на стекле, ткани, целлофане, пластмассе и  пинопленке.,а также существуют карандаши , используемые в строительстве оставляющие след на поверхности, находящийся     на открытом воздухе в течении нескольких лет.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Калька и миллиметровая бумага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 smtClean="0"/>
              <a:t>Калька используется при подготовке рисунка к переводу на ткань. </a:t>
            </a:r>
            <a:r>
              <a:rPr lang="ru-RU" altLang="ru-RU" sz="2800" dirty="0" err="1" smtClean="0"/>
              <a:t>Орамент</a:t>
            </a:r>
            <a:r>
              <a:rPr lang="ru-RU" altLang="ru-RU" sz="2800" dirty="0" smtClean="0"/>
              <a:t> с оригинала сначала переводят на кальку, а с кальки на ткань.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 smtClean="0"/>
              <a:t>Миллиметровая бумага  нужна для составления орнаментов, особенно геометрических, счетных.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 smtClean="0"/>
              <a:t>Для  счетной вышивки при современной технологии имеется программа вышивка крестом.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smtClean="0">
                <a:solidFill>
                  <a:srgbClr val="660033"/>
                </a:solidFill>
              </a:rPr>
              <a:t>Ткани и нитки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29600" cy="4933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smtClean="0"/>
              <a:t>Ткани и нитки для вышивки вибирают в зависимости от назначения будущего изделия, характера узора и способа его выполнения Для вышивки по счету нитей берут ткани полотняного  переплетения: льняные и полульняные ( суровые, белые и цветные) Полотняное переплетение самое простое ,нити прочные, мало растягиваются и дают небольшую усадку. лицевая и изнаночная сторона одинаковая.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smtClean="0"/>
              <a:t>Мулине ( от французского </a:t>
            </a:r>
            <a:r>
              <a:rPr lang="en-US" altLang="ru-RU" sz="2400" smtClean="0"/>
              <a:t>mousier – </a:t>
            </a:r>
            <a:r>
              <a:rPr lang="ru-RU" altLang="ru-RU" sz="2400" smtClean="0"/>
              <a:t>сучит шелк) – хлопчатобумажные  или вискозного, штапельного волокна вышивальные нитки. Мулине вырабатывается из пряжи, которая сначала скручивается в два конца, а затем три такие нитки скручиваются вместе. Таким образом нить мулине</a:t>
            </a: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684213" y="549275"/>
            <a:ext cx="806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600" smtClean="0"/>
              <a:t>Состоит из 12 концов пряжи. Прочность хлопчатобумажных мулине на разрыв 3 – 4 кг. Мулине выпускается белое и цветное в  мотках длиной от 10  и 20  метров. Нитки бывают натуральные ( из хлопка, шелка, шерсти 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600" smtClean="0"/>
              <a:t>льна, конопли и даже крапивы). Нередко натуральные смешивают с искусственными и получают нитки, совершенно новые по качеству. Используют также нити, выдернутые из  лент, тесьмы, ткани ,старых погон. В древности умудрялись вышивать  жилами животных, волосом ,украшали одежду и предметы быта.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913"/>
            <a:ext cx="8229600" cy="1733551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solidFill>
                  <a:srgbClr val="FF3300"/>
                </a:solidFill>
              </a:rPr>
              <a:t>Подбор нитей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600" smtClean="0"/>
              <a:t>Перед  вышиванием все нитки подбирают заранее .Если среди них окажутся впервые появившиеся в продаже или выдернутые из подсобного материала,  то их необходимо проверить на  прочность, окраски. Если нитки  линяют вышивать ими нельзя,  они быстро выцветут ,нарушив цветовую гамму узора, и кроме того, стирать вышитую вещь будет невозможно. Надо сказать ,что до изобретения химических красителей люди пользовались красками, которые получали    из листьев, трав, цветов ,коры, ботвы и даже хвороста.</a:t>
            </a:r>
          </a:p>
          <a:p>
            <a:pPr eaLnBrk="1" hangingPunct="1">
              <a:defRPr/>
            </a:pPr>
            <a:r>
              <a:rPr lang="ru-RU" altLang="ru-RU" sz="1600" smtClean="0"/>
              <a:t>Некоторые рецепты дошли до нашего времени .</a:t>
            </a:r>
          </a:p>
          <a:p>
            <a:pPr eaLnBrk="1" hangingPunct="1">
              <a:defRPr/>
            </a:pPr>
            <a:r>
              <a:rPr lang="ru-RU" altLang="ru-RU" sz="1600" smtClean="0"/>
              <a:t>В  деревнях до сих пор красят листьями березы  </a:t>
            </a:r>
          </a:p>
          <a:p>
            <a:pPr eaLnBrk="1" hangingPunct="1">
              <a:defRPr/>
            </a:pPr>
            <a:r>
              <a:rPr lang="ru-RU" altLang="ru-RU" sz="1600" smtClean="0"/>
              <a:t> (зеленовато – желтый цвет), шелухой лука  беж) , цветками  календулы или ноготков ( оранжевый)  , лепестками васильков (синий), стеблями травы душисты( черный),  корой  лиственницы или травой(зеленой), желтой кувшинкой ( желтый), болотной – торфяной(коричневей цвет). Сохранившиеся старинные вышивки и остатками истлевших, найденных при археологических раскопках, удивляют не только изысканностью цветовой гаммы ,но и прочностью окраски: « прожив» долгую жизнь, они всего – навьего только слегка поблекли.</a:t>
            </a:r>
          </a:p>
          <a:p>
            <a:pPr eaLnBrk="1" hangingPunct="1">
              <a:defRPr/>
            </a:pPr>
            <a:r>
              <a:rPr lang="ru-RU" altLang="ru-RU" sz="1600" smtClean="0"/>
              <a:t>Для выполнения вышивки применяют льняные и бумажные мерсеризованные нитки и ленинградское мулине разных цветов, шерстяные, штапельные, шелковые, синтетические нитки ( кашмилон, лавсан, капрон)  ирис,  бумажный и шерстяной гарус, отличительной чертой в нитка должна пружинить, ре сразу рваться, если положить образцы на солнце нитки не должны выгорать.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800" smtClean="0">
                <a:solidFill>
                  <a:srgbClr val="800080"/>
                </a:solidFill>
              </a:rPr>
              <a:t>Техника безопасности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1341438"/>
            <a:ext cx="7496175" cy="45259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altLang="ru-RU" sz="2000" smtClean="0">
                <a:solidFill>
                  <a:srgbClr val="CC3300"/>
                </a:solidFill>
              </a:rPr>
              <a:t>О чем надо помнить во время работы: иголка – волшебница! Сколько замечательных изделий можно сшить с ее помощью! В хороших , бережливых руках иголка может служить многие годы. Иголку нельзя терять , а если  уронили, то постараться ее обязательно  найти, не следует вкалывать в одежду, случайные предметы. Хранить иголку нужно в игольнице. Нельзя пользоваться ржавой иглой, так как она оставит следы ржавщин.Кусочки  сломанной иглы , прежде чем их выбросить, надо  завернуть в клочок бумаги.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altLang="ru-RU" sz="2000" smtClean="0">
                <a:solidFill>
                  <a:srgbClr val="CC3300"/>
                </a:solidFill>
              </a:rPr>
              <a:t>Многие  швы, необходимо  выполнять с наперстком , чтобы предохранить палец от уколов иглой.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altLang="ru-RU" sz="2000" smtClean="0">
                <a:solidFill>
                  <a:srgbClr val="CC3300"/>
                </a:solidFill>
              </a:rPr>
              <a:t>Ножницы необходимо класть на видное место и с сомкнутыми лезвиями, чтобы случайео не наткнуться , не следует ровнять; падая на пол, они могут поранить вас , а  кроме того, лезвия ножниц при падении портятся. Нельзя перекусывать нитку зубами, вы пораните эмаль зубов ,а также можно поранить губы.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6000" smtClean="0"/>
              <a:t>Ножницы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Примерно 1000 лет назад какому  - то ремесленнику пришло в голову соединить два ножа с помощью гвоздика ,  а ручки их загнуть кольцами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Вот и получились  ножницы. Правда, гораздо раньше, около 3,5  тысяч лет назад, придумали « овечьи»  ножницы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( с их помощью стригли овец, потому они так и называются). Представьте себе два лезвия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соединенные наподобие пинцета дугообразной стальной пружинящей пластиной. Принцип    работы таких ножниц иной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Лезвие у них не поворачивались относительно центра, а просто сжимались  рукой. Как показало время, устройство « два конца, два кольца , а посередине гвоздик» оказались наиболее удобным. Самые старые ножницы в  Восточной Европе найдены под Смоленском ,  в  Гнездовье, изготовлены они были в Х веке. Делали ножницы  из железа , стали ,серебра , богато украшали покрывали даже золотом.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Старинные ножницы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800" smtClean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000" smtClean="0"/>
              <a:t>Фантазия мастеров –                                                    изготовителей не имела пре-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000" smtClean="0"/>
              <a:t>дела: то выходила диковинная птица, клюв который резал ткань, то вокруг колец для пальцев вились виноградные лозы с кистями винограда, а то вдруг получались и не ножницы, а сказочный дракон. Иногда украшений становилось так много, что они мешали пользоваться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000" smtClean="0"/>
              <a:t>Этим нехитрым инструментом.</a:t>
            </a:r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38163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Изготовление ножниц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1800" smtClean="0"/>
              <a:t>В России  ножницы изготавливали в основном кустари, причем главным образом в тех губерных, где делали ножи – в Нижегородской и Владимировской. Закаливали обычно одни лезвия, причем обязательно оба вместе, чтобы твердость была одинаковой. Ушки же закаливали только у дорогих экземпляров,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800" smtClean="0"/>
              <a:t>Так как  тогда они  лучше полировались. Довольно давно появились свои « специальности» у ножниц: одни предназначались для мастеров,  работающих с кожей,  другие  - для парикмахеров , третьи – для лекарей.  Существовали даже особые ножницы для отрезания от металлического стержня заготовок монет ( они  были большими , прочными и крепились к деревянной подставке). Сегодня есть ножницы , с помощью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800" smtClean="0"/>
              <a:t>Которых стригут кусты на газонах , разрелывают птицу, раскрои-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800" smtClean="0"/>
              <a:t>Веют ткани ,прорезают петли , разрезают торт и даже автомашину. Такие гигантские стальные ножницы придумали в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800" smtClean="0"/>
              <a:t>Германии и используют их при авариях на дорогах.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Современные ножницы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800" smtClean="0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smtClean="0"/>
              <a:t>Появляются и новые материалы для изготовления</a:t>
            </a:r>
          </a:p>
          <a:p>
            <a:pPr eaLnBrk="1" hangingPunct="1">
              <a:defRPr/>
            </a:pPr>
            <a:r>
              <a:rPr lang="ru-RU" altLang="ru-RU" sz="2000" smtClean="0"/>
              <a:t>Ножниц, например специальная керамика. Изготовленные из нее ножницы в три раза прочнее</a:t>
            </a:r>
          </a:p>
          <a:p>
            <a:pPr eaLnBrk="1" hangingPunct="1">
              <a:defRPr/>
            </a:pPr>
            <a:r>
              <a:rPr lang="ru-RU" altLang="ru-RU" sz="2000" smtClean="0"/>
              <a:t>Стальных, более износоустойчивы, а режут гораздо тоньше! Созданы электрические ножницы, принцип действия тот же, что и у электрических машинок для стрижки волос.</a:t>
            </a: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249737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b="1" i="1" dirty="0" smtClean="0">
                <a:solidFill>
                  <a:schemeClr val="hlink"/>
                </a:solidFill>
              </a:rPr>
              <a:t>«В мире есть не только нужное, полезное, но и красивое».</a:t>
            </a:r>
            <a:br>
              <a:rPr lang="ru-RU" altLang="ru-RU" sz="2800" b="1" i="1" dirty="0" smtClean="0">
                <a:solidFill>
                  <a:schemeClr val="hlink"/>
                </a:solidFill>
              </a:rPr>
            </a:br>
            <a:r>
              <a:rPr lang="ru-RU" altLang="ru-RU" sz="2800" b="1" i="1" dirty="0" smtClean="0">
                <a:solidFill>
                  <a:schemeClr val="hlink"/>
                </a:solidFill>
              </a:rPr>
              <a:t>В.А. Сухомлинский.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Высказывание выдающегося педагога </a:t>
            </a:r>
            <a:r>
              <a:rPr lang="ru-RU" altLang="ru-RU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В.А.Сухомлинского</a:t>
            </a:r>
            <a:r>
              <a:rPr lang="ru-RU" alt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целиком можно отнести к взаимоотношениям народного искусства и детей. Народное искусство  способствует развитию таких психических процессов, как: восприятие, образное мышление, воображение, эмоционально – положительное отношение к объектам эстетического содержания, которые важны для овладения разнообразными художественно – творческими способностями.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Учащиеся овладевают многими практическими навыками, приобретают ручную умелость, волевые</a:t>
            </a:r>
            <a:r>
              <a:rPr lang="ru-RU" altLang="ru-RU" sz="2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2400" dirty="0" smtClean="0">
                <a:solidFill>
                  <a:schemeClr val="accent2"/>
                </a:solidFill>
                <a:effectLst/>
              </a:rPr>
              <a:t>качества, упорство, выдержку, умение трудиться, добиваться желаемого результата.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Все новинки ножниц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844675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dirty="0" smtClean="0"/>
              <a:t>Придуманы ножницы, которые и на ножницы совсем не похожи, скорее напоминают нож  от мясорубки: на обыкновенную электродрель насаживается диск с тремя зубьями, и она  может резать резину, толстую кожу, </a:t>
            </a:r>
            <a:r>
              <a:rPr lang="ru-RU" altLang="ru-RU" sz="2000" dirty="0" err="1" smtClean="0"/>
              <a:t>линолиум</a:t>
            </a:r>
            <a:r>
              <a:rPr lang="ru-RU" altLang="ru-RU" sz="2000" dirty="0" smtClean="0"/>
              <a:t>, пластинки. Разработаны лазерные « ножницы» автоматически разрезают ткань по выкройкам. Скорость раскроя – почти метр в секунду, причем при этой операции края ткани или трикотажного полотна обгорают , оплавляются, а следовательно , не распускаются, не осыпаются – они как бы подрублены. И все – таки, несмотря на все новинки, обычные ножницы еще долго будут служить нам верой и правдой. Сегодня делу поможет специальный футляр для ножниц, имеющий затачивающее устройство из победита. Заточка происходит при каждом вкладывании инструментов в футляр… и ваш верный помощник снова готов к работе.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Материал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smtClean="0"/>
              <a:t>Для вышивания  берут различную по качеству и структуре ткань – в зависимости от вида работы и назначения вышиваемой вещи. Например , для скатерти, наиболее пригодно суровое или </a:t>
            </a:r>
          </a:p>
          <a:p>
            <a:pPr eaLnBrk="1" hangingPunct="1">
              <a:defRPr/>
            </a:pPr>
            <a:r>
              <a:rPr lang="ru-RU" altLang="ru-RU" sz="2000" smtClean="0"/>
              <a:t>льняное  полотно , - эти ткани прочные и долговечные.Для  салфеток подойдут - все хлопчатобумажные, льняные , шелковые и шерстяные ткани.  Для вышивки по счету нитей лучше брать ткани ,где  хорошо просматривается переплетение нитей.</a:t>
            </a:r>
          </a:p>
          <a:p>
            <a:pPr eaLnBrk="1" hangingPunct="1">
              <a:defRPr/>
            </a:pPr>
            <a:r>
              <a:rPr lang="ru-RU" altLang="ru-RU" sz="2000" smtClean="0"/>
              <a:t>Нити для вышивания подбирают по цвету и сорту в соответствии с видом работы и качеством ткани.  Можно вышивать нитями, выдернутыми из вышиваемой ткани  или тесьмой , мулине , ирисом ;  шелковыми и шерстяными нитями.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Подготовка к вышивке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smtClean="0"/>
              <a:t>Прежде чем приступить к вышивке, ткань  выравнивают  по основе и утку, для того, чтобы выровнять края ткани, надо выдернуть крайнюю нить и по ее следу отрезать лишнюю ткань, ширину и длину изделия намечают таким же образом, после того как рисунок выбран, его переводят на приготовленную ткань,   , очень важно удачно выбрать рисунок.  При этом необходимо учитывать особенности изделия , чтобы  вышивка  не  мешала его  практическому   назначению,  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smtClean="0"/>
              <a:t>только подчеркивала конструкцию вещи и украшала ее. При  выборе узора многое зависит от сообразительности, художественного чутья и вкуса вышивальщицы.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Способы перенесения рисунка на ткань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smtClean="0"/>
              <a:t>Существуют несколько видов перенесения рисунка на ткань: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smtClean="0"/>
              <a:t>Перевод рисунка через копировальную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smtClean="0"/>
              <a:t>бумагу. Положите на ткань копировальную бумагу и рисунок выполненный на тонкой бумаге, прикрепите иголками, или приметайте к ткани, остро отточенным карандашом обведите контур рисунка.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smtClean="0"/>
              <a:t>Перевод рисунка прихорашиванием.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smtClean="0"/>
              <a:t>Рисунок переведите на кальку и равномерно проколите по контуру толстой иглой, получившийся трафарет положите на лицевую сторону ткани и прикрепите иглами, Возьмите ватный тампон, обмакните его в зубной порошок или синьку, затем протрите рисунок,  чтобы порошок или синька лучше держался на ткани, его можно развести в керосине, тампон смочить и протереть кальку.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Различные швы вышивок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1600" smtClean="0"/>
              <a:t>Прежде чем приступить  к вышивке, необходимо познакомится с различными швами, которые часто встречаются в художественной вышивке. Для того, чтобы шов был ровным и шел по одной линии, выдерните из полотна одну – две нити, - на ткани останется след.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600" smtClean="0"/>
              <a:t>1.Украшающие контурные швы: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600" smtClean="0"/>
              <a:t>А) Шов « пунктир »,  шов « строчка»,шов « набор»,   стебельчатый шов.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600" smtClean="0"/>
              <a:t>2.Тамбурные швы: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600" smtClean="0"/>
              <a:t>А) Узкий тамбурный шов, широкий тамбурный шов, тамбурный шов « петля», усложненный тамбурный шов, тамбурный шов « полупетля», шов « прямая елочка».шов « ломаная елочка».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600" smtClean="0"/>
              <a:t>3. Обшивочные швы: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600" smtClean="0"/>
              <a:t>А) Простой обшивочный шов, обшивочный шов с перевивом, двухсторонний обшивочный шов ,неровный обшивочный шов, обшивочный шов уголками… обшивочный шов треугольниками,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600" smtClean="0"/>
              <a:t>4.Украшающие швы: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600" smtClean="0"/>
              <a:t>А) Шов « козлик», шов « козлик» перевитый, шов « козлик» цветной, бархатный шов, шов восьмерка, шов « плетенка», шов « восьмерка».шов « косичка».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Продолжение различных  видов швов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smtClean="0"/>
              <a:t>5. Соединительные швы:</a:t>
            </a:r>
          </a:p>
          <a:p>
            <a:pPr eaLnBrk="1" hangingPunct="1">
              <a:defRPr/>
            </a:pPr>
            <a:r>
              <a:rPr lang="ru-RU" altLang="ru-RU" sz="2000" smtClean="0"/>
              <a:t>А)Соединительно – воздушный шов, маскировочный шов.</a:t>
            </a:r>
          </a:p>
          <a:p>
            <a:pPr eaLnBrk="1" hangingPunct="1">
              <a:defRPr/>
            </a:pPr>
            <a:r>
              <a:rPr lang="ru-RU" altLang="ru-RU" sz="2000" smtClean="0"/>
              <a:t>6.Декоративные швы:</a:t>
            </a:r>
          </a:p>
          <a:p>
            <a:pPr eaLnBrk="1" hangingPunct="1">
              <a:defRPr/>
            </a:pPr>
            <a:r>
              <a:rPr lang="ru-RU" altLang="ru-RU" sz="2000" smtClean="0"/>
              <a:t>А) Шов « узелки», шов « навив», Шов «  петельки»,декоративная  сетка.</a:t>
            </a:r>
          </a:p>
          <a:p>
            <a:pPr eaLnBrk="1" hangingPunct="1">
              <a:defRPr/>
            </a:pPr>
            <a:r>
              <a:rPr lang="ru-RU" altLang="ru-RU" sz="2000" smtClean="0"/>
              <a:t>7.Счетные швы:</a:t>
            </a:r>
          </a:p>
          <a:p>
            <a:pPr eaLnBrk="1" hangingPunct="1">
              <a:defRPr/>
            </a:pPr>
            <a:r>
              <a:rPr lang="ru-RU" altLang="ru-RU" sz="2000" smtClean="0"/>
              <a:t>А) Шов « роспись»,доест простой , ,длинный крест, сложный крест, переплетенный крест, шов кустики,  счетная гладь, гобеленовый шов.</a:t>
            </a:r>
          </a:p>
          <a:p>
            <a:pPr eaLnBrk="1" hangingPunct="1">
              <a:defRPr/>
            </a:pPr>
            <a:r>
              <a:rPr lang="ru-RU" altLang="ru-RU" sz="2000" smtClean="0"/>
              <a:t>8.Гладьевые швы:</a:t>
            </a:r>
          </a:p>
          <a:p>
            <a:pPr eaLnBrk="1" hangingPunct="1">
              <a:defRPr/>
            </a:pPr>
            <a:r>
              <a:rPr lang="ru-RU" altLang="ru-RU" sz="2000" smtClean="0"/>
              <a:t>А) Односторонний оладьевый шов, перекрытый оладьевой шов,  плетенный Глазьевой,  мозаичный шов, двухсторонний оладьевой шов,  зернистый оладьевой шов,  Гладьевой шов с настилом.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Классификация слайдов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  <a:r>
              <a:rPr lang="ru-RU" altLang="ru-RU" smtClean="0">
                <a:hlinkClick r:id="rId2" action="ppaction://hlinksldjump"/>
              </a:rPr>
              <a:t>Рисунки для  вышивки</a:t>
            </a:r>
            <a:endParaRPr lang="ru-RU" altLang="ru-RU" smtClean="0"/>
          </a:p>
          <a:p>
            <a:pPr eaLnBrk="1" hangingPunct="1"/>
            <a:r>
              <a:rPr lang="ru-RU" altLang="ru-RU" smtClean="0"/>
              <a:t> </a:t>
            </a:r>
            <a:r>
              <a:rPr lang="ru-RU" altLang="ru-RU" smtClean="0">
                <a:hlinkClick r:id="rId3" action="ppaction://hlinksldjump"/>
              </a:rPr>
              <a:t>Буквы</a:t>
            </a:r>
            <a:endParaRPr lang="ru-RU" altLang="ru-RU" smtClean="0"/>
          </a:p>
          <a:p>
            <a:pPr eaLnBrk="1" hangingPunct="1"/>
            <a:r>
              <a:rPr lang="ru-RU" altLang="ru-RU" smtClean="0"/>
              <a:t> </a:t>
            </a:r>
            <a:r>
              <a:rPr lang="ru-RU" altLang="ru-RU" sz="3600" smtClean="0">
                <a:hlinkClick r:id="rId4" action="ppaction://hlinksldjump"/>
              </a:rPr>
              <a:t>Насекомые и животные</a:t>
            </a:r>
            <a:endParaRPr lang="ru-RU" altLang="ru-RU" sz="3600" smtClean="0"/>
          </a:p>
          <a:p>
            <a:pPr eaLnBrk="1" hangingPunct="1"/>
            <a:r>
              <a:rPr lang="ru-RU" altLang="ru-RU" smtClean="0"/>
              <a:t> </a:t>
            </a:r>
            <a:r>
              <a:rPr lang="ru-RU" altLang="ru-RU" smtClean="0">
                <a:hlinkClick r:id="rId5" action="ppaction://hlinksldjump"/>
              </a:rPr>
              <a:t>Цветы</a:t>
            </a:r>
            <a:endParaRPr lang="ru-RU" altLang="ru-RU" smtClean="0"/>
          </a:p>
          <a:p>
            <a:pPr eaLnBrk="1" hangingPunct="1"/>
            <a:r>
              <a:rPr lang="ru-RU" altLang="ru-RU" smtClean="0"/>
              <a:t> </a:t>
            </a:r>
            <a:r>
              <a:rPr lang="ru-RU" altLang="ru-RU" smtClean="0">
                <a:hlinkClick r:id="rId6" action="ppaction://hlinksldjump"/>
              </a:rPr>
              <a:t>Рисунки</a:t>
            </a:r>
            <a:endParaRPr lang="ru-RU" altLang="ru-RU" smtClean="0"/>
          </a:p>
          <a:p>
            <a:pPr eaLnBrk="1" hangingPunct="1"/>
            <a:r>
              <a:rPr lang="ru-RU" altLang="ru-RU" smtClean="0"/>
              <a:t> </a:t>
            </a:r>
            <a:r>
              <a:rPr lang="ru-RU" altLang="ru-RU" smtClean="0">
                <a:hlinkClick r:id="rId7" action="ppaction://hlinksldjump"/>
              </a:rPr>
              <a:t>Флаги</a:t>
            </a:r>
            <a:endParaRPr lang="ru-RU" altLang="ru-RU" smtClean="0"/>
          </a:p>
        </p:txBody>
      </p:sp>
      <p:sp>
        <p:nvSpPr>
          <p:cNvPr id="57348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508625" y="1844675"/>
            <a:ext cx="71438" cy="714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Счетные швы – шов « роспись»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80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1800" smtClean="0"/>
              <a:t>Эти швы мы применяем в вышивке крестом, поэтому нам необходимо конкретно узнать об  этих швах подробно:</a:t>
            </a:r>
          </a:p>
          <a:p>
            <a:pPr eaLnBrk="1" hangingPunct="1">
              <a:defRPr/>
            </a:pPr>
            <a:r>
              <a:rPr lang="ru-RU" altLang="ru-RU" sz="1800" smtClean="0"/>
              <a:t>1.Шов « роспись», или « полукрестик».</a:t>
            </a:r>
          </a:p>
          <a:p>
            <a:pPr eaLnBrk="1" hangingPunct="1">
              <a:defRPr/>
            </a:pPr>
            <a:r>
              <a:rPr lang="ru-RU" altLang="ru-RU" sz="1800" smtClean="0"/>
              <a:t>Шов « роспись» справа налево или слева направо в виде всевозможных линий – вертикальных, горизонтальных и наклонных.</a:t>
            </a:r>
          </a:p>
          <a:p>
            <a:pPr eaLnBrk="1" hangingPunct="1">
              <a:defRPr/>
            </a:pPr>
            <a:r>
              <a:rPr lang="ru-RU" altLang="ru-RU" sz="1800" smtClean="0"/>
              <a:t>Шов « роспись» хорошо сочетается со многими видами швов: простым и сложным крестом, счетной гладью и т. д.</a:t>
            </a:r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4275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Крест простой</a:t>
            </a:r>
          </a:p>
        </p:txBody>
      </p:sp>
      <p:sp>
        <p:nvSpPr>
          <p:cNvPr id="59395" name="Rectangle 4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0" y="1557338"/>
            <a:ext cx="4038600" cy="4525962"/>
          </a:xfrm>
        </p:spPr>
      </p:sp>
      <p:sp>
        <p:nvSpPr>
          <p:cNvPr id="839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1800" smtClean="0"/>
              <a:t>Этот вид вышивки может быть одно – 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800" smtClean="0"/>
              <a:t>Двухсторонним. Вышивать крестом лучше не разреженном полотне равномерного переплетения ,  на котором легко считать нити. Рисунок крестом на такое полотно не переводят, вышивают по счету крестиков,  глядя на образец.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800" smtClean="0"/>
              <a:t>Если для узора требуется вышить ряд сплошных крестиков  по горизонтали, то наклонные стежки  делают вначале в одну сторону , затем в другую , перекрывая первые.</a:t>
            </a:r>
          </a:p>
        </p:txBody>
      </p:sp>
      <p:pic>
        <p:nvPicPr>
          <p:cNvPr id="59397" name="Picture 10" descr="Крест просто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38163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Двухсторонняя  вышивка крестом</a:t>
            </a:r>
          </a:p>
        </p:txBody>
      </p:sp>
      <p:sp>
        <p:nvSpPr>
          <p:cNvPr id="60419" name="Rectangle 5"/>
          <p:cNvSpPr>
            <a:spLocks noGrp="1" noRot="1" noChangeArrowheads="1" noTextEdit="1"/>
          </p:cNvSpPr>
          <p:nvPr>
            <p:ph type="clipArt" sz="half" idx="1"/>
          </p:nvPr>
        </p:nvSpPr>
        <p:spPr>
          <a:xfrm>
            <a:off x="0" y="1412875"/>
            <a:ext cx="4038600" cy="4525963"/>
          </a:xfrm>
        </p:spPr>
      </p:sp>
      <p:sp>
        <p:nvSpPr>
          <p:cNvPr id="84998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6488" y="1905000"/>
            <a:ext cx="3929062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smtClean="0"/>
              <a:t>Чтобы получить двухстороннюю вышивку крестом , вышивают в четыре приема. Нить ведут два раза в одну сторону и два раза – в обратную, слева направо наклонными стежками, делая переход от стежка к стежку через крестик.</a:t>
            </a:r>
          </a:p>
        </p:txBody>
      </p:sp>
      <p:pic>
        <p:nvPicPr>
          <p:cNvPr id="85001" name="Picture 9" descr="Крест сложны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38385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Рукоделие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О существовании  вышивке  в эпоху  Древней Руси говорят археологов, относящихся</a:t>
            </a:r>
            <a:r>
              <a:rPr lang="en-US" altLang="ru-RU" sz="2000" smtClean="0"/>
              <a:t>I</a:t>
            </a:r>
            <a:r>
              <a:rPr lang="ru-RU" altLang="ru-RU" sz="2000" smtClean="0"/>
              <a:t>Х </a:t>
            </a:r>
            <a:r>
              <a:rPr lang="en-US" altLang="ru-RU" sz="2000" smtClean="0"/>
              <a:t> - </a:t>
            </a:r>
            <a:r>
              <a:rPr lang="ru-RU" altLang="ru-RU" sz="2000" smtClean="0"/>
              <a:t> Х</a:t>
            </a:r>
            <a:r>
              <a:rPr lang="en-US" altLang="ru-RU" sz="2000" smtClean="0"/>
              <a:t>II </a:t>
            </a:r>
            <a:r>
              <a:rPr lang="ru-RU" altLang="ru-RU" sz="2000" smtClean="0"/>
              <a:t>вв. Это-  фрагменты одежды, украшенные узорами, выполненными золотыми нитями Золотым шитьем в далекие времена украшали предметы быта, одежду знатных людей. Традиции вышивального искусства развились  в Х</a:t>
            </a:r>
            <a:r>
              <a:rPr lang="en-US" altLang="ru-RU" sz="2000" smtClean="0"/>
              <a:t>I</a:t>
            </a:r>
            <a:r>
              <a:rPr lang="ru-RU" altLang="ru-RU" sz="2000" smtClean="0"/>
              <a:t>У – ХУ</a:t>
            </a:r>
            <a:r>
              <a:rPr lang="en-US" altLang="ru-RU" sz="2000" smtClean="0"/>
              <a:t>II</a:t>
            </a:r>
            <a:r>
              <a:rPr lang="ru-RU" altLang="ru-RU" sz="2000" smtClean="0"/>
              <a:t> вв. Золотыми и серебряными нитями   в сочетании с жемчугом и самоцветами вышивали церковные облачения, богатую  из шелка и бархата одежду царей и бояр. Умение делать вещи своими руками совершенно особая область творчества. Этому занятию учащиеся с удовольствием  посвящают многие часы, а результаты приносят им особое удовлетворение. Причем в такой работе все доставляет радость, выбор по собственному вкусу, кроме того они знакомят с различными видами декоративно – прикладного искусства, народного творчества и ремесел, раскрываются их творческие способности.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Длинный крест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smtClean="0"/>
              <a:t>По  технике исполнения этот крест похож на простой , с той лишь разницей ,что выполняется не по квадратной клеточке, а по удлиненной прямоугольной.</a:t>
            </a:r>
          </a:p>
          <a:p>
            <a:pPr eaLnBrk="1" hangingPunct="1">
              <a:defRPr/>
            </a:pPr>
            <a:r>
              <a:rPr lang="ru-RU" altLang="ru-RU" sz="2000" smtClean="0"/>
              <a:t>Такую вышивку можно применять как самостоятельную , так и для  застила фона, так как выполнять ее  намного быстрее,  чем простой крест.</a:t>
            </a:r>
          </a:p>
          <a:p>
            <a:pPr eaLnBrk="1" hangingPunct="1">
              <a:defRPr/>
            </a:pPr>
            <a:r>
              <a:rPr lang="ru-RU" altLang="ru-RU" sz="2000" smtClean="0"/>
              <a:t>Этот  шов можно сочетать и с простым крестом.</a:t>
            </a:r>
          </a:p>
        </p:txBody>
      </p:sp>
      <p:graphicFrame>
        <p:nvGraphicFramePr>
          <p:cNvPr id="86026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2700338" y="4724400"/>
          <a:ext cx="1944687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Image" r:id="rId3" imgW="2261429" imgH="1060527" progId="Photoshop.Image.8">
                  <p:embed/>
                </p:oleObj>
              </mc:Choice>
              <mc:Fallback>
                <p:oleObj name="Image" r:id="rId3" imgW="2261429" imgH="1060527" progId="Photoshop.Image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724400"/>
                        <a:ext cx="1944687" cy="183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7" name="Picture 11" descr="Крест длинны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287972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Сложный крест</a:t>
            </a:r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smtClean="0"/>
              <a:t>Сложный крест отличается от простого немногим , на вышитый простой крест накладывают две пересекающиеся линии по вертикали и горизонтали. </a:t>
            </a:r>
          </a:p>
          <a:p>
            <a:pPr eaLnBrk="1" hangingPunct="1">
              <a:defRPr/>
            </a:pPr>
            <a:r>
              <a:rPr lang="ru-RU" altLang="ru-RU" sz="2000" smtClean="0"/>
              <a:t>Сложный  крест может быть самостоятельной вышивкой, применим в сочетании с другими видами швов или для застила фона рисунка.</a:t>
            </a:r>
          </a:p>
        </p:txBody>
      </p:sp>
      <p:graphicFrame>
        <p:nvGraphicFramePr>
          <p:cNvPr id="87051" name="Object 11"/>
          <p:cNvGraphicFramePr>
            <a:graphicFrameLocks noChangeAspect="1"/>
          </p:cNvGraphicFramePr>
          <p:nvPr>
            <p:ph sz="half" idx="1"/>
          </p:nvPr>
        </p:nvGraphicFramePr>
        <p:xfrm>
          <a:off x="2411413" y="3905250"/>
          <a:ext cx="2624137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Image" r:id="rId3" imgW="1752455" imgH="1971726" progId="Photoshop.Image.8">
                  <p:embed/>
                </p:oleObj>
              </mc:Choice>
              <mc:Fallback>
                <p:oleObj name="Image" r:id="rId3" imgW="1752455" imgH="1971726" progId="Photoshop.Imag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905250"/>
                        <a:ext cx="2624137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52" name="Picture 12" descr="Крест сложны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2416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/>
      <p:bldP spid="8705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Льняная  ткань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smtClean="0"/>
              <a:t>, вырабатывается из льняной пряжи  ,в основном полотняным переплетением. При включении в основу или уток хлопчатобумажной пряжи ткань называется полульняной. Наиболее ценные свойства , - высокая прочность и способность впитывать влагу при сравнительно большой воздуха- и теплопроницаемости, а также стойкость против гниения.  отличаются также добротностью, повышенной жёсткостью, которые усиливаются </a:t>
            </a:r>
            <a:r>
              <a:rPr lang="ru-RU" altLang="ru-RU" sz="1800" smtClean="0">
                <a:hlinkClick r:id="rId2"/>
              </a:rPr>
              <a:t>аппретированием</a:t>
            </a:r>
            <a:r>
              <a:rPr lang="ru-RU" altLang="ru-RU" sz="1800" smtClean="0"/>
              <a:t>.  весьма носки и дают сравнительно небольшую усадку при увлажнении, масса колеблется от 100 </a:t>
            </a:r>
            <a:r>
              <a:rPr lang="ru-RU" altLang="ru-RU" sz="1800" i="1" smtClean="0"/>
              <a:t>г</a:t>
            </a:r>
            <a:r>
              <a:rPr lang="ru-RU" altLang="ru-RU" sz="1800" smtClean="0"/>
              <a:t> (</a:t>
            </a:r>
            <a:r>
              <a:rPr lang="ru-RU" altLang="ru-RU" sz="1800" smtClean="0">
                <a:hlinkClick r:id="rId3"/>
              </a:rPr>
              <a:t>батист</a:t>
            </a:r>
            <a:r>
              <a:rPr lang="ru-RU" altLang="ru-RU" sz="1800" smtClean="0"/>
              <a:t>) до 1000 с лишним </a:t>
            </a:r>
            <a:r>
              <a:rPr lang="ru-RU" altLang="ru-RU" sz="1800" i="1" smtClean="0"/>
              <a:t>г</a:t>
            </a:r>
            <a:r>
              <a:rPr lang="ru-RU" altLang="ru-RU" sz="1800" smtClean="0"/>
              <a:t> (</a:t>
            </a:r>
            <a:r>
              <a:rPr lang="ru-RU" altLang="ru-RU" sz="1800" smtClean="0">
                <a:hlinkClick r:id="rId4"/>
              </a:rPr>
              <a:t>брезент</a:t>
            </a:r>
            <a:r>
              <a:rPr lang="ru-RU" altLang="ru-RU" sz="1800" smtClean="0"/>
              <a:t>).  применяют для изготовления бельевых, технических, тарных и других изделий.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smtClean="0"/>
              <a:t>По назначению и структуре различают следующие виды : столовые камчатные (скатерти, салфетки); полотенечные камчатные и махровые; холсты и полотенца гладкие; костюмно-плательные ткани (рогожки, трико и другие); полотна простынные, тонкие (бельевые), террасные и тики; грубые (технические), </a:t>
            </a:r>
            <a:r>
              <a:rPr lang="ru-RU" altLang="ru-RU" sz="1800" b="1" smtClean="0"/>
              <a:t>бортовки</a:t>
            </a:r>
            <a:r>
              <a:rPr lang="ru-RU" altLang="ru-RU" sz="1800" smtClean="0"/>
              <a:t>, парусины брезентовые, паковочные и мешочные ткани, а также пожарные рукава и другие. выпускаются суровыми, полубелыми, белыми и крашеными. Высокими качествами (несминаемость, износостойкость и др.) отличаются ткани из льна с лавсаном.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84213" y="3881438"/>
            <a:ext cx="799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Канва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smtClean="0"/>
              <a:t>Канва</a:t>
            </a:r>
            <a:r>
              <a:rPr lang="ru-RU" altLang="ru-RU" sz="2400" smtClean="0"/>
              <a:t>, сквозная бумажн. материя из толстой крученой пряжи с редкими утком и основой; при отделке разнообразно красится и сильно проклеивается; служит для вышиванья и др. целей.</a:t>
            </a:r>
            <a:endParaRPr lang="ru-RU" altLang="ru-RU" sz="24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smtClean="0"/>
              <a:t>Канва</a:t>
            </a:r>
            <a:endParaRPr lang="ru-RU" altLang="ru-RU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smtClean="0"/>
              <a:t>(франц. canevas), сетчатая сквозная хлопчатобумажная, реже льняная ткань из кручёной пряжи, отбеленная или подкрашенная, сильно аппретированная. Вырабатывается полотняным или перешивочным переплетением. Применяется как основа или трафарет для вышивания, иногда в качестве прокладочного материала в одежде.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Рисунки для вышивки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00356" name="Picture 4" descr="MISC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17002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5" descr="MISC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628775"/>
            <a:ext cx="19939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6" descr="MISC0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172878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7" descr="MISC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4076700"/>
            <a:ext cx="20161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8" descr="MISC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20494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9" descr="MISC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2233612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2" name="Picture 10" descr="MISC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1557338"/>
            <a:ext cx="210343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3" name="Picture 11" descr="MISC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005263"/>
            <a:ext cx="19431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AutoShape 1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539750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1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6000" smtClean="0"/>
              <a:t>Буквы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01380" name="Picture 4" descr="Бук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8566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5" descr="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15938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6" descr="а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429000"/>
            <a:ext cx="18002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7" descr="б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500438"/>
            <a:ext cx="13874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бд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3429000"/>
            <a:ext cx="14398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б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3357563"/>
            <a:ext cx="14398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AutoShape 1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453188"/>
            <a:ext cx="1042988" cy="104298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6571" name="AutoShape 1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35713"/>
            <a:ext cx="1042987" cy="104298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Насекомые и животные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02404" name="Picture 4" descr="Баб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223202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 descr="№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18716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 descr="№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700213"/>
            <a:ext cx="20177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7" descr="№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18002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8" descr="№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573463"/>
            <a:ext cx="19621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Picture 9" descr="№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573463"/>
            <a:ext cx="18716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0" name="Picture 10" descr="№1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1628775"/>
            <a:ext cx="18557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1" name="Picture 11" descr="№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3573463"/>
            <a:ext cx="19510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6" descr="№2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25" y="3265488"/>
            <a:ext cx="41433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6000" smtClean="0"/>
              <a:t>Цветы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14692" name="Picture 4" descr="№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33131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413" y="1557338"/>
            <a:ext cx="18224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20891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 descr="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3573463"/>
            <a:ext cx="28797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7" name="Picture 9" descr="№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700213"/>
            <a:ext cx="25923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10" descr="Цветок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3716338"/>
            <a:ext cx="26638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8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524625"/>
            <a:ext cx="71438" cy="730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8619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72450" y="6524625"/>
            <a:ext cx="71438" cy="730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68620" name="Picture 15" descr="№2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25" y="3265488"/>
            <a:ext cx="41433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Рисунки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15716" name="Picture 4" descr="№1рисуно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12795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6" descr="№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9138" y="1700213"/>
            <a:ext cx="13271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7" descr="№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3529013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8" descr="№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223202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9" descr="№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860800"/>
            <a:ext cx="19431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2" name="Picture 10" descr="№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20224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3" name="Picture 11" descr="№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1728788"/>
            <a:ext cx="16557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4" name="Picture 12" descr="№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3789363"/>
            <a:ext cx="14954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6000" smtClean="0"/>
              <a:t>Флаги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16740" name="Picture 4" descr="Фла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652588"/>
            <a:ext cx="266382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 descr="Фла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628775"/>
            <a:ext cx="25923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7" descr="Зеленый фла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628775"/>
            <a:ext cx="25193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8" descr="ф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26638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6" name="Picture 10" descr="ф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860800"/>
            <a:ext cx="25209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2" name="Picture 16" descr="ф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860800"/>
            <a:ext cx="25923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AutoShape 2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308725"/>
            <a:ext cx="576262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Приспособления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Для вышивания вам понадобится: пяльцы, набор игл, наперсток, ножницы с прямыми и загнутыми концами, карандаши – твердый и мягкий – для перевода и подрисовки узора, калька, миллиметровая  бумага.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solidFill>
                  <a:srgbClr val="BEF8C9"/>
                </a:solidFill>
              </a:rPr>
              <a:t>Иглы: швейная, машинная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56138" y="1600200"/>
            <a:ext cx="4030662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1800" smtClean="0">
                <a:solidFill>
                  <a:srgbClr val="FF00FF"/>
                </a:solidFill>
              </a:rPr>
              <a:t>Через много тысячелетий на смену костяным иголкам пришли бронзовые, потом железные. На Руси, случалось, ковали и серебряные иглы Около шестисот лет назад арабские купцы завезли в Европу первые стальные иглы. Нитки вдевали в них загнутые колечками концы .Кстати, а где у иголки ушко? Смотря у какой. У обычной – с тупого конца, у машинной – с  острого Впрочем, некоторые швейные машины прекрасно обходятся и без ниток – они склеивают и сваривают ткань.</a:t>
            </a:r>
          </a:p>
        </p:txBody>
      </p:sp>
      <p:pic>
        <p:nvPicPr>
          <p:cNvPr id="24587" name="Picture 1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4176713" cy="2449512"/>
          </a:xfrm>
          <a:noFill/>
        </p:spPr>
      </p:pic>
      <p:pic>
        <p:nvPicPr>
          <p:cNvPr id="24589" name="Picture 13" descr="сканирование00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33845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 build="p"/>
      <p:bldP spid="245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064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smtClean="0">
                <a:solidFill>
                  <a:srgbClr val="3333FF"/>
                </a:solidFill>
              </a:rPr>
              <a:t>Дырявое шило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1800" smtClean="0"/>
              <a:t>Что появилось  раньше – иголка или  одежда? Многих этот вопрос, наверное, удивит : разве можно без иголки одежду сшить?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800" smtClean="0"/>
              <a:t>Оказывается можно. Первобытный человек сшивал эверинные шкуры, протыкая их рыбьими костями или заостренными костями животных. Так выгладили  древние шила. Когда же осколками кремня ( очень твердого камня) в илах высверливали ушки, получились иглы.</a:t>
            </a:r>
          </a:p>
        </p:txBody>
      </p:sp>
      <p:pic>
        <p:nvPicPr>
          <p:cNvPr id="41995" name="Picture 11" descr="сканирование000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016125"/>
            <a:ext cx="4030663" cy="36972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Возникновение  иголок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smtClean="0"/>
              <a:t>Иголка является самым необходимым инструментом в рукоделии. Иголка намного старше ниток и тканей,  она была одним из первых изобретений человека,  появилось  тысячи лет назад. Во времена каменного века иглы изготавливались из кости,  и  шлифовали  камнем,  это подтверждают  археологические  раскопки на юге Франции это  было показано , перед этим слайдом . Первые стальные иглы были доставлены в Россию  арабами. Делать ушко в металлических иглах научились не сразу. Революция в изготовлении игл  произошло  в Х</a:t>
            </a:r>
            <a:r>
              <a:rPr lang="en-US" altLang="ru-RU" sz="1400" smtClean="0"/>
              <a:t>IY </a:t>
            </a:r>
            <a:r>
              <a:rPr lang="ru-RU" altLang="ru-RU" sz="1400" smtClean="0"/>
              <a:t> веке,  когда изобретено  золочение проволоки. В 1370 год  является началом изготовления иголок из стали,  а в России началось , когда русские купцы  братья Рюмины  и Сидор  Томилин построили  две  игольные фабрики.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smtClean="0"/>
              <a:t>Иглы бывают : швейные , вязальные , вышивальные , шорные , скорняжные ,  мешочные ,  парусные , и каждая игла выполняют определенную работу : так для бисера стекляруса используют  очень тонкие иглы , для вышивки более толстые с  удлиненным  ушком , чтобы нитки свободно  скользили. Иголки являются  неотъемлемой  частью каждого дома. Знайте , что  одной иглой невозможно выполнять все операции  .Иглы имеют разный размер и форму в зависимости от того , что они шьют. Вышивальные  иглы № 1 и 2  они же штопальные, в большое ушко легко вдевается рабочая нитка в несколько сложений, такие иглы применяют для  выполнения счетных и простейших  швов. Трудно вдевается в иглу шерстяная нитка, для ее вдевания можно воспользоваться нитководителем, который продается вместе с набором игл.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477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6600" smtClean="0"/>
              <a:t>Наперсток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smtClean="0"/>
              <a:t>Наперсток необходим для проталкивания иглы через ткань  при вышивании без пялец, при прокалывании нескольких  слоев ткани, при подшивании краев изделия и т. Д. Он предохраняет палец правой руки, от уколов иглой. Наперсток надевают на средний палей правой руки, подбирают его точно по размеру пальца : он не должен сжимать палец и спадать с него. Кажется , что наперсток существовал всегда, известно только, что в средние века уже были мастера, занятые исключительно изготовлением этих вещиц, старейшие сохранившиеся до наших дней наперстки изготавливались из золота, потом их стали делать из позолоченного серебра или бронзы. В 1824 году владелец фабрики в  Германии изобрел универсальный станок по производству наперстков любого размера. На сегодня наперсток верно служит человеку.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5400" smtClean="0"/>
              <a:t>Пяльцы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8763" y="1627188"/>
            <a:ext cx="3617912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smtClean="0"/>
              <a:t>Вышивать  сложные рисунки в ручную можно без особых приспособлений, но гораздо удобнее иметь под рукой некоторые вспомогательные инструменты. Пальца – это приспособление для  вышивания в виде рамы, на котором закрепляется ткань. Пяльцы необходимыдля удержания ткани в натянутом  состоянии и предохранении ее от деформации. Пяльцы могут быть прямоугольные или круглые.Очень удобно для работы круглые деревянные из двух обручей диаметром 20 -40 см, входящих один в другой. Изделие в пяльцах должно быть  хорошо натянуто.При напяливании ткань для вышивки кладут на меньший обруч и распределяют так ,чтобы нити ее не перекосились.Сверху накладывают большой обруч , нажимают на него и ткань туго натягивают .Пяльцы могут с винтом, при помощи которого  их  можно прикрепить к столу.</a:t>
            </a:r>
          </a:p>
        </p:txBody>
      </p:sp>
      <p:pic>
        <p:nvPicPr>
          <p:cNvPr id="108551" name="Picture 7" descr="пяльц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44675"/>
            <a:ext cx="1868488" cy="1871663"/>
          </a:xfrm>
        </p:spPr>
      </p:pic>
      <p:pic>
        <p:nvPicPr>
          <p:cNvPr id="108552" name="Picture 8" descr="пяльца для маш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437063"/>
            <a:ext cx="1944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3" name="Picture 9" descr="пяльца регулируемы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20161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50" grpId="0" build="p"/>
    </p:bld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Разрез">
  <a:themeElements>
    <a:clrScheme name="1_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1_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3558</Words>
  <Application>Microsoft Office PowerPoint</Application>
  <PresentationFormat>Экран (4:3)</PresentationFormat>
  <Paragraphs>134</Paragraphs>
  <Slides>39</Slides>
  <Notes>0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6" baseType="lpstr">
      <vt:lpstr>Arial</vt:lpstr>
      <vt:lpstr>Garamond</vt:lpstr>
      <vt:lpstr>Tahoma</vt:lpstr>
      <vt:lpstr>Wingdings</vt:lpstr>
      <vt:lpstr>Verdana</vt:lpstr>
      <vt:lpstr>Arial Black</vt:lpstr>
      <vt:lpstr>Times New Roman</vt:lpstr>
      <vt:lpstr>Сотрудничество</vt:lpstr>
      <vt:lpstr>Разрез</vt:lpstr>
      <vt:lpstr>Сумерки</vt:lpstr>
      <vt:lpstr>Склон</vt:lpstr>
      <vt:lpstr>Соревнование</vt:lpstr>
      <vt:lpstr>Трава</vt:lpstr>
      <vt:lpstr>1_Разрез</vt:lpstr>
      <vt:lpstr>Орбита</vt:lpstr>
      <vt:lpstr>Салют</vt:lpstr>
      <vt:lpstr>Adobe Photoshop Image</vt:lpstr>
      <vt:lpstr>Вышивка Урок презентация « Вышивка крестом» Выполнила: педагог Валиева Галина Халиловна МОУСОШ № 6 г. Копейск.</vt:lpstr>
      <vt:lpstr>«В мире есть не только нужное, полезное, но и красивое». В.А. Сухомлинский.</vt:lpstr>
      <vt:lpstr>Рукоделие</vt:lpstr>
      <vt:lpstr>Приспособления</vt:lpstr>
      <vt:lpstr>Иглы: швейная, машинная</vt:lpstr>
      <vt:lpstr>Дырявое шило</vt:lpstr>
      <vt:lpstr>Возникновение  иголок</vt:lpstr>
      <vt:lpstr>Наперсток</vt:lpstr>
      <vt:lpstr>Пяльцы</vt:lpstr>
      <vt:lpstr>Карандаш: «твердый», « мягкий»</vt:lpstr>
      <vt:lpstr>Калька и миллиметровая бумага</vt:lpstr>
      <vt:lpstr>Ткани и нитки</vt:lpstr>
      <vt:lpstr>Презентация PowerPoint</vt:lpstr>
      <vt:lpstr>Подбор нитей</vt:lpstr>
      <vt:lpstr>Техника безопасности</vt:lpstr>
      <vt:lpstr>Ножницы</vt:lpstr>
      <vt:lpstr>Старинные ножницы</vt:lpstr>
      <vt:lpstr>Изготовление ножниц</vt:lpstr>
      <vt:lpstr>Современные ножницы</vt:lpstr>
      <vt:lpstr>Все новинки ножниц</vt:lpstr>
      <vt:lpstr>Материал</vt:lpstr>
      <vt:lpstr>Подготовка к вышивке</vt:lpstr>
      <vt:lpstr>Способы перенесения рисунка на ткань</vt:lpstr>
      <vt:lpstr>Различные швы вышивок</vt:lpstr>
      <vt:lpstr>Продолжение различных  видов швов</vt:lpstr>
      <vt:lpstr>Классификация слайдов</vt:lpstr>
      <vt:lpstr>Счетные швы – шов « роспись»</vt:lpstr>
      <vt:lpstr>Крест простой</vt:lpstr>
      <vt:lpstr>Двухсторонняя  вышивка крестом</vt:lpstr>
      <vt:lpstr>Длинный крест</vt:lpstr>
      <vt:lpstr>Сложный крест</vt:lpstr>
      <vt:lpstr>Льняная  ткань</vt:lpstr>
      <vt:lpstr>Канва</vt:lpstr>
      <vt:lpstr>Рисунки для вышивки</vt:lpstr>
      <vt:lpstr>Буквы</vt:lpstr>
      <vt:lpstr>Насекомые и животные</vt:lpstr>
      <vt:lpstr>Цветы</vt:lpstr>
      <vt:lpstr>Рисунки</vt:lpstr>
      <vt:lpstr>Флаги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Рукоделие</dc:title>
  <dc:creator>Галина Халиловна</dc:creator>
  <cp:lastModifiedBy>User</cp:lastModifiedBy>
  <cp:revision>113</cp:revision>
  <dcterms:created xsi:type="dcterms:W3CDTF">2006-10-19T16:29:46Z</dcterms:created>
  <dcterms:modified xsi:type="dcterms:W3CDTF">2016-08-10T03:51:43Z</dcterms:modified>
</cp:coreProperties>
</file>