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19" r:id="rId2"/>
    <p:sldId id="379" r:id="rId3"/>
    <p:sldId id="367" r:id="rId4"/>
    <p:sldId id="382" r:id="rId5"/>
    <p:sldId id="373" r:id="rId6"/>
    <p:sldId id="384" r:id="rId7"/>
    <p:sldId id="383" r:id="rId8"/>
    <p:sldId id="378" r:id="rId9"/>
    <p:sldId id="385" r:id="rId10"/>
    <p:sldId id="381" r:id="rId11"/>
    <p:sldId id="380" r:id="rId12"/>
    <p:sldId id="38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AB"/>
    <a:srgbClr val="B40000"/>
    <a:srgbClr val="FFFFCC"/>
    <a:srgbClr val="FFF5D5"/>
    <a:srgbClr val="99FF99"/>
    <a:srgbClr val="CC3300"/>
    <a:srgbClr val="EE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B0294-041A-47E8-8EC9-0D6D85F5A1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117606-F7B8-4ABA-B48D-353E7B3E3660}">
      <dgm:prSet phldrT="[Текст]" custT="1"/>
      <dgm:spPr>
        <a:solidFill>
          <a:srgbClr val="FFEBAB"/>
        </a:solidFill>
      </dgm:spPr>
      <dgm:t>
        <a:bodyPr/>
        <a:lstStyle/>
        <a:p>
          <a:pPr algn="ctr"/>
          <a:r>
            <a:rPr lang="ru-RU" sz="3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«Изменяющийся ребенок в изменяющемся мире»</a:t>
          </a:r>
          <a:endParaRPr lang="ru-RU" sz="3200" dirty="0">
            <a:solidFill>
              <a:schemeClr val="accent2">
                <a:lumMod val="50000"/>
              </a:schemeClr>
            </a:solidFill>
          </a:endParaRPr>
        </a:p>
      </dgm:t>
    </dgm:pt>
    <dgm:pt modelId="{EBDD2431-1989-4A74-82D5-93FB738A80AF}" type="parTrans" cxnId="{BC98D542-194A-422A-9BB1-72EBA94021C6}">
      <dgm:prSet/>
      <dgm:spPr/>
      <dgm:t>
        <a:bodyPr/>
        <a:lstStyle/>
        <a:p>
          <a:endParaRPr lang="ru-RU"/>
        </a:p>
      </dgm:t>
    </dgm:pt>
    <dgm:pt modelId="{04B298C7-8846-4652-8AAD-F557D2BE859C}" type="sibTrans" cxnId="{BC98D542-194A-422A-9BB1-72EBA94021C6}">
      <dgm:prSet/>
      <dgm:spPr/>
      <dgm:t>
        <a:bodyPr/>
        <a:lstStyle/>
        <a:p>
          <a:endParaRPr lang="ru-RU"/>
        </a:p>
      </dgm:t>
    </dgm:pt>
    <dgm:pt modelId="{FA87E6B6-C132-4577-A485-22E0D4A6E4C1}">
      <dgm:prSet phldrT="[Текст]" custT="1"/>
      <dgm:spPr>
        <a:solidFill>
          <a:schemeClr val="accent5"/>
        </a:solidFill>
      </dgm:spPr>
      <dgm:t>
        <a:bodyPr/>
        <a:lstStyle/>
        <a:p>
          <a:pPr algn="ctr"/>
          <a:r>
            <a:rPr lang="ru-RU" sz="36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"культуры полезности" –    к "культуре достоинства»</a:t>
          </a:r>
          <a:endParaRPr lang="ru-RU" sz="3600" dirty="0">
            <a:solidFill>
              <a:schemeClr val="accent2">
                <a:lumMod val="50000"/>
              </a:schemeClr>
            </a:solidFill>
          </a:endParaRPr>
        </a:p>
      </dgm:t>
    </dgm:pt>
    <dgm:pt modelId="{3965DEB4-8F1B-497E-A8B5-8ADB103BB4BF}" type="parTrans" cxnId="{AF08414C-1FD5-46DE-85FA-E7B0044076AB}">
      <dgm:prSet/>
      <dgm:spPr/>
      <dgm:t>
        <a:bodyPr/>
        <a:lstStyle/>
        <a:p>
          <a:endParaRPr lang="ru-RU"/>
        </a:p>
      </dgm:t>
    </dgm:pt>
    <dgm:pt modelId="{B892922B-2BCA-4A4E-97B5-0BE1B8E01C27}" type="sibTrans" cxnId="{AF08414C-1FD5-46DE-85FA-E7B0044076AB}">
      <dgm:prSet/>
      <dgm:spPr/>
      <dgm:t>
        <a:bodyPr/>
        <a:lstStyle/>
        <a:p>
          <a:endParaRPr lang="ru-RU"/>
        </a:p>
      </dgm:t>
    </dgm:pt>
    <dgm:pt modelId="{DC94F38A-1B7E-42DB-AB4B-F68F63754FBE}">
      <dgm:prSet phldrT="[Текст]" custT="1"/>
      <dgm:spPr>
        <a:solidFill>
          <a:srgbClr val="FAEAC2"/>
        </a:solidFill>
      </dgm:spPr>
      <dgm:t>
        <a:bodyPr/>
        <a:lstStyle/>
        <a:p>
          <a:pPr algn="ctr"/>
          <a:r>
            <a:rPr lang="ru-RU" sz="35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социальной активности детей и воспитание социальной ответственности </a:t>
          </a:r>
          <a:endParaRPr lang="ru-RU" sz="3500" dirty="0">
            <a:solidFill>
              <a:schemeClr val="accent2">
                <a:lumMod val="50000"/>
              </a:schemeClr>
            </a:solidFill>
          </a:endParaRPr>
        </a:p>
      </dgm:t>
    </dgm:pt>
    <dgm:pt modelId="{76F62E8A-5F9C-4C8A-A779-9F8E84737A76}" type="parTrans" cxnId="{64BB99C4-F242-470B-875C-1D91FA62263B}">
      <dgm:prSet/>
      <dgm:spPr/>
      <dgm:t>
        <a:bodyPr/>
        <a:lstStyle/>
        <a:p>
          <a:endParaRPr lang="ru-RU"/>
        </a:p>
      </dgm:t>
    </dgm:pt>
    <dgm:pt modelId="{63C9A9C1-DE79-49FC-B69D-34C004B03012}" type="sibTrans" cxnId="{64BB99C4-F242-470B-875C-1D91FA62263B}">
      <dgm:prSet/>
      <dgm:spPr/>
      <dgm:t>
        <a:bodyPr/>
        <a:lstStyle/>
        <a:p>
          <a:endParaRPr lang="ru-RU"/>
        </a:p>
      </dgm:t>
    </dgm:pt>
    <dgm:pt modelId="{AF5D94CF-DBB6-43B3-B64C-E2DF061524F0}">
      <dgm:prSet custT="1"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r"/>
          <a:r>
            <a:rPr lang="ru-RU" sz="2800" b="0" i="1" dirty="0" smtClean="0"/>
            <a:t>А.Г. </a:t>
          </a:r>
          <a:r>
            <a:rPr lang="ru-RU" sz="2800" b="0" i="1" dirty="0" err="1" smtClean="0"/>
            <a:t>Асмолов</a:t>
          </a:r>
          <a:r>
            <a:rPr lang="ru-RU" sz="2800" b="0" i="1" dirty="0" smtClean="0"/>
            <a:t> </a:t>
          </a:r>
          <a:endParaRPr lang="ru-RU" sz="2800" b="0" i="1" dirty="0"/>
        </a:p>
      </dgm:t>
    </dgm:pt>
    <dgm:pt modelId="{72A9FBF5-9CBD-406A-81C1-282BDAA204B5}" type="parTrans" cxnId="{0EBB4900-8C0A-4EFB-BFC0-F784F85CD118}">
      <dgm:prSet/>
      <dgm:spPr/>
      <dgm:t>
        <a:bodyPr/>
        <a:lstStyle/>
        <a:p>
          <a:endParaRPr lang="ru-RU"/>
        </a:p>
      </dgm:t>
    </dgm:pt>
    <dgm:pt modelId="{30BE4837-B4CD-44C8-95D6-68013EFEB436}" type="sibTrans" cxnId="{0EBB4900-8C0A-4EFB-BFC0-F784F85CD118}">
      <dgm:prSet/>
      <dgm:spPr/>
      <dgm:t>
        <a:bodyPr/>
        <a:lstStyle/>
        <a:p>
          <a:endParaRPr lang="ru-RU"/>
        </a:p>
      </dgm:t>
    </dgm:pt>
    <dgm:pt modelId="{DB3C3910-BABE-49F3-AAE0-8D6F86F3FB5B}">
      <dgm:prSet custT="1"/>
      <dgm:spPr>
        <a:ln>
          <a:solidFill>
            <a:srgbClr val="990000"/>
          </a:solidFill>
        </a:ln>
      </dgm:spPr>
      <dgm:t>
        <a:bodyPr/>
        <a:lstStyle/>
        <a:p>
          <a:pPr algn="r"/>
          <a:r>
            <a:rPr lang="ru-RU" sz="2800" i="1" dirty="0" smtClean="0"/>
            <a:t>М.И. Рожков</a:t>
          </a:r>
          <a:endParaRPr lang="ru-RU" sz="2800" i="1" dirty="0"/>
        </a:p>
      </dgm:t>
    </dgm:pt>
    <dgm:pt modelId="{7753BBDC-C137-481A-AE83-0F709DB561AB}" type="parTrans" cxnId="{349FFE4B-5DCC-4F37-AA2B-33A08D8CC8B2}">
      <dgm:prSet/>
      <dgm:spPr/>
      <dgm:t>
        <a:bodyPr/>
        <a:lstStyle/>
        <a:p>
          <a:endParaRPr lang="ru-RU"/>
        </a:p>
      </dgm:t>
    </dgm:pt>
    <dgm:pt modelId="{A1D48523-FF81-42E1-A97B-78B9783C8658}" type="sibTrans" cxnId="{349FFE4B-5DCC-4F37-AA2B-33A08D8CC8B2}">
      <dgm:prSet/>
      <dgm:spPr/>
      <dgm:t>
        <a:bodyPr/>
        <a:lstStyle/>
        <a:p>
          <a:endParaRPr lang="ru-RU"/>
        </a:p>
      </dgm:t>
    </dgm:pt>
    <dgm:pt modelId="{638E0D6B-0F9D-45D6-85A1-7A6DFC8E0EFB}">
      <dgm:prSet custT="1"/>
      <dgm:spPr>
        <a:ln>
          <a:solidFill>
            <a:srgbClr val="FFC000"/>
          </a:solidFill>
        </a:ln>
      </dgm:spPr>
      <dgm:t>
        <a:bodyPr/>
        <a:lstStyle/>
        <a:p>
          <a:pPr algn="r"/>
          <a:r>
            <a:rPr lang="ru-RU" sz="2800" i="1" dirty="0" smtClean="0"/>
            <a:t>Д.И. </a:t>
          </a:r>
          <a:r>
            <a:rPr lang="ru-RU" sz="2800" i="1" dirty="0" err="1" smtClean="0"/>
            <a:t>Фельдштейн</a:t>
          </a:r>
          <a:endParaRPr lang="ru-RU" sz="2800" i="1" dirty="0"/>
        </a:p>
      </dgm:t>
    </dgm:pt>
    <dgm:pt modelId="{577F1E60-9A4B-4972-94AD-BB4AB47B64FF}" type="parTrans" cxnId="{36771FA2-CF9C-4502-9D70-6B3B31156640}">
      <dgm:prSet/>
      <dgm:spPr/>
      <dgm:t>
        <a:bodyPr/>
        <a:lstStyle/>
        <a:p>
          <a:endParaRPr lang="ru-RU"/>
        </a:p>
      </dgm:t>
    </dgm:pt>
    <dgm:pt modelId="{CD45E103-4DA0-48C3-8B7A-08FB2D56CA04}" type="sibTrans" cxnId="{36771FA2-CF9C-4502-9D70-6B3B31156640}">
      <dgm:prSet/>
      <dgm:spPr/>
      <dgm:t>
        <a:bodyPr/>
        <a:lstStyle/>
        <a:p>
          <a:endParaRPr lang="ru-RU"/>
        </a:p>
      </dgm:t>
    </dgm:pt>
    <dgm:pt modelId="{3CB98A30-F6B0-4E2A-A15D-E36F6A5E1406}" type="pres">
      <dgm:prSet presAssocID="{1AAB0294-041A-47E8-8EC9-0D6D85F5A1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FE6077-A2FA-4F2D-B463-E0254A81C663}" type="pres">
      <dgm:prSet presAssocID="{59117606-F7B8-4ABA-B48D-353E7B3E3660}" presName="parentLin" presStyleCnt="0"/>
      <dgm:spPr/>
    </dgm:pt>
    <dgm:pt modelId="{143DA646-D943-4985-B906-C939FBD22654}" type="pres">
      <dgm:prSet presAssocID="{59117606-F7B8-4ABA-B48D-353E7B3E366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5888758-0CE6-4A59-8EA3-3D3B157A3B52}" type="pres">
      <dgm:prSet presAssocID="{59117606-F7B8-4ABA-B48D-353E7B3E3660}" presName="parentText" presStyleLbl="node1" presStyleIdx="0" presStyleCnt="3" custScaleX="114286" custScaleY="370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451DE-DE4A-43DE-976F-D24E122EBDA7}" type="pres">
      <dgm:prSet presAssocID="{59117606-F7B8-4ABA-B48D-353E7B3E3660}" presName="negativeSpace" presStyleCnt="0"/>
      <dgm:spPr/>
    </dgm:pt>
    <dgm:pt modelId="{E377C223-4A69-4149-B8F5-69847AB8987E}" type="pres">
      <dgm:prSet presAssocID="{59117606-F7B8-4ABA-B48D-353E7B3E36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CF2DD-0B9D-4C84-A585-5890D985E685}" type="pres">
      <dgm:prSet presAssocID="{04B298C7-8846-4652-8AAD-F557D2BE859C}" presName="spaceBetweenRectangles" presStyleCnt="0"/>
      <dgm:spPr/>
    </dgm:pt>
    <dgm:pt modelId="{17FCC077-76D4-4017-AB79-E8B5BC510961}" type="pres">
      <dgm:prSet presAssocID="{FA87E6B6-C132-4577-A485-22E0D4A6E4C1}" presName="parentLin" presStyleCnt="0"/>
      <dgm:spPr/>
    </dgm:pt>
    <dgm:pt modelId="{1DC2CA0C-54F2-46CC-85B1-F5D67917256C}" type="pres">
      <dgm:prSet presAssocID="{FA87E6B6-C132-4577-A485-22E0D4A6E4C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2F63E31-9CB6-4333-B7DC-46BD4870CF5F}" type="pres">
      <dgm:prSet presAssocID="{FA87E6B6-C132-4577-A485-22E0D4A6E4C1}" presName="parentText" presStyleLbl="node1" presStyleIdx="1" presStyleCnt="3" custScaleX="116954" custScaleY="329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CB3D3-54D0-4CDD-B443-DE7795538286}" type="pres">
      <dgm:prSet presAssocID="{FA87E6B6-C132-4577-A485-22E0D4A6E4C1}" presName="negativeSpace" presStyleCnt="0"/>
      <dgm:spPr/>
    </dgm:pt>
    <dgm:pt modelId="{97F3A3B9-B81E-42CA-9E2A-6BCF4CEB13D2}" type="pres">
      <dgm:prSet presAssocID="{FA87E6B6-C132-4577-A485-22E0D4A6E4C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1AEC2-3DB5-4D3C-9DC7-48640A62B1C7}" type="pres">
      <dgm:prSet presAssocID="{B892922B-2BCA-4A4E-97B5-0BE1B8E01C27}" presName="spaceBetweenRectangles" presStyleCnt="0"/>
      <dgm:spPr/>
    </dgm:pt>
    <dgm:pt modelId="{6654607D-E688-443A-820B-F5C678AE916B}" type="pres">
      <dgm:prSet presAssocID="{DC94F38A-1B7E-42DB-AB4B-F68F63754FBE}" presName="parentLin" presStyleCnt="0"/>
      <dgm:spPr/>
    </dgm:pt>
    <dgm:pt modelId="{D1EC8C62-8A56-4FF4-9C7D-A4271572CBD4}" type="pres">
      <dgm:prSet presAssocID="{DC94F38A-1B7E-42DB-AB4B-F68F63754FB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507E10C-AB27-4A12-B3EE-E42BAC5B26C3}" type="pres">
      <dgm:prSet presAssocID="{DC94F38A-1B7E-42DB-AB4B-F68F63754FBE}" presName="parentText" presStyleLbl="node1" presStyleIdx="2" presStyleCnt="3" custScaleX="129616" custScaleY="4829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96DFD-C4BD-4221-ABA4-D48DABECF0B7}" type="pres">
      <dgm:prSet presAssocID="{DC94F38A-1B7E-42DB-AB4B-F68F63754FBE}" presName="negativeSpace" presStyleCnt="0"/>
      <dgm:spPr/>
    </dgm:pt>
    <dgm:pt modelId="{74C2A522-137E-41B2-823C-2DDCDF3116FF}" type="pres">
      <dgm:prSet presAssocID="{DC94F38A-1B7E-42DB-AB4B-F68F63754F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F7DC33-7691-4F78-8861-08F2531137F2}" type="presOf" srcId="{59117606-F7B8-4ABA-B48D-353E7B3E3660}" destId="{65888758-0CE6-4A59-8EA3-3D3B157A3B52}" srcOrd="1" destOrd="0" presId="urn:microsoft.com/office/officeart/2005/8/layout/list1"/>
    <dgm:cxn modelId="{349FFE4B-5DCC-4F37-AA2B-33A08D8CC8B2}" srcId="{DC94F38A-1B7E-42DB-AB4B-F68F63754FBE}" destId="{DB3C3910-BABE-49F3-AAE0-8D6F86F3FB5B}" srcOrd="0" destOrd="0" parTransId="{7753BBDC-C137-481A-AE83-0F709DB561AB}" sibTransId="{A1D48523-FF81-42E1-A97B-78B9783C8658}"/>
    <dgm:cxn modelId="{C0B68730-C8BC-440B-A49D-373C0C17F4D0}" type="presOf" srcId="{DB3C3910-BABE-49F3-AAE0-8D6F86F3FB5B}" destId="{74C2A522-137E-41B2-823C-2DDCDF3116FF}" srcOrd="0" destOrd="0" presId="urn:microsoft.com/office/officeart/2005/8/layout/list1"/>
    <dgm:cxn modelId="{E3DBA671-E9AD-42E6-9B76-ADD84723C000}" type="presOf" srcId="{59117606-F7B8-4ABA-B48D-353E7B3E3660}" destId="{143DA646-D943-4985-B906-C939FBD22654}" srcOrd="0" destOrd="0" presId="urn:microsoft.com/office/officeart/2005/8/layout/list1"/>
    <dgm:cxn modelId="{2EBBF113-5CD6-4E4C-942C-7459351ED60F}" type="presOf" srcId="{FA87E6B6-C132-4577-A485-22E0D4A6E4C1}" destId="{1DC2CA0C-54F2-46CC-85B1-F5D67917256C}" srcOrd="0" destOrd="0" presId="urn:microsoft.com/office/officeart/2005/8/layout/list1"/>
    <dgm:cxn modelId="{F1DF21A3-6F05-4383-A2D2-58F99140278B}" type="presOf" srcId="{AF5D94CF-DBB6-43B3-B64C-E2DF061524F0}" destId="{97F3A3B9-B81E-42CA-9E2A-6BCF4CEB13D2}" srcOrd="0" destOrd="0" presId="urn:microsoft.com/office/officeart/2005/8/layout/list1"/>
    <dgm:cxn modelId="{64BB99C4-F242-470B-875C-1D91FA62263B}" srcId="{1AAB0294-041A-47E8-8EC9-0D6D85F5A15E}" destId="{DC94F38A-1B7E-42DB-AB4B-F68F63754FBE}" srcOrd="2" destOrd="0" parTransId="{76F62E8A-5F9C-4C8A-A779-9F8E84737A76}" sibTransId="{63C9A9C1-DE79-49FC-B69D-34C004B03012}"/>
    <dgm:cxn modelId="{7F47479D-025E-4E43-8167-FDC61A324A2C}" type="presOf" srcId="{DC94F38A-1B7E-42DB-AB4B-F68F63754FBE}" destId="{D1EC8C62-8A56-4FF4-9C7D-A4271572CBD4}" srcOrd="0" destOrd="0" presId="urn:microsoft.com/office/officeart/2005/8/layout/list1"/>
    <dgm:cxn modelId="{36771FA2-CF9C-4502-9D70-6B3B31156640}" srcId="{59117606-F7B8-4ABA-B48D-353E7B3E3660}" destId="{638E0D6B-0F9D-45D6-85A1-7A6DFC8E0EFB}" srcOrd="0" destOrd="0" parTransId="{577F1E60-9A4B-4972-94AD-BB4AB47B64FF}" sibTransId="{CD45E103-4DA0-48C3-8B7A-08FB2D56CA04}"/>
    <dgm:cxn modelId="{650CC1D9-D3AE-4230-83A3-04B4B45B4C88}" type="presOf" srcId="{FA87E6B6-C132-4577-A485-22E0D4A6E4C1}" destId="{B2F63E31-9CB6-4333-B7DC-46BD4870CF5F}" srcOrd="1" destOrd="0" presId="urn:microsoft.com/office/officeart/2005/8/layout/list1"/>
    <dgm:cxn modelId="{0EBB4900-8C0A-4EFB-BFC0-F784F85CD118}" srcId="{FA87E6B6-C132-4577-A485-22E0D4A6E4C1}" destId="{AF5D94CF-DBB6-43B3-B64C-E2DF061524F0}" srcOrd="0" destOrd="0" parTransId="{72A9FBF5-9CBD-406A-81C1-282BDAA204B5}" sibTransId="{30BE4837-B4CD-44C8-95D6-68013EFEB436}"/>
    <dgm:cxn modelId="{55B71B18-D2CA-4A1B-93CD-96C79490A849}" type="presOf" srcId="{DC94F38A-1B7E-42DB-AB4B-F68F63754FBE}" destId="{3507E10C-AB27-4A12-B3EE-E42BAC5B26C3}" srcOrd="1" destOrd="0" presId="urn:microsoft.com/office/officeart/2005/8/layout/list1"/>
    <dgm:cxn modelId="{A7A247CF-97A6-4DD6-B23B-7D103ADEEB7F}" type="presOf" srcId="{1AAB0294-041A-47E8-8EC9-0D6D85F5A15E}" destId="{3CB98A30-F6B0-4E2A-A15D-E36F6A5E1406}" srcOrd="0" destOrd="0" presId="urn:microsoft.com/office/officeart/2005/8/layout/list1"/>
    <dgm:cxn modelId="{8D5BA4D5-4196-4638-AB28-F887BC6A95AD}" type="presOf" srcId="{638E0D6B-0F9D-45D6-85A1-7A6DFC8E0EFB}" destId="{E377C223-4A69-4149-B8F5-69847AB8987E}" srcOrd="0" destOrd="0" presId="urn:microsoft.com/office/officeart/2005/8/layout/list1"/>
    <dgm:cxn modelId="{BC98D542-194A-422A-9BB1-72EBA94021C6}" srcId="{1AAB0294-041A-47E8-8EC9-0D6D85F5A15E}" destId="{59117606-F7B8-4ABA-B48D-353E7B3E3660}" srcOrd="0" destOrd="0" parTransId="{EBDD2431-1989-4A74-82D5-93FB738A80AF}" sibTransId="{04B298C7-8846-4652-8AAD-F557D2BE859C}"/>
    <dgm:cxn modelId="{AF08414C-1FD5-46DE-85FA-E7B0044076AB}" srcId="{1AAB0294-041A-47E8-8EC9-0D6D85F5A15E}" destId="{FA87E6B6-C132-4577-A485-22E0D4A6E4C1}" srcOrd="1" destOrd="0" parTransId="{3965DEB4-8F1B-497E-A8B5-8ADB103BB4BF}" sibTransId="{B892922B-2BCA-4A4E-97B5-0BE1B8E01C27}"/>
    <dgm:cxn modelId="{DA23B5F5-B5A1-464F-B5EB-1F0C8D7D82CD}" type="presParOf" srcId="{3CB98A30-F6B0-4E2A-A15D-E36F6A5E1406}" destId="{4EFE6077-A2FA-4F2D-B463-E0254A81C663}" srcOrd="0" destOrd="0" presId="urn:microsoft.com/office/officeart/2005/8/layout/list1"/>
    <dgm:cxn modelId="{2100F72F-A3DD-4D4F-B738-BC9812248782}" type="presParOf" srcId="{4EFE6077-A2FA-4F2D-B463-E0254A81C663}" destId="{143DA646-D943-4985-B906-C939FBD22654}" srcOrd="0" destOrd="0" presId="urn:microsoft.com/office/officeart/2005/8/layout/list1"/>
    <dgm:cxn modelId="{6DDCA069-9414-4FFA-B40D-AAA995872195}" type="presParOf" srcId="{4EFE6077-A2FA-4F2D-B463-E0254A81C663}" destId="{65888758-0CE6-4A59-8EA3-3D3B157A3B52}" srcOrd="1" destOrd="0" presId="urn:microsoft.com/office/officeart/2005/8/layout/list1"/>
    <dgm:cxn modelId="{3B0C3D81-2129-4801-A17C-BD35E187F9FA}" type="presParOf" srcId="{3CB98A30-F6B0-4E2A-A15D-E36F6A5E1406}" destId="{5AB451DE-DE4A-43DE-976F-D24E122EBDA7}" srcOrd="1" destOrd="0" presId="urn:microsoft.com/office/officeart/2005/8/layout/list1"/>
    <dgm:cxn modelId="{F0193BEE-59BC-4FCF-8606-B1F01C6B0F11}" type="presParOf" srcId="{3CB98A30-F6B0-4E2A-A15D-E36F6A5E1406}" destId="{E377C223-4A69-4149-B8F5-69847AB8987E}" srcOrd="2" destOrd="0" presId="urn:microsoft.com/office/officeart/2005/8/layout/list1"/>
    <dgm:cxn modelId="{D55EABC0-56BF-41F5-8658-C314E0BAB757}" type="presParOf" srcId="{3CB98A30-F6B0-4E2A-A15D-E36F6A5E1406}" destId="{F42CF2DD-0B9D-4C84-A585-5890D985E685}" srcOrd="3" destOrd="0" presId="urn:microsoft.com/office/officeart/2005/8/layout/list1"/>
    <dgm:cxn modelId="{C61EE36C-AFBA-4AAD-9DF9-7E4ADB6B08F8}" type="presParOf" srcId="{3CB98A30-F6B0-4E2A-A15D-E36F6A5E1406}" destId="{17FCC077-76D4-4017-AB79-E8B5BC510961}" srcOrd="4" destOrd="0" presId="urn:microsoft.com/office/officeart/2005/8/layout/list1"/>
    <dgm:cxn modelId="{F5A25762-4EA1-44D6-B426-85879AF0F053}" type="presParOf" srcId="{17FCC077-76D4-4017-AB79-E8B5BC510961}" destId="{1DC2CA0C-54F2-46CC-85B1-F5D67917256C}" srcOrd="0" destOrd="0" presId="urn:microsoft.com/office/officeart/2005/8/layout/list1"/>
    <dgm:cxn modelId="{FF64F25E-4ECF-49DD-9EF0-EAAB31F6138F}" type="presParOf" srcId="{17FCC077-76D4-4017-AB79-E8B5BC510961}" destId="{B2F63E31-9CB6-4333-B7DC-46BD4870CF5F}" srcOrd="1" destOrd="0" presId="urn:microsoft.com/office/officeart/2005/8/layout/list1"/>
    <dgm:cxn modelId="{011F7A0F-7DFC-49CA-83A7-6F9C0B78C841}" type="presParOf" srcId="{3CB98A30-F6B0-4E2A-A15D-E36F6A5E1406}" destId="{18CCB3D3-54D0-4CDD-B443-DE7795538286}" srcOrd="5" destOrd="0" presId="urn:microsoft.com/office/officeart/2005/8/layout/list1"/>
    <dgm:cxn modelId="{D5ADD716-CFDD-48AF-9262-76E53CB8EB01}" type="presParOf" srcId="{3CB98A30-F6B0-4E2A-A15D-E36F6A5E1406}" destId="{97F3A3B9-B81E-42CA-9E2A-6BCF4CEB13D2}" srcOrd="6" destOrd="0" presId="urn:microsoft.com/office/officeart/2005/8/layout/list1"/>
    <dgm:cxn modelId="{91771899-0903-404E-9FAA-842EA55E262D}" type="presParOf" srcId="{3CB98A30-F6B0-4E2A-A15D-E36F6A5E1406}" destId="{FCF1AEC2-3DB5-4D3C-9DC7-48640A62B1C7}" srcOrd="7" destOrd="0" presId="urn:microsoft.com/office/officeart/2005/8/layout/list1"/>
    <dgm:cxn modelId="{E7074764-9180-4C83-ADC8-B872C8E93055}" type="presParOf" srcId="{3CB98A30-F6B0-4E2A-A15D-E36F6A5E1406}" destId="{6654607D-E688-443A-820B-F5C678AE916B}" srcOrd="8" destOrd="0" presId="urn:microsoft.com/office/officeart/2005/8/layout/list1"/>
    <dgm:cxn modelId="{080F65B1-4663-408B-99C3-F99A04043303}" type="presParOf" srcId="{6654607D-E688-443A-820B-F5C678AE916B}" destId="{D1EC8C62-8A56-4FF4-9C7D-A4271572CBD4}" srcOrd="0" destOrd="0" presId="urn:microsoft.com/office/officeart/2005/8/layout/list1"/>
    <dgm:cxn modelId="{4EA99EEA-2670-4C60-A92C-FD6853B1D4B5}" type="presParOf" srcId="{6654607D-E688-443A-820B-F5C678AE916B}" destId="{3507E10C-AB27-4A12-B3EE-E42BAC5B26C3}" srcOrd="1" destOrd="0" presId="urn:microsoft.com/office/officeart/2005/8/layout/list1"/>
    <dgm:cxn modelId="{389858EF-36E7-4A9D-8BEF-49C1C1002D57}" type="presParOf" srcId="{3CB98A30-F6B0-4E2A-A15D-E36F6A5E1406}" destId="{AFB96DFD-C4BD-4221-ABA4-D48DABECF0B7}" srcOrd="9" destOrd="0" presId="urn:microsoft.com/office/officeart/2005/8/layout/list1"/>
    <dgm:cxn modelId="{9ECD5105-AA70-4594-B0C7-571D328CA89F}" type="presParOf" srcId="{3CB98A30-F6B0-4E2A-A15D-E36F6A5E1406}" destId="{74C2A522-137E-41B2-823C-2DDCDF3116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CF73E9-771E-4336-9749-A6EB1C7DF7F7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E051A54-F218-4061-85E1-EE755256A4F5}">
      <dgm:prSet phldrT="[Текст]"/>
      <dgm:spPr>
        <a:solidFill>
          <a:srgbClr val="FFFFCC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Ф</a:t>
          </a:r>
          <a:r>
            <a:rPr lang="ru-RU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изкультурно-оздоровительные инициативы</a:t>
          </a:r>
          <a:endParaRPr lang="ru-RU" dirty="0"/>
        </a:p>
      </dgm:t>
    </dgm:pt>
    <dgm:pt modelId="{A2148AA3-A405-4BF1-AFFB-447EEFBF57CF}" type="parTrans" cxnId="{C63364D9-2D0F-452F-A59E-1A226A1617F5}">
      <dgm:prSet/>
      <dgm:spPr/>
      <dgm:t>
        <a:bodyPr/>
        <a:lstStyle/>
        <a:p>
          <a:endParaRPr lang="ru-RU"/>
        </a:p>
      </dgm:t>
    </dgm:pt>
    <dgm:pt modelId="{7A60134B-13C9-4984-81E0-D6541390BEE9}" type="sibTrans" cxnId="{C63364D9-2D0F-452F-A59E-1A226A1617F5}">
      <dgm:prSet/>
      <dgm:spPr/>
      <dgm:t>
        <a:bodyPr/>
        <a:lstStyle/>
        <a:p>
          <a:endParaRPr lang="ru-RU"/>
        </a:p>
      </dgm:t>
    </dgm:pt>
    <dgm:pt modelId="{27A530E5-274C-4BC0-BE11-7A53FB5F7B8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С</a:t>
          </a:r>
          <a:r>
            <a:rPr lang="ru-RU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оциально-правовые инициативы</a:t>
          </a:r>
          <a:endParaRPr lang="ru-RU" dirty="0"/>
        </a:p>
      </dgm:t>
    </dgm:pt>
    <dgm:pt modelId="{69196AFC-3F92-48B7-BF91-996D42EF0DEA}" type="parTrans" cxnId="{BEFC5F8F-CBB5-47CD-A710-C9F0BF92540C}">
      <dgm:prSet/>
      <dgm:spPr/>
      <dgm:t>
        <a:bodyPr/>
        <a:lstStyle/>
        <a:p>
          <a:endParaRPr lang="ru-RU"/>
        </a:p>
      </dgm:t>
    </dgm:pt>
    <dgm:pt modelId="{447B8400-D269-4B99-8A77-93B08DCCDD8A}" type="sibTrans" cxnId="{BEFC5F8F-CBB5-47CD-A710-C9F0BF92540C}">
      <dgm:prSet/>
      <dgm:spPr/>
      <dgm:t>
        <a:bodyPr/>
        <a:lstStyle/>
        <a:p>
          <a:endParaRPr lang="ru-RU"/>
        </a:p>
      </dgm:t>
    </dgm:pt>
    <dgm:pt modelId="{1190F0D0-EF9D-4CE4-8B2C-11115C00496F}">
      <dgm:prSet phldrT="[Текст]"/>
      <dgm:spPr>
        <a:solidFill>
          <a:srgbClr val="99FF99"/>
        </a:solidFill>
      </dgm:spPr>
      <dgm:t>
        <a:bodyPr/>
        <a:lstStyle/>
        <a:p>
          <a:r>
            <a:rPr lang="ru-RU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Э</a:t>
          </a:r>
          <a:r>
            <a:rPr lang="ru-RU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кологические инициативы</a:t>
          </a:r>
          <a:endParaRPr lang="ru-RU" dirty="0"/>
        </a:p>
      </dgm:t>
    </dgm:pt>
    <dgm:pt modelId="{4D9CB6F9-58AA-4A7F-8214-9392DE7AF342}" type="parTrans" cxnId="{EFAA32AA-7A7B-498F-B2A3-ABF2AB427ED5}">
      <dgm:prSet/>
      <dgm:spPr/>
      <dgm:t>
        <a:bodyPr/>
        <a:lstStyle/>
        <a:p>
          <a:endParaRPr lang="ru-RU"/>
        </a:p>
      </dgm:t>
    </dgm:pt>
    <dgm:pt modelId="{1C95A02D-4EFA-45B9-986A-C436D7840FE1}" type="sibTrans" cxnId="{EFAA32AA-7A7B-498F-B2A3-ABF2AB427ED5}">
      <dgm:prSet/>
      <dgm:spPr/>
      <dgm:t>
        <a:bodyPr/>
        <a:lstStyle/>
        <a:p>
          <a:endParaRPr lang="ru-RU"/>
        </a:p>
      </dgm:t>
    </dgm:pt>
    <dgm:pt modelId="{EE6A8C83-10D8-442D-8B3A-15F71A9CF523}">
      <dgm:prSet/>
      <dgm:spPr>
        <a:solidFill>
          <a:srgbClr val="FFF5D5"/>
        </a:solidFill>
      </dgm:spPr>
      <dgm:t>
        <a:bodyPr/>
        <a:lstStyle/>
        <a:p>
          <a:r>
            <a:rPr lang="ru-RU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Т</a:t>
          </a:r>
          <a:r>
            <a:rPr lang="ru-RU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рудовые инициативы </a:t>
          </a:r>
          <a:endParaRPr lang="ru-RU" dirty="0"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7895B230-48FD-49FC-8085-D56234720E17}" type="parTrans" cxnId="{AFC309CE-60E3-48A4-BB5D-6859D4CFB23B}">
      <dgm:prSet/>
      <dgm:spPr/>
      <dgm:t>
        <a:bodyPr/>
        <a:lstStyle/>
        <a:p>
          <a:endParaRPr lang="ru-RU"/>
        </a:p>
      </dgm:t>
    </dgm:pt>
    <dgm:pt modelId="{7448A727-D5A2-476D-AE17-05DC8A8A453A}" type="sibTrans" cxnId="{AFC309CE-60E3-48A4-BB5D-6859D4CFB23B}">
      <dgm:prSet/>
      <dgm:spPr/>
      <dgm:t>
        <a:bodyPr/>
        <a:lstStyle/>
        <a:p>
          <a:endParaRPr lang="ru-RU"/>
        </a:p>
      </dgm:t>
    </dgm:pt>
    <dgm:pt modelId="{2B203EF6-5B74-491D-9651-78620384EA7A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И</a:t>
          </a:r>
          <a:r>
            <a:rPr lang="ru-RU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нформационно-просветительские инициативы</a:t>
          </a:r>
          <a:endParaRPr lang="ru-RU" dirty="0"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A9E177BA-D726-45B7-957B-A75AA22201AB}" type="parTrans" cxnId="{CCED283A-73DD-4D23-85F4-EF9BF3C2B887}">
      <dgm:prSet/>
      <dgm:spPr/>
      <dgm:t>
        <a:bodyPr/>
        <a:lstStyle/>
        <a:p>
          <a:endParaRPr lang="ru-RU"/>
        </a:p>
      </dgm:t>
    </dgm:pt>
    <dgm:pt modelId="{D822D490-50C4-4860-ABF7-376CCCE4D90E}" type="sibTrans" cxnId="{CCED283A-73DD-4D23-85F4-EF9BF3C2B887}">
      <dgm:prSet/>
      <dgm:spPr/>
      <dgm:t>
        <a:bodyPr/>
        <a:lstStyle/>
        <a:p>
          <a:endParaRPr lang="ru-RU"/>
        </a:p>
      </dgm:t>
    </dgm:pt>
    <dgm:pt modelId="{AE317E57-B4F3-47D4-84F5-F529BF2151D0}" type="pres">
      <dgm:prSet presAssocID="{BBCF73E9-771E-4336-9749-A6EB1C7DF7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AF33D-E9A1-4E68-8FE7-A1EB94D5A926}" type="pres">
      <dgm:prSet presAssocID="{FE051A54-F218-4061-85E1-EE755256A4F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8FF82-BAC1-4D41-8101-07F702B21CE3}" type="pres">
      <dgm:prSet presAssocID="{7A60134B-13C9-4984-81E0-D6541390BEE9}" presName="sibTrans" presStyleCnt="0"/>
      <dgm:spPr/>
    </dgm:pt>
    <dgm:pt modelId="{0B89CB63-8E55-4974-9CDE-292A6D6BAAFE}" type="pres">
      <dgm:prSet presAssocID="{EE6A8C83-10D8-442D-8B3A-15F71A9CF5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6A5B5-A0D5-407E-8E66-90851002CD02}" type="pres">
      <dgm:prSet presAssocID="{7448A727-D5A2-476D-AE17-05DC8A8A453A}" presName="sibTrans" presStyleCnt="0"/>
      <dgm:spPr/>
    </dgm:pt>
    <dgm:pt modelId="{64460058-B188-4EC2-B214-1541776D9B61}" type="pres">
      <dgm:prSet presAssocID="{27A530E5-274C-4BC0-BE11-7A53FB5F7B8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2D0C8-BC73-4EDA-B723-5282009AC9CF}" type="pres">
      <dgm:prSet presAssocID="{447B8400-D269-4B99-8A77-93B08DCCDD8A}" presName="sibTrans" presStyleCnt="0"/>
      <dgm:spPr/>
    </dgm:pt>
    <dgm:pt modelId="{AA0E920B-44DA-479A-B351-3F366D0806E0}" type="pres">
      <dgm:prSet presAssocID="{2B203EF6-5B74-491D-9651-78620384EA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6450B-B53F-4E66-AA34-9A1632E88E3A}" type="pres">
      <dgm:prSet presAssocID="{D822D490-50C4-4860-ABF7-376CCCE4D90E}" presName="sibTrans" presStyleCnt="0"/>
      <dgm:spPr/>
    </dgm:pt>
    <dgm:pt modelId="{EAC88F74-F0F8-4055-9C81-A44148F7E585}" type="pres">
      <dgm:prSet presAssocID="{1190F0D0-EF9D-4CE4-8B2C-11115C00496F}" presName="node" presStyleLbl="node1" presStyleIdx="4" presStyleCnt="5" custLinFactNeighborX="-2077" custLinFactNeighborY="-6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20B72D-FA4D-4574-A1C0-D388A371ADEC}" type="presOf" srcId="{EE6A8C83-10D8-442D-8B3A-15F71A9CF523}" destId="{0B89CB63-8E55-4974-9CDE-292A6D6BAAFE}" srcOrd="0" destOrd="0" presId="urn:microsoft.com/office/officeart/2005/8/layout/default"/>
    <dgm:cxn modelId="{CCED283A-73DD-4D23-85F4-EF9BF3C2B887}" srcId="{BBCF73E9-771E-4336-9749-A6EB1C7DF7F7}" destId="{2B203EF6-5B74-491D-9651-78620384EA7A}" srcOrd="3" destOrd="0" parTransId="{A9E177BA-D726-45B7-957B-A75AA22201AB}" sibTransId="{D822D490-50C4-4860-ABF7-376CCCE4D90E}"/>
    <dgm:cxn modelId="{E5F71810-149D-45B0-A092-501D2776AA57}" type="presOf" srcId="{FE051A54-F218-4061-85E1-EE755256A4F5}" destId="{94CAF33D-E9A1-4E68-8FE7-A1EB94D5A926}" srcOrd="0" destOrd="0" presId="urn:microsoft.com/office/officeart/2005/8/layout/default"/>
    <dgm:cxn modelId="{310D7922-DBBB-43D6-ABD3-0879D482BAC6}" type="presOf" srcId="{27A530E5-274C-4BC0-BE11-7A53FB5F7B8F}" destId="{64460058-B188-4EC2-B214-1541776D9B61}" srcOrd="0" destOrd="0" presId="urn:microsoft.com/office/officeart/2005/8/layout/default"/>
    <dgm:cxn modelId="{AFC309CE-60E3-48A4-BB5D-6859D4CFB23B}" srcId="{BBCF73E9-771E-4336-9749-A6EB1C7DF7F7}" destId="{EE6A8C83-10D8-442D-8B3A-15F71A9CF523}" srcOrd="1" destOrd="0" parTransId="{7895B230-48FD-49FC-8085-D56234720E17}" sibTransId="{7448A727-D5A2-476D-AE17-05DC8A8A453A}"/>
    <dgm:cxn modelId="{F9214BEF-A1C6-4314-9720-61638A2D6801}" type="presOf" srcId="{2B203EF6-5B74-491D-9651-78620384EA7A}" destId="{AA0E920B-44DA-479A-B351-3F366D0806E0}" srcOrd="0" destOrd="0" presId="urn:microsoft.com/office/officeart/2005/8/layout/default"/>
    <dgm:cxn modelId="{EFAA32AA-7A7B-498F-B2A3-ABF2AB427ED5}" srcId="{BBCF73E9-771E-4336-9749-A6EB1C7DF7F7}" destId="{1190F0D0-EF9D-4CE4-8B2C-11115C00496F}" srcOrd="4" destOrd="0" parTransId="{4D9CB6F9-58AA-4A7F-8214-9392DE7AF342}" sibTransId="{1C95A02D-4EFA-45B9-986A-C436D7840FE1}"/>
    <dgm:cxn modelId="{C63364D9-2D0F-452F-A59E-1A226A1617F5}" srcId="{BBCF73E9-771E-4336-9749-A6EB1C7DF7F7}" destId="{FE051A54-F218-4061-85E1-EE755256A4F5}" srcOrd="0" destOrd="0" parTransId="{A2148AA3-A405-4BF1-AFFB-447EEFBF57CF}" sibTransId="{7A60134B-13C9-4984-81E0-D6541390BEE9}"/>
    <dgm:cxn modelId="{BEFC5F8F-CBB5-47CD-A710-C9F0BF92540C}" srcId="{BBCF73E9-771E-4336-9749-A6EB1C7DF7F7}" destId="{27A530E5-274C-4BC0-BE11-7A53FB5F7B8F}" srcOrd="2" destOrd="0" parTransId="{69196AFC-3F92-48B7-BF91-996D42EF0DEA}" sibTransId="{447B8400-D269-4B99-8A77-93B08DCCDD8A}"/>
    <dgm:cxn modelId="{CB392886-A21F-497E-AA1F-D53482F8CDEB}" type="presOf" srcId="{1190F0D0-EF9D-4CE4-8B2C-11115C00496F}" destId="{EAC88F74-F0F8-4055-9C81-A44148F7E585}" srcOrd="0" destOrd="0" presId="urn:microsoft.com/office/officeart/2005/8/layout/default"/>
    <dgm:cxn modelId="{405AAA83-81E9-4262-AF33-D21ECDC01A9A}" type="presOf" srcId="{BBCF73E9-771E-4336-9749-A6EB1C7DF7F7}" destId="{AE317E57-B4F3-47D4-84F5-F529BF2151D0}" srcOrd="0" destOrd="0" presId="urn:microsoft.com/office/officeart/2005/8/layout/default"/>
    <dgm:cxn modelId="{E2250E65-3E00-4BE2-8FEE-0275434811CF}" type="presParOf" srcId="{AE317E57-B4F3-47D4-84F5-F529BF2151D0}" destId="{94CAF33D-E9A1-4E68-8FE7-A1EB94D5A926}" srcOrd="0" destOrd="0" presId="urn:microsoft.com/office/officeart/2005/8/layout/default"/>
    <dgm:cxn modelId="{4564D8EF-E665-480B-A5DF-6063A9FD8A35}" type="presParOf" srcId="{AE317E57-B4F3-47D4-84F5-F529BF2151D0}" destId="{3E48FF82-BAC1-4D41-8101-07F702B21CE3}" srcOrd="1" destOrd="0" presId="urn:microsoft.com/office/officeart/2005/8/layout/default"/>
    <dgm:cxn modelId="{C809696D-47F7-45FC-BED6-8F745397869F}" type="presParOf" srcId="{AE317E57-B4F3-47D4-84F5-F529BF2151D0}" destId="{0B89CB63-8E55-4974-9CDE-292A6D6BAAFE}" srcOrd="2" destOrd="0" presId="urn:microsoft.com/office/officeart/2005/8/layout/default"/>
    <dgm:cxn modelId="{5A12FA13-6488-4D57-AB6F-AC45DAEC82AA}" type="presParOf" srcId="{AE317E57-B4F3-47D4-84F5-F529BF2151D0}" destId="{5F36A5B5-A0D5-407E-8E66-90851002CD02}" srcOrd="3" destOrd="0" presId="urn:microsoft.com/office/officeart/2005/8/layout/default"/>
    <dgm:cxn modelId="{DBB8CD19-7042-475A-8E73-05EF27299220}" type="presParOf" srcId="{AE317E57-B4F3-47D4-84F5-F529BF2151D0}" destId="{64460058-B188-4EC2-B214-1541776D9B61}" srcOrd="4" destOrd="0" presId="urn:microsoft.com/office/officeart/2005/8/layout/default"/>
    <dgm:cxn modelId="{AAC7B000-7E4A-40D2-8DF5-33B76CA06882}" type="presParOf" srcId="{AE317E57-B4F3-47D4-84F5-F529BF2151D0}" destId="{8F02D0C8-BC73-4EDA-B723-5282009AC9CF}" srcOrd="5" destOrd="0" presId="urn:microsoft.com/office/officeart/2005/8/layout/default"/>
    <dgm:cxn modelId="{0B33FFF2-938A-4993-AACA-7CFA3CC7B34B}" type="presParOf" srcId="{AE317E57-B4F3-47D4-84F5-F529BF2151D0}" destId="{AA0E920B-44DA-479A-B351-3F366D0806E0}" srcOrd="6" destOrd="0" presId="urn:microsoft.com/office/officeart/2005/8/layout/default"/>
    <dgm:cxn modelId="{6423D721-5075-49BD-8EEF-3AD6C6C832BB}" type="presParOf" srcId="{AE317E57-B4F3-47D4-84F5-F529BF2151D0}" destId="{9E06450B-B53F-4E66-AA34-9A1632E88E3A}" srcOrd="7" destOrd="0" presId="urn:microsoft.com/office/officeart/2005/8/layout/default"/>
    <dgm:cxn modelId="{B8AF1F65-172F-4A5C-961C-FDE5BBDAADF1}" type="presParOf" srcId="{AE317E57-B4F3-47D4-84F5-F529BF2151D0}" destId="{EAC88F74-F0F8-4055-9C81-A44148F7E58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7C223-4A69-4149-B8F5-69847AB8987E}">
      <dsp:nvSpPr>
        <dsp:cNvPr id="0" name=""/>
        <dsp:cNvSpPr/>
      </dsp:nvSpPr>
      <dsp:spPr>
        <a:xfrm>
          <a:off x="0" y="1096253"/>
          <a:ext cx="7920880" cy="796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229108" rIns="614748" bIns="199136" numCol="1" spcCol="1270" anchor="t" anchorCtr="0">
          <a:noAutofit/>
        </a:bodyPr>
        <a:lstStyle/>
        <a:p>
          <a:pPr marL="285750" lvl="1" indent="-285750" algn="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Д.И. </a:t>
          </a:r>
          <a:r>
            <a:rPr lang="ru-RU" sz="2800" i="1" kern="1200" dirty="0" err="1" smtClean="0"/>
            <a:t>Фельдштейн</a:t>
          </a:r>
          <a:endParaRPr lang="ru-RU" sz="2800" i="1" kern="1200" dirty="0"/>
        </a:p>
      </dsp:txBody>
      <dsp:txXfrm>
        <a:off x="0" y="1096253"/>
        <a:ext cx="7920880" cy="796950"/>
      </dsp:txXfrm>
    </dsp:sp>
    <dsp:sp modelId="{65888758-0CE6-4A59-8EA3-3D3B157A3B52}">
      <dsp:nvSpPr>
        <dsp:cNvPr id="0" name=""/>
        <dsp:cNvSpPr/>
      </dsp:nvSpPr>
      <dsp:spPr>
        <a:xfrm>
          <a:off x="395657" y="56792"/>
          <a:ext cx="6330531" cy="1201821"/>
        </a:xfrm>
        <a:prstGeom prst="roundRect">
          <a:avLst/>
        </a:prstGeom>
        <a:solidFill>
          <a:srgbClr val="FFEBA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«Изменяющийся ребенок в изменяющемся мире»</a:t>
          </a:r>
          <a:endParaRPr lang="ru-RU" sz="3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54325" y="115460"/>
        <a:ext cx="6213195" cy="1084485"/>
      </dsp:txXfrm>
    </dsp:sp>
    <dsp:sp modelId="{97F3A3B9-B81E-42CA-9E2A-6BCF4CEB13D2}">
      <dsp:nvSpPr>
        <dsp:cNvPr id="0" name=""/>
        <dsp:cNvSpPr/>
      </dsp:nvSpPr>
      <dsp:spPr>
        <a:xfrm>
          <a:off x="0" y="2860540"/>
          <a:ext cx="7920880" cy="796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229108" rIns="614748" bIns="199136" numCol="1" spcCol="1270" anchor="t" anchorCtr="0">
          <a:noAutofit/>
        </a:bodyPr>
        <a:lstStyle/>
        <a:p>
          <a:pPr marL="285750" lvl="1" indent="-285750" algn="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/>
            <a:t>А.Г. </a:t>
          </a:r>
          <a:r>
            <a:rPr lang="ru-RU" sz="2800" b="0" i="1" kern="1200" dirty="0" err="1" smtClean="0"/>
            <a:t>Асмолов</a:t>
          </a:r>
          <a:r>
            <a:rPr lang="ru-RU" sz="2800" b="0" i="1" kern="1200" dirty="0" smtClean="0"/>
            <a:t> </a:t>
          </a:r>
          <a:endParaRPr lang="ru-RU" sz="2800" b="0" i="1" kern="1200" dirty="0"/>
        </a:p>
      </dsp:txBody>
      <dsp:txXfrm>
        <a:off x="0" y="2860540"/>
        <a:ext cx="7920880" cy="796950"/>
      </dsp:txXfrm>
    </dsp:sp>
    <dsp:sp modelId="{B2F63E31-9CB6-4333-B7DC-46BD4870CF5F}">
      <dsp:nvSpPr>
        <dsp:cNvPr id="0" name=""/>
        <dsp:cNvSpPr/>
      </dsp:nvSpPr>
      <dsp:spPr>
        <a:xfrm>
          <a:off x="395657" y="1952603"/>
          <a:ext cx="6478317" cy="1070296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"культуры полезности" –    к "культуре достоинства»</a:t>
          </a:r>
          <a:endParaRPr lang="ru-RU" sz="3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47905" y="2004851"/>
        <a:ext cx="6373821" cy="965800"/>
      </dsp:txXfrm>
    </dsp:sp>
    <dsp:sp modelId="{74C2A522-137E-41B2-823C-2DDCDF3116FF}">
      <dsp:nvSpPr>
        <dsp:cNvPr id="0" name=""/>
        <dsp:cNvSpPr/>
      </dsp:nvSpPr>
      <dsp:spPr>
        <a:xfrm>
          <a:off x="0" y="5122921"/>
          <a:ext cx="7920880" cy="796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48" tIns="229108" rIns="614748" bIns="199136" numCol="1" spcCol="1270" anchor="t" anchorCtr="0">
          <a:noAutofit/>
        </a:bodyPr>
        <a:lstStyle/>
        <a:p>
          <a:pPr marL="285750" lvl="1" indent="-285750" algn="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1" kern="1200" dirty="0" smtClean="0"/>
            <a:t>М.И. Рожков</a:t>
          </a:r>
          <a:endParaRPr lang="ru-RU" sz="2800" i="1" kern="1200" dirty="0"/>
        </a:p>
      </dsp:txBody>
      <dsp:txXfrm>
        <a:off x="0" y="5122921"/>
        <a:ext cx="7920880" cy="796950"/>
      </dsp:txXfrm>
    </dsp:sp>
    <dsp:sp modelId="{3507E10C-AB27-4A12-B3EE-E42BAC5B26C3}">
      <dsp:nvSpPr>
        <dsp:cNvPr id="0" name=""/>
        <dsp:cNvSpPr/>
      </dsp:nvSpPr>
      <dsp:spPr>
        <a:xfrm>
          <a:off x="395657" y="3716890"/>
          <a:ext cx="7179691" cy="1568391"/>
        </a:xfrm>
        <a:prstGeom prst="roundRect">
          <a:avLst/>
        </a:prstGeom>
        <a:solidFill>
          <a:srgbClr val="FAEAC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социальной активности детей и воспитание социальной ответственности </a:t>
          </a:r>
          <a:endParaRPr lang="ru-RU" sz="3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72220" y="3793453"/>
        <a:ext cx="7026565" cy="1415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AF33D-E9A1-4E68-8FE7-A1EB94D5A926}">
      <dsp:nvSpPr>
        <dsp:cNvPr id="0" name=""/>
        <dsp:cNvSpPr/>
      </dsp:nvSpPr>
      <dsp:spPr>
        <a:xfrm>
          <a:off x="1391732" y="2808"/>
          <a:ext cx="2600691" cy="1560414"/>
        </a:xfrm>
        <a:prstGeom prst="rect">
          <a:avLst/>
        </a:prstGeom>
        <a:solidFill>
          <a:srgbClr val="FFFFC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Ф</a:t>
          </a:r>
          <a:r>
            <a:rPr lang="ru-RU" sz="2400" kern="12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изкультурно-оздоровительные инициативы</a:t>
          </a:r>
          <a:endParaRPr lang="ru-RU" sz="2400" kern="1200" dirty="0"/>
        </a:p>
      </dsp:txBody>
      <dsp:txXfrm>
        <a:off x="1391732" y="2808"/>
        <a:ext cx="2600691" cy="1560414"/>
      </dsp:txXfrm>
    </dsp:sp>
    <dsp:sp modelId="{0B89CB63-8E55-4974-9CDE-292A6D6BAAFE}">
      <dsp:nvSpPr>
        <dsp:cNvPr id="0" name=""/>
        <dsp:cNvSpPr/>
      </dsp:nvSpPr>
      <dsp:spPr>
        <a:xfrm>
          <a:off x="4252492" y="2808"/>
          <a:ext cx="2600691" cy="1560414"/>
        </a:xfrm>
        <a:prstGeom prst="rect">
          <a:avLst/>
        </a:prstGeom>
        <a:solidFill>
          <a:srgbClr val="FFF5D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Т</a:t>
          </a:r>
          <a:r>
            <a:rPr lang="ru-RU" sz="2400" kern="120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рудовые инициативы </a:t>
          </a:r>
          <a:endParaRPr lang="ru-RU" sz="2400" kern="1200" dirty="0"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4252492" y="2808"/>
        <a:ext cx="2600691" cy="1560414"/>
      </dsp:txXfrm>
    </dsp:sp>
    <dsp:sp modelId="{64460058-B188-4EC2-B214-1541776D9B61}">
      <dsp:nvSpPr>
        <dsp:cNvPr id="0" name=""/>
        <dsp:cNvSpPr/>
      </dsp:nvSpPr>
      <dsp:spPr>
        <a:xfrm>
          <a:off x="1391732" y="1823292"/>
          <a:ext cx="2600691" cy="1560414"/>
        </a:xfrm>
        <a:prstGeom prst="rect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С</a:t>
          </a:r>
          <a:r>
            <a:rPr lang="ru-RU" sz="2400" kern="12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оциально-правовые инициативы</a:t>
          </a:r>
          <a:endParaRPr lang="ru-RU" sz="2400" kern="1200" dirty="0"/>
        </a:p>
      </dsp:txBody>
      <dsp:txXfrm>
        <a:off x="1391732" y="1823292"/>
        <a:ext cx="2600691" cy="1560414"/>
      </dsp:txXfrm>
    </dsp:sp>
    <dsp:sp modelId="{AA0E920B-44DA-479A-B351-3F366D0806E0}">
      <dsp:nvSpPr>
        <dsp:cNvPr id="0" name=""/>
        <dsp:cNvSpPr/>
      </dsp:nvSpPr>
      <dsp:spPr>
        <a:xfrm>
          <a:off x="4252492" y="1823292"/>
          <a:ext cx="2600691" cy="1560414"/>
        </a:xfrm>
        <a:prstGeom prst="rect">
          <a:avLst/>
        </a:prstGeom>
        <a:gradFill rotWithShape="0">
          <a:gsLst>
            <a:gs pos="0">
              <a:schemeClr val="accent2">
                <a:hueOff val="-10800000"/>
                <a:satOff val="-37502"/>
                <a:lumOff val="45001"/>
                <a:alphaOff val="0"/>
                <a:tint val="50000"/>
                <a:satMod val="300000"/>
              </a:schemeClr>
            </a:gs>
            <a:gs pos="35000">
              <a:schemeClr val="accent2">
                <a:hueOff val="-10800000"/>
                <a:satOff val="-37502"/>
                <a:lumOff val="45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0800000"/>
                <a:satOff val="-37502"/>
                <a:lumOff val="45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И</a:t>
          </a:r>
          <a:r>
            <a:rPr lang="ru-RU" sz="2400" kern="120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нформационно-просветительские инициативы</a:t>
          </a:r>
          <a:endParaRPr lang="ru-RU" sz="2400" kern="1200" dirty="0"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4252492" y="1823292"/>
        <a:ext cx="2600691" cy="1560414"/>
      </dsp:txXfrm>
    </dsp:sp>
    <dsp:sp modelId="{EAC88F74-F0F8-4055-9C81-A44148F7E585}">
      <dsp:nvSpPr>
        <dsp:cNvPr id="0" name=""/>
        <dsp:cNvSpPr/>
      </dsp:nvSpPr>
      <dsp:spPr>
        <a:xfrm>
          <a:off x="2768096" y="3544175"/>
          <a:ext cx="2600691" cy="1560414"/>
        </a:xfrm>
        <a:prstGeom prst="rect">
          <a:avLst/>
        </a:prstGeom>
        <a:solidFill>
          <a:srgbClr val="99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Э</a:t>
          </a:r>
          <a:r>
            <a:rPr lang="ru-RU" sz="2400" kern="120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кологические инициативы</a:t>
          </a:r>
          <a:endParaRPr lang="ru-RU" sz="2400" kern="1200" dirty="0"/>
        </a:p>
      </dsp:txBody>
      <dsp:txXfrm>
        <a:off x="2768096" y="3544175"/>
        <a:ext cx="2600691" cy="1560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1C5918-9C57-4A1E-89F2-CFB789A128BB}" type="datetimeFigureOut">
              <a:rPr lang="ru-RU"/>
              <a:pPr>
                <a:defRPr/>
              </a:pPr>
              <a:t>27.08.2018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51E725-C0D8-4487-832E-1E3CEFD52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27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03CCDC-54CA-4C7A-B026-34C592405A6C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AF6F3F-079F-4555-AC38-3ADDEEB987A5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B02A95-38AE-4F88-907D-5DEAC686FA1D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16B8-9035-46A2-B37C-5BCF33571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954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3DC3-8D87-4516-B5D0-9743EE9AB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902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EEDF-3E36-4D43-A556-80FD6987D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900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E226-C614-4110-B276-3C10CCF09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749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AFA4F-1957-4B49-A004-869A5387C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983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922D0-FA51-410C-8E83-7B224DCA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9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69BA-F06B-4C2D-BA62-850ED0418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9737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F936-F9D3-4DB5-A682-415278489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654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642CB-9421-424E-97BA-05F0BA6BB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64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398E-0B4E-43F1-94BA-BD4B2318F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996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8961-F779-49A4-98FD-A58310EFB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632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7F491A9-8854-4F32-9A1C-9A145119A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kRmzy1pXyh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14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571750" y="4500563"/>
            <a:ext cx="6411913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>
                <a:solidFill>
                  <a:srgbClr val="000066"/>
                </a:solidFill>
              </a:rPr>
              <a:t>Кисляков Алексей Вячеславович</a:t>
            </a:r>
            <a:r>
              <a:rPr lang="ru-RU" altLang="ru-RU" sz="2000" i="1">
                <a:solidFill>
                  <a:srgbClr val="000066"/>
                </a:solidFill>
              </a:rPr>
              <a:t>,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i="1">
                <a:solidFill>
                  <a:srgbClr val="000066"/>
                </a:solidFill>
              </a:rPr>
              <a:t>заведующий кафедрой воспитания и дополнительного образования ГБУ ДПО ЧИППКРО, кандидат педагогических наук, доцент, почетный работник общего образования РФ</a:t>
            </a:r>
          </a:p>
        </p:txBody>
      </p:sp>
      <p:pic>
        <p:nvPicPr>
          <p:cNvPr id="2052" name="Picture 7" descr="logo[2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9638" y="3825875"/>
            <a:ext cx="12382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51050" y="1328738"/>
            <a:ext cx="69326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полезная деятельность детей и молодёжи в современном социальном контексте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28750" y="-100013"/>
            <a:ext cx="7286625" cy="142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441325" y="188913"/>
            <a:ext cx="8307388" cy="6516687"/>
            <a:chOff x="734" y="319"/>
            <a:chExt cx="9513" cy="16451"/>
          </a:xfrm>
        </p:grpSpPr>
        <p:sp>
          <p:nvSpPr>
            <p:cNvPr id="11275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583" y="319"/>
              <a:ext cx="3756" cy="3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0" scaled="1"/>
                  </a:gradFill>
                  <a:latin typeface="Garamond"/>
                </a:rPr>
                <a:t>понимание</a:t>
              </a:r>
            </a:p>
          </p:txBody>
        </p:sp>
        <p:sp>
          <p:nvSpPr>
            <p:cNvPr id="1127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897" y="850"/>
              <a:ext cx="3691" cy="7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5400000" scaled="1"/>
                  </a:gradFill>
                  <a:latin typeface="Garamond"/>
                </a:rPr>
                <a:t>Толерантность</a:t>
              </a:r>
            </a:p>
          </p:txBody>
        </p:sp>
        <p:sp>
          <p:nvSpPr>
            <p:cNvPr id="1127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339" y="15264"/>
              <a:ext cx="3756" cy="1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0" scaled="1"/>
                  </a:gradFill>
                  <a:latin typeface="Garamond"/>
                </a:rPr>
                <a:t>интерес</a:t>
              </a:r>
            </a:p>
          </p:txBody>
        </p:sp>
        <p:sp>
          <p:nvSpPr>
            <p:cNvPr id="11278" name="WordArt 6"/>
            <p:cNvSpPr>
              <a:spLocks noChangeArrowheads="1" noChangeShapeType="1" noTextEdit="1"/>
            </p:cNvSpPr>
            <p:nvPr/>
          </p:nvSpPr>
          <p:spPr bwMode="auto">
            <a:xfrm rot="5400000">
              <a:off x="7697" y="6892"/>
              <a:ext cx="3756" cy="119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BEEF4"/>
                      </a:gs>
                      <a:gs pos="100000">
                        <a:srgbClr val="4BACC6"/>
                      </a:gs>
                    </a:gsLst>
                    <a:lin ang="16200000" scaled="1"/>
                  </a:gradFill>
                  <a:latin typeface="Garamond"/>
                </a:rPr>
                <a:t>ЗАБОТА</a:t>
              </a:r>
            </a:p>
          </p:txBody>
        </p:sp>
        <p:sp>
          <p:nvSpPr>
            <p:cNvPr id="1127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835" y="15283"/>
              <a:ext cx="4477" cy="1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4BACC6"/>
                      </a:gs>
                      <a:gs pos="100000">
                        <a:srgbClr val="DBEEF4"/>
                      </a:gs>
                    </a:gsLst>
                    <a:lin ang="0" scaled="1"/>
                  </a:gradFill>
                  <a:latin typeface="Garamond"/>
                </a:rPr>
                <a:t>Сотрудничество</a:t>
              </a:r>
            </a:p>
          </p:txBody>
        </p:sp>
        <p:sp>
          <p:nvSpPr>
            <p:cNvPr id="1128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734" y="14209"/>
              <a:ext cx="1939" cy="6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5400000" scaled="1"/>
                  </a:gradFill>
                  <a:latin typeface="Garamond"/>
                </a:rPr>
                <a:t>УСПЕХ</a:t>
              </a:r>
            </a:p>
          </p:txBody>
        </p:sp>
        <p:sp>
          <p:nvSpPr>
            <p:cNvPr id="11281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8082" y="3338"/>
              <a:ext cx="3756" cy="57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16200000" scaled="1"/>
                  </a:gradFill>
                  <a:latin typeface="Garamond"/>
                </a:rPr>
                <a:t>взаимодействие</a:t>
              </a:r>
            </a:p>
          </p:txBody>
        </p:sp>
        <p:sp>
          <p:nvSpPr>
            <p:cNvPr id="1128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123" y="13252"/>
              <a:ext cx="3756" cy="10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5400000" scaled="1"/>
                  </a:gradFill>
                  <a:latin typeface="Garamond"/>
                </a:rPr>
                <a:t>Свобода выбора</a:t>
              </a:r>
            </a:p>
          </p:txBody>
        </p:sp>
        <p:sp>
          <p:nvSpPr>
            <p:cNvPr id="11283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394" y="2434"/>
              <a:ext cx="4304" cy="1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6200000" scaled="1"/>
                  </a:gradFill>
                  <a:latin typeface="Garamond"/>
                </a:rPr>
                <a:t>Счастье</a:t>
              </a:r>
            </a:p>
          </p:txBody>
        </p:sp>
        <p:sp>
          <p:nvSpPr>
            <p:cNvPr id="11284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638" y="14022"/>
              <a:ext cx="3756" cy="1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BEEF4"/>
                      </a:gs>
                      <a:gs pos="100000">
                        <a:srgbClr val="4BACC6"/>
                      </a:gs>
                    </a:gsLst>
                    <a:lin ang="16200000" scaled="1"/>
                  </a:gradFill>
                  <a:latin typeface="Garamond"/>
                </a:rPr>
                <a:t>Гармони</a:t>
              </a:r>
            </a:p>
          </p:txBody>
        </p:sp>
        <p:sp>
          <p:nvSpPr>
            <p:cNvPr id="1128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710" y="13957"/>
              <a:ext cx="3756" cy="14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BEEF4"/>
                      </a:gs>
                      <a:gs pos="100000">
                        <a:srgbClr val="4BACC6"/>
                      </a:gs>
                    </a:gsLst>
                    <a:lin ang="5400000" scaled="1"/>
                  </a:gradFill>
                  <a:latin typeface="Garamond"/>
                </a:rPr>
                <a:t>Педагог</a:t>
              </a:r>
            </a:p>
          </p:txBody>
        </p:sp>
        <p:sp>
          <p:nvSpPr>
            <p:cNvPr id="11286" name="WordArt 14"/>
            <p:cNvSpPr>
              <a:spLocks noChangeArrowheads="1" noChangeShapeType="1" noTextEdit="1"/>
            </p:cNvSpPr>
            <p:nvPr/>
          </p:nvSpPr>
          <p:spPr bwMode="auto">
            <a:xfrm rot="5400000">
              <a:off x="7881" y="11038"/>
              <a:ext cx="3759" cy="66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6200000" scaled="1"/>
                  </a:gradFill>
                  <a:latin typeface="Garamond"/>
                </a:rPr>
                <a:t>МУДРОСТЬ</a:t>
              </a:r>
            </a:p>
          </p:txBody>
        </p:sp>
        <p:sp>
          <p:nvSpPr>
            <p:cNvPr id="1128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776" y="16233"/>
              <a:ext cx="3756" cy="5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5400000" scaled="1"/>
                  </a:gradFill>
                  <a:latin typeface="Garamond"/>
                </a:rPr>
                <a:t>ТЕРПЕНИЕ</a:t>
              </a:r>
            </a:p>
          </p:txBody>
        </p:sp>
        <p:sp>
          <p:nvSpPr>
            <p:cNvPr id="11288" name="WordArt 16"/>
            <p:cNvSpPr>
              <a:spLocks noChangeArrowheads="1" noChangeShapeType="1" noTextEdit="1"/>
            </p:cNvSpPr>
            <p:nvPr/>
          </p:nvSpPr>
          <p:spPr bwMode="auto">
            <a:xfrm rot="5400000">
              <a:off x="7101" y="10076"/>
              <a:ext cx="3756" cy="72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6200000" scaled="1"/>
                  </a:gradFill>
                  <a:latin typeface="Garamond"/>
                </a:rPr>
                <a:t>принятие</a:t>
              </a:r>
            </a:p>
          </p:txBody>
        </p:sp>
        <p:sp>
          <p:nvSpPr>
            <p:cNvPr id="11289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7550" y="319"/>
              <a:ext cx="2602" cy="6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8900000" scaled="1"/>
                  </a:gradFill>
                  <a:latin typeface="Garamond"/>
                </a:rPr>
                <a:t>ВЕРА</a:t>
              </a:r>
            </a:p>
          </p:txBody>
        </p:sp>
        <p:sp>
          <p:nvSpPr>
            <p:cNvPr id="11290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676" y="921"/>
              <a:ext cx="2993" cy="7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4BACC6"/>
                      </a:gs>
                      <a:gs pos="100000">
                        <a:srgbClr val="DBEEF4"/>
                      </a:gs>
                    </a:gsLst>
                    <a:lin ang="5400000" scaled="1"/>
                  </a:gradFill>
                  <a:latin typeface="Garamond"/>
                </a:rPr>
                <a:t>Красота</a:t>
              </a:r>
            </a:p>
          </p:txBody>
        </p:sp>
      </p:grpSp>
      <p:sp>
        <p:nvSpPr>
          <p:cNvPr id="11267" name="WordArt 18"/>
          <p:cNvSpPr>
            <a:spLocks noChangeArrowheads="1" noChangeShapeType="1" noTextEdit="1"/>
          </p:cNvSpPr>
          <p:nvPr/>
        </p:nvSpPr>
        <p:spPr bwMode="auto">
          <a:xfrm>
            <a:off x="4979988" y="715963"/>
            <a:ext cx="2614612" cy="306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4BACC6"/>
                    </a:gs>
                    <a:gs pos="100000">
                      <a:srgbClr val="DBEEF4"/>
                    </a:gs>
                  </a:gsLst>
                  <a:lin ang="5400000" scaled="1"/>
                </a:gradFill>
                <a:latin typeface="Garamond"/>
              </a:rPr>
              <a:t>коллектив</a:t>
            </a:r>
          </a:p>
        </p:txBody>
      </p:sp>
      <p:sp>
        <p:nvSpPr>
          <p:cNvPr id="11268" name="WordArt 18"/>
          <p:cNvSpPr>
            <a:spLocks noChangeArrowheads="1" noChangeShapeType="1" noTextEdit="1"/>
          </p:cNvSpPr>
          <p:nvPr/>
        </p:nvSpPr>
        <p:spPr bwMode="auto">
          <a:xfrm>
            <a:off x="1381125" y="1644650"/>
            <a:ext cx="5356225" cy="992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A3A3E0"/>
                </a:solidFill>
                <a:latin typeface="Garamond"/>
              </a:rPr>
              <a:t>Дополнительное </a:t>
            </a:r>
          </a:p>
          <a:p>
            <a:pPr algn="ctr"/>
            <a:r>
              <a:rPr lang="ru-RU" sz="3600" b="1" kern="10">
                <a:solidFill>
                  <a:srgbClr val="A3A3E0"/>
                </a:solidFill>
                <a:latin typeface="Garamond"/>
              </a:rPr>
              <a:t>образование</a:t>
            </a:r>
          </a:p>
        </p:txBody>
      </p:sp>
      <p:sp>
        <p:nvSpPr>
          <p:cNvPr id="11269" name="WordArt 18"/>
          <p:cNvSpPr>
            <a:spLocks noChangeArrowheads="1" noChangeShapeType="1" noTextEdit="1"/>
          </p:cNvSpPr>
          <p:nvPr/>
        </p:nvSpPr>
        <p:spPr bwMode="auto">
          <a:xfrm>
            <a:off x="4025900" y="4492625"/>
            <a:ext cx="3163888" cy="527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70C0"/>
                </a:solidFill>
                <a:latin typeface="Garamond"/>
              </a:rPr>
              <a:t>Воспитательная деятельность</a:t>
            </a:r>
          </a:p>
        </p:txBody>
      </p:sp>
      <p:sp>
        <p:nvSpPr>
          <p:cNvPr id="11270" name="WordArt 18"/>
          <p:cNvSpPr>
            <a:spLocks noChangeArrowheads="1" noChangeShapeType="1" noTextEdit="1"/>
          </p:cNvSpPr>
          <p:nvPr/>
        </p:nvSpPr>
        <p:spPr bwMode="auto">
          <a:xfrm>
            <a:off x="4786313" y="3292475"/>
            <a:ext cx="2898775" cy="481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B0F0"/>
                </a:solidFill>
                <a:latin typeface="Garamond"/>
              </a:rPr>
              <a:t>Внеурочная</a:t>
            </a:r>
          </a:p>
        </p:txBody>
      </p:sp>
      <p:sp>
        <p:nvSpPr>
          <p:cNvPr id="11271" name="WordArt 18"/>
          <p:cNvSpPr>
            <a:spLocks noChangeArrowheads="1" noChangeShapeType="1" noTextEdit="1"/>
          </p:cNvSpPr>
          <p:nvPr/>
        </p:nvSpPr>
        <p:spPr bwMode="auto">
          <a:xfrm>
            <a:off x="220663" y="3860800"/>
            <a:ext cx="3838575" cy="1265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262673"/>
                </a:solidFill>
                <a:latin typeface="Garamond"/>
              </a:rPr>
              <a:t>Программы и проекты </a:t>
            </a:r>
          </a:p>
          <a:p>
            <a:pPr algn="ctr"/>
            <a:r>
              <a:rPr lang="ru-RU" sz="3600" b="1" kern="10">
                <a:solidFill>
                  <a:srgbClr val="262673"/>
                </a:solidFill>
                <a:latin typeface="Garamond"/>
              </a:rPr>
              <a:t>поддержки развития детской и </a:t>
            </a:r>
          </a:p>
          <a:p>
            <a:pPr algn="ctr"/>
            <a:r>
              <a:rPr lang="ru-RU" sz="3600" b="1" kern="10">
                <a:solidFill>
                  <a:srgbClr val="262673"/>
                </a:solidFill>
                <a:latin typeface="Garamond"/>
              </a:rPr>
              <a:t>молодежной  инициативы</a:t>
            </a:r>
          </a:p>
        </p:txBody>
      </p:sp>
      <p:sp>
        <p:nvSpPr>
          <p:cNvPr id="11272" name="WordArt 18"/>
          <p:cNvSpPr>
            <a:spLocks noChangeArrowheads="1" noChangeShapeType="1" noTextEdit="1"/>
          </p:cNvSpPr>
          <p:nvPr/>
        </p:nvSpPr>
        <p:spPr bwMode="auto">
          <a:xfrm rot="1147413">
            <a:off x="503238" y="2863850"/>
            <a:ext cx="7818437" cy="1530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FF7C80"/>
                </a:solidFill>
                <a:latin typeface="Garamond"/>
              </a:rPr>
              <a:t>Социально полезная деятельность</a:t>
            </a:r>
          </a:p>
        </p:txBody>
      </p:sp>
      <p:sp>
        <p:nvSpPr>
          <p:cNvPr id="11273" name="WordArt 18"/>
          <p:cNvSpPr>
            <a:spLocks noChangeArrowheads="1" noChangeShapeType="1" noTextEdit="1"/>
          </p:cNvSpPr>
          <p:nvPr/>
        </p:nvSpPr>
        <p:spPr bwMode="auto">
          <a:xfrm>
            <a:off x="3973513" y="2620963"/>
            <a:ext cx="3556000" cy="815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6B6BCF"/>
                </a:solidFill>
                <a:latin typeface="Garamond"/>
              </a:rPr>
              <a:t>Программа воспитания</a:t>
            </a:r>
          </a:p>
        </p:txBody>
      </p:sp>
      <p:sp>
        <p:nvSpPr>
          <p:cNvPr id="11274" name="WordArt 18"/>
          <p:cNvSpPr>
            <a:spLocks noChangeArrowheads="1" noChangeShapeType="1" noTextEdit="1"/>
          </p:cNvSpPr>
          <p:nvPr/>
        </p:nvSpPr>
        <p:spPr bwMode="auto">
          <a:xfrm>
            <a:off x="1890713" y="868363"/>
            <a:ext cx="2613025" cy="5445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4BACC6"/>
                    </a:gs>
                    <a:gs pos="100000">
                      <a:srgbClr val="DBEEF4"/>
                    </a:gs>
                  </a:gsLst>
                  <a:lin ang="5400000" scaled="1"/>
                </a:gradFill>
                <a:latin typeface="Garamond"/>
              </a:rPr>
              <a:t>Ребенок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>
            <a:spLocks noChangeArrowheads="1"/>
          </p:cNvSpPr>
          <p:nvPr/>
        </p:nvSpPr>
        <p:spPr bwMode="auto">
          <a:xfrm>
            <a:off x="565150" y="3246438"/>
            <a:ext cx="8197850" cy="2462212"/>
          </a:xfrm>
          <a:prstGeom prst="rect">
            <a:avLst/>
          </a:prstGeom>
          <a:solidFill>
            <a:srgbClr val="FFF5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«Мы должны вернуть и сельские бригады, которые у нас были в сельских школах, мы должны вернуть работу на приусадебных участках, уборку школьных помещений. Мы должны вернуть прежде всего </a:t>
            </a:r>
            <a:r>
              <a:rPr lang="ru-RU" altLang="ru-RU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маленького человека за то место, в котором он проводит 11 лет. Не потребитель маленький, а созидатель, который в этой школе созидает вместе с нами, с учителями и родителями»</a:t>
            </a: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3348038" y="5703888"/>
            <a:ext cx="5618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Ольга Юрьевна Васильева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Министр просвещения Российской Федерации</a:t>
            </a:r>
          </a:p>
        </p:txBody>
      </p:sp>
      <p:sp>
        <p:nvSpPr>
          <p:cNvPr id="12292" name="Прямоугольник 5"/>
          <p:cNvSpPr>
            <a:spLocks noChangeArrowheads="1"/>
          </p:cNvSpPr>
          <p:nvPr/>
        </p:nvSpPr>
        <p:spPr bwMode="auto">
          <a:xfrm>
            <a:off x="565150" y="333375"/>
            <a:ext cx="8172450" cy="11064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«…воспитание гражданина, имеющего нравственный стержень и умеющего достойно принимать вызовы времени - это наша цель»</a:t>
            </a:r>
          </a:p>
        </p:txBody>
      </p:sp>
      <p:sp>
        <p:nvSpPr>
          <p:cNvPr id="12293" name="Прямоугольник 6"/>
          <p:cNvSpPr>
            <a:spLocks noChangeArrowheads="1"/>
          </p:cNvSpPr>
          <p:nvPr/>
        </p:nvSpPr>
        <p:spPr bwMode="auto">
          <a:xfrm>
            <a:off x="539750" y="1628775"/>
            <a:ext cx="8197850" cy="1446213"/>
          </a:xfrm>
          <a:prstGeom prst="rect">
            <a:avLst/>
          </a:prstGeom>
          <a:solidFill>
            <a:srgbClr val="CDF5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«Разве любая школа XXI века не должна </a:t>
            </a:r>
            <a:r>
              <a:rPr lang="ru-RU" altLang="ru-RU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воспитать личность, уважающую свой народ, ценящую труд</a:t>
            </a: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И разве молодому человеку не надо внушать, что он должен трудиться на благо себя и своей страны?»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kRmzy1pXyh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14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571750" y="4500563"/>
            <a:ext cx="6411913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>
                <a:solidFill>
                  <a:srgbClr val="000066"/>
                </a:solidFill>
              </a:rPr>
              <a:t>Кисляков Алексей Вячеславович</a:t>
            </a:r>
            <a:r>
              <a:rPr lang="ru-RU" altLang="ru-RU" sz="2000" i="1">
                <a:solidFill>
                  <a:srgbClr val="000066"/>
                </a:solidFill>
              </a:rPr>
              <a:t>,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i="1">
                <a:solidFill>
                  <a:srgbClr val="000066"/>
                </a:solidFill>
              </a:rPr>
              <a:t>заведующий кафедрой воспитания и дополнительного образования ГБУ ДПО ЧИППКРО, кандидат педагогических наук, доцент, почетный работник общего образования РФ</a:t>
            </a:r>
          </a:p>
        </p:txBody>
      </p:sp>
      <p:pic>
        <p:nvPicPr>
          <p:cNvPr id="13316" name="Picture 7" descr="logo[2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3925" y="3941763"/>
            <a:ext cx="123825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51050" y="1328738"/>
            <a:ext cx="69326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полезная деятельность детей и молодёжи в современном социальном контексте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428750" y="-100013"/>
            <a:ext cx="7286625" cy="142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и поддержка </a:t>
            </a:r>
            <a:br>
              <a:rPr lang="ru-RU" alt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социальной активности детей и молодежи</a:t>
            </a:r>
            <a:r>
              <a:rPr lang="ru-RU" alt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и концептуальные основания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074025" cy="504031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2000" b="1" smtClean="0">
                <a:solidFill>
                  <a:srgbClr val="B40000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  <a:r>
              <a:rPr lang="ru-RU" altLang="ru-RU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 министерства образования и науки РФ от 29.12.2012 г. № 273 –ФЗ)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Концепция духовно-нравственного развития и воспитания личности гражданина России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детей       </a:t>
            </a:r>
            <a:r>
              <a:rPr lang="ru-RU" alt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(утв. Распоряжением Правительства Российской Федерации от 4 сентября 2014 г. № 1726-р)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</a:t>
            </a:r>
            <a:r>
              <a:rPr lang="ru-RU" altLang="ru-RU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период до 2025 года" (утв. Распоряжением Правительства Российской Федерации от 29 мая 2015 г. N 996-р)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стандарты начального, основного и среднего общего образования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в Российской Федерации Года добровольца (волонтера) </a:t>
            </a:r>
            <a:r>
              <a:rPr lang="ru-RU" alt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(Указ Президента РФ от 06.12.2017 N 583)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23850" y="188913"/>
            <a:ext cx="8424863" cy="6516687"/>
            <a:chOff x="599" y="319"/>
            <a:chExt cx="9648" cy="16451"/>
          </a:xfrm>
        </p:grpSpPr>
        <p:sp>
          <p:nvSpPr>
            <p:cNvPr id="4108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583" y="319"/>
              <a:ext cx="4256" cy="6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0" scaled="1"/>
                  </a:gradFill>
                  <a:latin typeface="Garamond"/>
                </a:rPr>
                <a:t>Развитие</a:t>
              </a:r>
            </a:p>
          </p:txBody>
        </p:sp>
        <p:sp>
          <p:nvSpPr>
            <p:cNvPr id="410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897" y="850"/>
              <a:ext cx="3691" cy="7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5400000" scaled="1"/>
                  </a:gradFill>
                  <a:latin typeface="Garamond"/>
                </a:rPr>
                <a:t>Самостоятельность</a:t>
              </a:r>
            </a:p>
          </p:txBody>
        </p:sp>
        <p:sp>
          <p:nvSpPr>
            <p:cNvPr id="41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339" y="15264"/>
              <a:ext cx="3756" cy="1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0" scaled="1"/>
                  </a:gradFill>
                  <a:latin typeface="Garamond"/>
                </a:rPr>
                <a:t>интерес</a:t>
              </a:r>
            </a:p>
          </p:txBody>
        </p:sp>
        <p:sp>
          <p:nvSpPr>
            <p:cNvPr id="4111" name="WordArt 6"/>
            <p:cNvSpPr>
              <a:spLocks noChangeArrowheads="1" noChangeShapeType="1" noTextEdit="1"/>
            </p:cNvSpPr>
            <p:nvPr/>
          </p:nvSpPr>
          <p:spPr bwMode="auto">
            <a:xfrm rot="5400000">
              <a:off x="7697" y="6892"/>
              <a:ext cx="3756" cy="119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BEEF4"/>
                      </a:gs>
                      <a:gs pos="100000">
                        <a:srgbClr val="4BACC6"/>
                      </a:gs>
                    </a:gsLst>
                    <a:lin ang="16200000" scaled="1"/>
                  </a:gradFill>
                  <a:latin typeface="Garamond"/>
                </a:rPr>
                <a:t>ЗАБОТА</a:t>
              </a:r>
            </a:p>
          </p:txBody>
        </p:sp>
        <p:sp>
          <p:nvSpPr>
            <p:cNvPr id="411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835" y="15283"/>
              <a:ext cx="4477" cy="1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4BACC6"/>
                      </a:gs>
                      <a:gs pos="100000">
                        <a:srgbClr val="DBEEF4"/>
                      </a:gs>
                    </a:gsLst>
                    <a:lin ang="0" scaled="1"/>
                  </a:gradFill>
                  <a:latin typeface="Garamond"/>
                </a:rPr>
                <a:t>Сотрудничество</a:t>
              </a:r>
            </a:p>
          </p:txBody>
        </p:sp>
        <p:sp>
          <p:nvSpPr>
            <p:cNvPr id="411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99" y="12696"/>
              <a:ext cx="3177" cy="16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5400000" scaled="1"/>
                  </a:gradFill>
                  <a:latin typeface="Garamond"/>
                </a:rPr>
                <a:t>УСПЕХ РЕБЕНКА</a:t>
              </a:r>
            </a:p>
          </p:txBody>
        </p:sp>
        <p:sp>
          <p:nvSpPr>
            <p:cNvPr id="4114" name="WordArt 9"/>
            <p:cNvSpPr>
              <a:spLocks noChangeArrowheads="1" noChangeShapeType="1" noTextEdit="1"/>
            </p:cNvSpPr>
            <p:nvPr/>
          </p:nvSpPr>
          <p:spPr bwMode="auto">
            <a:xfrm rot="5400000">
              <a:off x="8082" y="3338"/>
              <a:ext cx="3756" cy="57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3BCCFF"/>
                      </a:gs>
                      <a:gs pos="100000">
                        <a:srgbClr val="D8F5FF"/>
                      </a:gs>
                    </a:gsLst>
                    <a:lin ang="16200000" scaled="1"/>
                  </a:gradFill>
                  <a:latin typeface="Garamond"/>
                </a:rPr>
                <a:t>взаимодействие</a:t>
              </a:r>
            </a:p>
          </p:txBody>
        </p:sp>
        <p:sp>
          <p:nvSpPr>
            <p:cNvPr id="411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089" y="12695"/>
              <a:ext cx="3756" cy="10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5400000" scaled="1"/>
                  </a:gradFill>
                  <a:latin typeface="Garamond"/>
                </a:rPr>
                <a:t>Свобода выбора</a:t>
              </a:r>
            </a:p>
          </p:txBody>
        </p:sp>
        <p:sp>
          <p:nvSpPr>
            <p:cNvPr id="4116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394" y="2434"/>
              <a:ext cx="4304" cy="1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6200000" scaled="1"/>
                  </a:gradFill>
                  <a:latin typeface="Garamond"/>
                </a:rPr>
                <a:t>Счастье</a:t>
              </a:r>
            </a:p>
          </p:txBody>
        </p:sp>
        <p:sp>
          <p:nvSpPr>
            <p:cNvPr id="4117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638" y="14022"/>
              <a:ext cx="3756" cy="127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BEEF4"/>
                      </a:gs>
                      <a:gs pos="100000">
                        <a:srgbClr val="4BACC6"/>
                      </a:gs>
                    </a:gsLst>
                    <a:lin ang="16200000" scaled="1"/>
                  </a:gradFill>
                  <a:latin typeface="Garamond"/>
                </a:rPr>
                <a:t>Гармония</a:t>
              </a:r>
            </a:p>
          </p:txBody>
        </p:sp>
        <p:sp>
          <p:nvSpPr>
            <p:cNvPr id="4118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47" y="13965"/>
              <a:ext cx="3756" cy="140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BEEF4"/>
                      </a:gs>
                      <a:gs pos="100000">
                        <a:srgbClr val="4BACC6"/>
                      </a:gs>
                    </a:gsLst>
                    <a:lin ang="5400000" scaled="1"/>
                  </a:gradFill>
                  <a:latin typeface="Garamond"/>
                </a:rPr>
                <a:t>Педагог</a:t>
              </a:r>
            </a:p>
          </p:txBody>
        </p:sp>
        <p:sp>
          <p:nvSpPr>
            <p:cNvPr id="4119" name="WordArt 14"/>
            <p:cNvSpPr>
              <a:spLocks noChangeArrowheads="1" noChangeShapeType="1" noTextEdit="1"/>
            </p:cNvSpPr>
            <p:nvPr/>
          </p:nvSpPr>
          <p:spPr bwMode="auto">
            <a:xfrm rot="5400000">
              <a:off x="7881" y="11038"/>
              <a:ext cx="3759" cy="66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6200000" scaled="1"/>
                  </a:gradFill>
                  <a:latin typeface="Garamond"/>
                </a:rPr>
                <a:t>МУДРОСТЬ</a:t>
              </a:r>
            </a:p>
          </p:txBody>
        </p:sp>
        <p:sp>
          <p:nvSpPr>
            <p:cNvPr id="4120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3776" y="16233"/>
              <a:ext cx="3756" cy="5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5400000" scaled="1"/>
                  </a:gradFill>
                  <a:latin typeface="Garamond"/>
                </a:rPr>
                <a:t>Помощь</a:t>
              </a:r>
            </a:p>
          </p:txBody>
        </p:sp>
        <p:sp>
          <p:nvSpPr>
            <p:cNvPr id="4121" name="WordArt 16"/>
            <p:cNvSpPr>
              <a:spLocks noChangeArrowheads="1" noChangeShapeType="1" noTextEdit="1"/>
            </p:cNvSpPr>
            <p:nvPr/>
          </p:nvSpPr>
          <p:spPr bwMode="auto">
            <a:xfrm rot="5400000">
              <a:off x="7101" y="10076"/>
              <a:ext cx="3756" cy="72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6200000" scaled="1"/>
                  </a:gradFill>
                  <a:latin typeface="Garamond"/>
                </a:rPr>
                <a:t>Труд</a:t>
              </a:r>
            </a:p>
          </p:txBody>
        </p:sp>
        <p:sp>
          <p:nvSpPr>
            <p:cNvPr id="4122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7041" y="319"/>
              <a:ext cx="2749" cy="6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D8F5FF"/>
                      </a:gs>
                      <a:gs pos="100000">
                        <a:srgbClr val="3BCCFF"/>
                      </a:gs>
                    </a:gsLst>
                    <a:lin ang="18900000" scaled="1"/>
                  </a:gradFill>
                  <a:latin typeface="Garamond"/>
                </a:rPr>
                <a:t>Созидание</a:t>
              </a:r>
            </a:p>
          </p:txBody>
        </p:sp>
        <p:sp>
          <p:nvSpPr>
            <p:cNvPr id="412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676" y="921"/>
              <a:ext cx="2993" cy="7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gradFill rotWithShape="1">
                    <a:gsLst>
                      <a:gs pos="0">
                        <a:srgbClr val="4BACC6"/>
                      </a:gs>
                      <a:gs pos="100000">
                        <a:srgbClr val="DBEEF4"/>
                      </a:gs>
                    </a:gsLst>
                    <a:lin ang="5400000" scaled="1"/>
                  </a:gradFill>
                  <a:latin typeface="Garamond"/>
                </a:rPr>
                <a:t>Активность</a:t>
              </a:r>
            </a:p>
          </p:txBody>
        </p:sp>
      </p:grpSp>
      <p:sp>
        <p:nvSpPr>
          <p:cNvPr id="4099" name="WordArt 18"/>
          <p:cNvSpPr>
            <a:spLocks noChangeArrowheads="1" noChangeShapeType="1" noTextEdit="1"/>
          </p:cNvSpPr>
          <p:nvPr/>
        </p:nvSpPr>
        <p:spPr bwMode="auto">
          <a:xfrm>
            <a:off x="4979988" y="715963"/>
            <a:ext cx="2614612" cy="306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4BACC6"/>
                    </a:gs>
                    <a:gs pos="100000">
                      <a:srgbClr val="DBEEF4"/>
                    </a:gs>
                  </a:gsLst>
                  <a:lin ang="5400000" scaled="1"/>
                </a:gradFill>
                <a:latin typeface="Garamond"/>
              </a:rPr>
              <a:t>Партнерство</a:t>
            </a:r>
          </a:p>
        </p:txBody>
      </p:sp>
      <p:sp>
        <p:nvSpPr>
          <p:cNvPr id="4100" name="WordArt 18"/>
          <p:cNvSpPr>
            <a:spLocks noChangeArrowheads="1" noChangeShapeType="1" noTextEdit="1"/>
          </p:cNvSpPr>
          <p:nvPr/>
        </p:nvSpPr>
        <p:spPr bwMode="auto">
          <a:xfrm>
            <a:off x="1116013" y="1644650"/>
            <a:ext cx="4797425" cy="992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72BFC5"/>
                </a:solidFill>
                <a:latin typeface="Garamond"/>
              </a:rPr>
              <a:t>Инициатива</a:t>
            </a:r>
          </a:p>
        </p:txBody>
      </p:sp>
      <p:sp>
        <p:nvSpPr>
          <p:cNvPr id="4101" name="WordArt 18"/>
          <p:cNvSpPr>
            <a:spLocks noChangeArrowheads="1" noChangeShapeType="1" noTextEdit="1"/>
          </p:cNvSpPr>
          <p:nvPr/>
        </p:nvSpPr>
        <p:spPr bwMode="auto">
          <a:xfrm>
            <a:off x="3884613" y="4414838"/>
            <a:ext cx="3163887" cy="527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70C0"/>
                </a:solidFill>
                <a:latin typeface="Garamond"/>
              </a:rPr>
              <a:t>Социальный проект</a:t>
            </a:r>
          </a:p>
        </p:txBody>
      </p:sp>
      <p:sp>
        <p:nvSpPr>
          <p:cNvPr id="4102" name="WordArt 18"/>
          <p:cNvSpPr>
            <a:spLocks noChangeArrowheads="1" noChangeShapeType="1" noTextEdit="1"/>
          </p:cNvSpPr>
          <p:nvPr/>
        </p:nvSpPr>
        <p:spPr bwMode="auto">
          <a:xfrm>
            <a:off x="3348038" y="3341688"/>
            <a:ext cx="4176712" cy="962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1681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CCFF"/>
                </a:solidFill>
                <a:latin typeface="Garamond"/>
              </a:rPr>
              <a:t>Ответственность</a:t>
            </a:r>
          </a:p>
        </p:txBody>
      </p:sp>
      <p:sp>
        <p:nvSpPr>
          <p:cNvPr id="4103" name="WordArt 18"/>
          <p:cNvSpPr>
            <a:spLocks noChangeArrowheads="1" noChangeShapeType="1" noTextEdit="1"/>
          </p:cNvSpPr>
          <p:nvPr/>
        </p:nvSpPr>
        <p:spPr bwMode="auto">
          <a:xfrm>
            <a:off x="530225" y="3798888"/>
            <a:ext cx="269557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B0F0"/>
                </a:solidFill>
                <a:latin typeface="Garamond"/>
              </a:rPr>
              <a:t>Волонтер</a:t>
            </a:r>
          </a:p>
        </p:txBody>
      </p:sp>
      <p:sp>
        <p:nvSpPr>
          <p:cNvPr id="6153" name="WordArt 18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7416800" cy="1212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060" b="1" kern="10" dirty="0">
                <a:solidFill>
                  <a:srgbClr val="CC3300"/>
                </a:solidFill>
                <a:latin typeface="Garamond"/>
              </a:rPr>
              <a:t>Социально</a:t>
            </a:r>
            <a:r>
              <a:rPr lang="ru-RU" sz="3060" b="1" kern="10" dirty="0">
                <a:solidFill>
                  <a:srgbClr val="FF9999"/>
                </a:solidFill>
                <a:latin typeface="Garamond"/>
              </a:rPr>
              <a:t> </a:t>
            </a:r>
            <a:r>
              <a:rPr lang="ru-RU" sz="3060" b="1" kern="10" dirty="0">
                <a:solidFill>
                  <a:srgbClr val="CC3300"/>
                </a:solidFill>
                <a:latin typeface="Garamond"/>
              </a:rPr>
              <a:t>полезная</a:t>
            </a:r>
            <a:r>
              <a:rPr lang="ru-RU" sz="3060" b="1" kern="10" dirty="0">
                <a:solidFill>
                  <a:srgbClr val="FF9999"/>
                </a:solidFill>
                <a:latin typeface="Garamond"/>
              </a:rPr>
              <a:t> </a:t>
            </a:r>
            <a:r>
              <a:rPr lang="ru-RU" sz="3060" b="1" kern="10" dirty="0">
                <a:solidFill>
                  <a:srgbClr val="CC3300"/>
                </a:solidFill>
                <a:latin typeface="Garamond"/>
              </a:rPr>
              <a:t>деятельность</a:t>
            </a:r>
          </a:p>
        </p:txBody>
      </p:sp>
      <p:sp>
        <p:nvSpPr>
          <p:cNvPr id="4105" name="WordArt 18"/>
          <p:cNvSpPr>
            <a:spLocks noChangeArrowheads="1" noChangeShapeType="1" noTextEdit="1"/>
          </p:cNvSpPr>
          <p:nvPr/>
        </p:nvSpPr>
        <p:spPr bwMode="auto">
          <a:xfrm>
            <a:off x="3884613" y="1022350"/>
            <a:ext cx="3776662" cy="1081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4BACC6"/>
                    </a:gs>
                    <a:gs pos="100000">
                      <a:srgbClr val="DBEEF4"/>
                    </a:gs>
                  </a:gsLst>
                  <a:lin ang="5400000" scaled="1"/>
                </a:gradFill>
                <a:latin typeface="Garamond"/>
              </a:rPr>
              <a:t>Социальная проба</a:t>
            </a:r>
          </a:p>
        </p:txBody>
      </p:sp>
      <p:sp>
        <p:nvSpPr>
          <p:cNvPr id="4106" name="WordArt 18"/>
          <p:cNvSpPr>
            <a:spLocks noChangeArrowheads="1" noChangeShapeType="1" noTextEdit="1"/>
          </p:cNvSpPr>
          <p:nvPr/>
        </p:nvSpPr>
        <p:spPr bwMode="auto">
          <a:xfrm>
            <a:off x="889000" y="4678363"/>
            <a:ext cx="2613025" cy="3063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4BACC6"/>
                    </a:gs>
                    <a:gs pos="100000">
                      <a:srgbClr val="DBEEF4"/>
                    </a:gs>
                  </a:gsLst>
                  <a:lin ang="5400000" scaled="1"/>
                </a:gradFill>
                <a:latin typeface="Garamond"/>
              </a:rPr>
              <a:t>Социальная практика</a:t>
            </a:r>
          </a:p>
        </p:txBody>
      </p:sp>
      <p:sp>
        <p:nvSpPr>
          <p:cNvPr id="4107" name="WordArt 18"/>
          <p:cNvSpPr>
            <a:spLocks noChangeArrowheads="1" noChangeShapeType="1" noTextEdit="1"/>
          </p:cNvSpPr>
          <p:nvPr/>
        </p:nvSpPr>
        <p:spPr bwMode="auto">
          <a:xfrm>
            <a:off x="858838" y="968375"/>
            <a:ext cx="269557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B0F0"/>
                </a:solidFill>
                <a:latin typeface="Garamond"/>
              </a:rPr>
              <a:t>Доброволец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AAABBD-4F96-448D-AA96-365DB60E775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332656"/>
          <a:ext cx="792088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6982CD-8E85-4DB5-9193-4645CF02CF5E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404813"/>
            <a:ext cx="8351838" cy="2462212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B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полезная деятельность детей и молодежи </a:t>
            </a:r>
          </a:p>
          <a:p>
            <a:pPr algn="ctr">
              <a:defRPr/>
            </a:pPr>
            <a:endParaRPr lang="ru-RU" sz="1000" b="1" dirty="0">
              <a:solidFill>
                <a:srgbClr val="B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добровольческая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гражданского характера, осуществляя которую, дети и молодежь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своему сообществу и окружающей среде 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вносят свой позитивный вклад в развитие общества, демократии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323850" y="2886075"/>
            <a:ext cx="83518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предлагает возможность для саморазвития и предоставляет ценный опыт реализации гражданских инициатив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323850" y="3789363"/>
            <a:ext cx="8351838" cy="2678112"/>
          </a:xfrm>
          <a:prstGeom prst="rect">
            <a:avLst/>
          </a:prstGeom>
          <a:solidFill>
            <a:srgbClr val="FFF5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alt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единичный акт или группа акций общественно или социально значимого характера, символ солидарности, созидательная и созерцательная сила, направленная на сохранение и укрепление человеческих ценностей, на реализацию прав и обязанностей граждан, изучение их личностного роста, осознание полного человеческого потенциала, оказание помощи нуждающимся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CF847F-4582-4342-9F21-AAD716F3DA2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03238" y="260350"/>
            <a:ext cx="838041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направлений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полезной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503548" y="1397000"/>
          <a:ext cx="8244916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070C13-3080-49B9-8C45-1FDEF4A2C9CA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95288" y="1266825"/>
            <a:ext cx="8640762" cy="52006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обслуживание, социальная поддержка и защита граждан;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здоровья граждан, пропаганда здорового образа жизни;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семьи, материнства, отцовства и детства;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молодёжных проектов,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которых охватывает виды деятельности, предусмотренные статьёй 31.1 ФЗ от 12.01.1996 года № 7-ФЗ «О некоммерческих организациях»;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проектов в области науки, образования, просвещения;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проектов в области культуры и искусства;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поддержка молодых талантов в области культуры и искусства;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исторической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и свобод человека и гражданина, в том числе защита прав заключённых;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окружающей среды и защита животных;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межнационального и межрелигиозного согласия;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общественной дипломатии и поддержка соотечественников;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институтов гражданского общества.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0025" y="473075"/>
            <a:ext cx="52197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направлений </a:t>
            </a:r>
          </a:p>
        </p:txBody>
      </p:sp>
      <p:pic>
        <p:nvPicPr>
          <p:cNvPr id="8197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141288"/>
            <a:ext cx="36004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ED7FFC-0328-4408-A4C0-9216F038F947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61988" y="1247775"/>
            <a:ext cx="8110537" cy="3476625"/>
          </a:xfrm>
          <a:prstGeom prst="rect">
            <a:avLst/>
          </a:prstGeom>
          <a:solidFill>
            <a:srgbClr val="FFEBAB"/>
          </a:solidFill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личностного потенциала.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признание, чувство социальной значимости.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Самовыражение и самоопределение.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ориентирование.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полезных социальных и практических навыков.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общения, дружеского взаимодействия с единомышленниками.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ответственного лидерства и социального взаимодействия.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общественного долга.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свободного времени. </a:t>
            </a: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611188" y="333375"/>
            <a:ext cx="8143875" cy="830263"/>
          </a:xfrm>
          <a:prstGeom prst="rect">
            <a:avLst/>
          </a:prstGeom>
          <a:solidFill>
            <a:srgbClr val="FFE3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Многообразие мотивов участия детей и молодежи в социально полезной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4724400"/>
            <a:ext cx="8143875" cy="1755775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понимания смысла социально полезной деятельности 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проявлению социальной инициативы): 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адекватное, заинтересованное, активное;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адекватное, но равнодушное, нейтральное; неполное, часто избирательное;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непонимание, неумение или нежелание понять смысл полезности социальной деятельности.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30E6B1-2FAB-4F40-B18D-22A01F6CAACE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404813"/>
            <a:ext cx="8675687" cy="6248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B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социально-полезной деятельности детей и молодежи</a:t>
            </a:r>
            <a:r>
              <a:rPr lang="ru-RU" sz="2400" dirty="0">
                <a:solidFill>
                  <a:srgbClr val="B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1600" dirty="0">
              <a:solidFill>
                <a:srgbClr val="B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 участия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полезная направленность - должна приносить реальную пользу, как молодежи, так и обществу и окружающей среде.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характер деятельности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методы, формы, принципы и прочие характеристики организованной социально полезной деятельности можно использовать/тиражировать в других регионах, организациях, общественных движениях.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характер организации.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практикуется присвоение участникам определенного формального статуса участника.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координируется или поддерживается местными НКО, образовательными организациями, местными властями и т.д.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или направления деятельности: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образование, окружающая среда, помощь нуждающимся людям, детям, животным и др.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849</Words>
  <Application>Microsoft Office PowerPoint</Application>
  <PresentationFormat>Экран (4:3)</PresentationFormat>
  <Paragraphs>136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Wingdings 2</vt:lpstr>
      <vt:lpstr>Times New Roman</vt:lpstr>
      <vt:lpstr>Georgia</vt:lpstr>
      <vt:lpstr>Wingdings</vt:lpstr>
      <vt:lpstr>Оформление по умолчанию</vt:lpstr>
      <vt:lpstr>Презентация PowerPoint</vt:lpstr>
      <vt:lpstr>Развитие и поддержка  социальной активности детей и молодежи Нормативные и концептуальные основания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kislyakov_av</dc:creator>
  <cp:lastModifiedBy>Павел А.Сафронов</cp:lastModifiedBy>
  <cp:revision>230</cp:revision>
  <cp:lastPrinted>2018-08-23T02:40:18Z</cp:lastPrinted>
  <dcterms:created xsi:type="dcterms:W3CDTF">2012-08-21T07:38:27Z</dcterms:created>
  <dcterms:modified xsi:type="dcterms:W3CDTF">2018-08-27T07:42:33Z</dcterms:modified>
</cp:coreProperties>
</file>