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ф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000100" y="285728"/>
            <a:ext cx="7429500" cy="6261100"/>
          </a:xfrm>
        </p:spPr>
      </p:pic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СТРАНИЦА 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9820578">
            <a:off x="618353" y="2398650"/>
            <a:ext cx="62151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Детективная </a:t>
            </a:r>
          </a:p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страница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шерл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357562"/>
            <a:ext cx="2800350" cy="2819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СТРАНИЦА 4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985993">
            <a:off x="1054487" y="2075582"/>
            <a:ext cx="542396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Научная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магия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сов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928934"/>
            <a:ext cx="3218405" cy="3135224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СТРАНИЦА 5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263106">
            <a:off x="700594" y="2059073"/>
            <a:ext cx="75087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ПЕРЕМЕНКА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де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071810"/>
            <a:ext cx="3200400" cy="325755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убель и вал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00108"/>
            <a:ext cx="8588092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тюг с угля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85728"/>
            <a:ext cx="3237222" cy="3513768"/>
          </a:xfrm>
          <a:prstGeom prst="rect">
            <a:avLst/>
          </a:prstGeom>
        </p:spPr>
      </p:pic>
      <p:pic>
        <p:nvPicPr>
          <p:cNvPr id="3" name="Рисунок 2" descr="украшенный утю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929066"/>
            <a:ext cx="2891285" cy="2718671"/>
          </a:xfrm>
          <a:prstGeom prst="rect">
            <a:avLst/>
          </a:prstGeom>
        </p:spPr>
      </p:pic>
      <p:pic>
        <p:nvPicPr>
          <p:cNvPr id="4" name="Рисунок 3" descr="чугунный утю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571876"/>
            <a:ext cx="3286148" cy="2940237"/>
          </a:xfrm>
          <a:prstGeom prst="rect">
            <a:avLst/>
          </a:prstGeom>
        </p:spPr>
      </p:pic>
      <p:pic>
        <p:nvPicPr>
          <p:cNvPr id="5" name="Рисунок 4" descr="сков с углям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857232"/>
            <a:ext cx="437197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8715404" cy="4680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физ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2998836"/>
            <a:ext cx="3071834" cy="332506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377392">
            <a:off x="1746600" y="2102065"/>
            <a:ext cx="6237217" cy="2123658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лат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714356"/>
            <a:ext cx="7161947" cy="549117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СТРАНИЦА 1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20335094">
            <a:off x="799138" y="2070598"/>
            <a:ext cx="67444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Лирика о Физике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Рисунок 10" descr="с книжкам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857364"/>
            <a:ext cx="2557470" cy="4541149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СТРАНИЦА 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564781">
            <a:off x="603408" y="1833265"/>
            <a:ext cx="69691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Удивительное</a:t>
            </a:r>
          </a:p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рядом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пузыр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8054" y="2786058"/>
            <a:ext cx="3015906" cy="361280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Одинаковы ли желтые круги?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опт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84196" y="1733550"/>
            <a:ext cx="6069129" cy="441009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Линии параллельны!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2оп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38237" y="1676400"/>
            <a:ext cx="7324725" cy="4114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Движется ли картинка?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опт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071546"/>
            <a:ext cx="5429288" cy="544185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пт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571480"/>
            <a:ext cx="5786478" cy="583037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ижний мира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85728"/>
            <a:ext cx="6286544" cy="2251896"/>
          </a:xfrm>
          <a:prstGeom prst="rect">
            <a:avLst/>
          </a:prstGeom>
        </p:spPr>
      </p:pic>
      <p:pic>
        <p:nvPicPr>
          <p:cNvPr id="5" name="Рисунок 4" descr="лужи на ас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428868"/>
            <a:ext cx="6286544" cy="40912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37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Слайд 1</vt:lpstr>
      <vt:lpstr>Слайд 2</vt:lpstr>
      <vt:lpstr>СТРАНИЦА 1</vt:lpstr>
      <vt:lpstr>СТРАНИЦА 2</vt:lpstr>
      <vt:lpstr>Одинаковы ли желтые круги?</vt:lpstr>
      <vt:lpstr>Линии параллельны!</vt:lpstr>
      <vt:lpstr>Движется ли картинка?</vt:lpstr>
      <vt:lpstr>Слайд 8</vt:lpstr>
      <vt:lpstr>Слайд 9</vt:lpstr>
      <vt:lpstr>СТРАНИЦА 3</vt:lpstr>
      <vt:lpstr>СТРАНИЦА 4</vt:lpstr>
      <vt:lpstr>СТРАНИЦА 5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shahmatova_vv</cp:lastModifiedBy>
  <cp:revision>32</cp:revision>
  <dcterms:modified xsi:type="dcterms:W3CDTF">2015-04-09T06:22:32Z</dcterms:modified>
</cp:coreProperties>
</file>