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7"/>
  </p:notesMasterIdLst>
  <p:sldIdLst>
    <p:sldId id="256" r:id="rId2"/>
    <p:sldId id="259" r:id="rId3"/>
    <p:sldId id="265" r:id="rId4"/>
    <p:sldId id="328" r:id="rId5"/>
    <p:sldId id="374" r:id="rId6"/>
    <p:sldId id="266" r:id="rId7"/>
    <p:sldId id="268" r:id="rId8"/>
    <p:sldId id="290" r:id="rId9"/>
    <p:sldId id="292" r:id="rId10"/>
    <p:sldId id="294" r:id="rId11"/>
    <p:sldId id="377" r:id="rId12"/>
    <p:sldId id="296" r:id="rId13"/>
    <p:sldId id="375" r:id="rId14"/>
    <p:sldId id="373" r:id="rId15"/>
    <p:sldId id="376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7B94C48-F1F8-4F74-B65F-1437D4851E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5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45088 w 794"/>
                <a:gd name="T1" fmla="*/ 35325 h 414"/>
                <a:gd name="T2" fmla="*/ 129752 w 794"/>
                <a:gd name="T3" fmla="*/ 28447 h 414"/>
                <a:gd name="T4" fmla="*/ 101630 w 794"/>
                <a:gd name="T5" fmla="*/ 18797 h 414"/>
                <a:gd name="T6" fmla="*/ 12970 w 794"/>
                <a:gd name="T7" fmla="*/ 0 h 414"/>
                <a:gd name="T8" fmla="*/ 4183 w 794"/>
                <a:gd name="T9" fmla="*/ 1781 h 414"/>
                <a:gd name="T10" fmla="*/ 0 w 794"/>
                <a:gd name="T11" fmla="*/ 7429 h 414"/>
                <a:gd name="T12" fmla="*/ 5098 w 794"/>
                <a:gd name="T13" fmla="*/ 13874 h 414"/>
                <a:gd name="T14" fmla="*/ 104152 w 794"/>
                <a:gd name="T15" fmla="*/ 36600 h 414"/>
                <a:gd name="T16" fmla="*/ 125855 w 794"/>
                <a:gd name="T17" fmla="*/ 35145 h 414"/>
                <a:gd name="T18" fmla="*/ 143402 w 794"/>
                <a:gd name="T19" fmla="*/ 37027 h 414"/>
                <a:gd name="T20" fmla="*/ 145088 w 794"/>
                <a:gd name="T21" fmla="*/ 35325 h 414"/>
                <a:gd name="T22" fmla="*/ 145088 w 794"/>
                <a:gd name="T23" fmla="*/ 3532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77 w 1586"/>
                <a:gd name="T1" fmla="*/ 0 h 821"/>
                <a:gd name="T2" fmla="*/ 7546 w 1586"/>
                <a:gd name="T3" fmla="*/ 1441 h 821"/>
                <a:gd name="T4" fmla="*/ 8096 w 1586"/>
                <a:gd name="T5" fmla="*/ 1771 h 821"/>
                <a:gd name="T6" fmla="*/ 8993 w 1586"/>
                <a:gd name="T7" fmla="*/ 2198 h 821"/>
                <a:gd name="T8" fmla="*/ 8874 w 1586"/>
                <a:gd name="T9" fmla="*/ 2279 h 821"/>
                <a:gd name="T10" fmla="*/ 7653 w 1586"/>
                <a:gd name="T11" fmla="*/ 2184 h 821"/>
                <a:gd name="T12" fmla="*/ 6491 w 1586"/>
                <a:gd name="T13" fmla="*/ 2251 h 821"/>
                <a:gd name="T14" fmla="*/ 235 w 1586"/>
                <a:gd name="T15" fmla="*/ 829 h 821"/>
                <a:gd name="T16" fmla="*/ 0 w 1586"/>
                <a:gd name="T17" fmla="*/ 417 h 821"/>
                <a:gd name="T18" fmla="*/ 260 w 1586"/>
                <a:gd name="T19" fmla="*/ 88 h 821"/>
                <a:gd name="T20" fmla="*/ 777 w 1586"/>
                <a:gd name="T21" fmla="*/ 0 h 821"/>
                <a:gd name="T22" fmla="*/ 77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915 h 747"/>
                <a:gd name="T2" fmla="*/ 5294 w 1049"/>
                <a:gd name="T3" fmla="*/ 2105 h 747"/>
                <a:gd name="T4" fmla="*/ 5393 w 1049"/>
                <a:gd name="T5" fmla="*/ 1505 h 747"/>
                <a:gd name="T6" fmla="*/ 6024 w 1049"/>
                <a:gd name="T7" fmla="*/ 1190 h 747"/>
                <a:gd name="T8" fmla="*/ 448 w 1049"/>
                <a:gd name="T9" fmla="*/ 0 h 747"/>
                <a:gd name="T10" fmla="*/ 0 w 1049"/>
                <a:gd name="T11" fmla="*/ 357 h 747"/>
                <a:gd name="T12" fmla="*/ 0 w 1049"/>
                <a:gd name="T13" fmla="*/ 915 h 747"/>
                <a:gd name="T14" fmla="*/ 0 w 1049"/>
                <a:gd name="T15" fmla="*/ 9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619 w 150"/>
                  <a:gd name="T1" fmla="*/ 0 h 173"/>
                  <a:gd name="T2" fmla="*/ 228 w 150"/>
                  <a:gd name="T3" fmla="*/ 192 h 173"/>
                  <a:gd name="T4" fmla="*/ 0 w 150"/>
                  <a:gd name="T5" fmla="*/ 502 h 173"/>
                  <a:gd name="T6" fmla="*/ 451 w 150"/>
                  <a:gd name="T7" fmla="*/ 464 h 173"/>
                  <a:gd name="T8" fmla="*/ 581 w 150"/>
                  <a:gd name="T9" fmla="*/ 245 h 173"/>
                  <a:gd name="T10" fmla="*/ 847 w 150"/>
                  <a:gd name="T11" fmla="*/ 78 h 173"/>
                  <a:gd name="T12" fmla="*/ 619 w 150"/>
                  <a:gd name="T13" fmla="*/ 0 h 173"/>
                  <a:gd name="T14" fmla="*/ 6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90 w 1684"/>
                  <a:gd name="T1" fmla="*/ 0 h 880"/>
                  <a:gd name="T2" fmla="*/ 360 w 1684"/>
                  <a:gd name="T3" fmla="*/ 146 h 880"/>
                  <a:gd name="T4" fmla="*/ 0 w 1684"/>
                  <a:gd name="T5" fmla="*/ 582 h 880"/>
                  <a:gd name="T6" fmla="*/ 384 w 1684"/>
                  <a:gd name="T7" fmla="*/ 1004 h 880"/>
                  <a:gd name="T8" fmla="*/ 6749 w 1684"/>
                  <a:gd name="T9" fmla="*/ 2425 h 880"/>
                  <a:gd name="T10" fmla="*/ 8120 w 1684"/>
                  <a:gd name="T11" fmla="*/ 2336 h 880"/>
                  <a:gd name="T12" fmla="*/ 9231 w 1684"/>
                  <a:gd name="T13" fmla="*/ 2462 h 880"/>
                  <a:gd name="T14" fmla="*/ 9616 w 1684"/>
                  <a:gd name="T15" fmla="*/ 2262 h 880"/>
                  <a:gd name="T16" fmla="*/ 8576 w 1684"/>
                  <a:gd name="T17" fmla="*/ 1857 h 880"/>
                  <a:gd name="T18" fmla="*/ 8153 w 1684"/>
                  <a:gd name="T19" fmla="*/ 1434 h 880"/>
                  <a:gd name="T20" fmla="*/ 7820 w 1684"/>
                  <a:gd name="T21" fmla="*/ 1474 h 880"/>
                  <a:gd name="T22" fmla="*/ 8216 w 1684"/>
                  <a:gd name="T23" fmla="*/ 1857 h 880"/>
                  <a:gd name="T24" fmla="*/ 9011 w 1684"/>
                  <a:gd name="T25" fmla="*/ 2265 h 880"/>
                  <a:gd name="T26" fmla="*/ 8070 w 1684"/>
                  <a:gd name="T27" fmla="*/ 2201 h 880"/>
                  <a:gd name="T28" fmla="*/ 6960 w 1684"/>
                  <a:gd name="T29" fmla="*/ 2275 h 880"/>
                  <a:gd name="T30" fmla="*/ 7165 w 1684"/>
                  <a:gd name="T31" fmla="*/ 1817 h 880"/>
                  <a:gd name="T32" fmla="*/ 7641 w 1684"/>
                  <a:gd name="T33" fmla="*/ 1505 h 880"/>
                  <a:gd name="T34" fmla="*/ 7084 w 1684"/>
                  <a:gd name="T35" fmla="*/ 1544 h 880"/>
                  <a:gd name="T36" fmla="*/ 6652 w 1684"/>
                  <a:gd name="T37" fmla="*/ 1841 h 880"/>
                  <a:gd name="T38" fmla="*/ 6505 w 1684"/>
                  <a:gd name="T39" fmla="*/ 2214 h 880"/>
                  <a:gd name="T40" fmla="*/ 612 w 1684"/>
                  <a:gd name="T41" fmla="*/ 867 h 880"/>
                  <a:gd name="T42" fmla="*/ 456 w 1684"/>
                  <a:gd name="T43" fmla="*/ 601 h 880"/>
                  <a:gd name="T44" fmla="*/ 588 w 1684"/>
                  <a:gd name="T45" fmla="*/ 267 h 880"/>
                  <a:gd name="T46" fmla="*/ 1237 w 1684"/>
                  <a:gd name="T47" fmla="*/ 0 h 880"/>
                  <a:gd name="T48" fmla="*/ 890 w 1684"/>
                  <a:gd name="T49" fmla="*/ 0 h 880"/>
                  <a:gd name="T50" fmla="*/ 89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72 w 1190"/>
                  <a:gd name="T1" fmla="*/ 0 h 500"/>
                  <a:gd name="T2" fmla="*/ 6795 w 1190"/>
                  <a:gd name="T3" fmla="*/ 1368 h 500"/>
                  <a:gd name="T4" fmla="*/ 6140 w 1190"/>
                  <a:gd name="T5" fmla="*/ 1396 h 500"/>
                  <a:gd name="T6" fmla="*/ 0 w 1190"/>
                  <a:gd name="T7" fmla="*/ 75 h 500"/>
                  <a:gd name="T8" fmla="*/ 572 w 1190"/>
                  <a:gd name="T9" fmla="*/ 0 h 500"/>
                  <a:gd name="T10" fmla="*/ 57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68 w 160"/>
                  <a:gd name="T1" fmla="*/ 0 h 335"/>
                  <a:gd name="T2" fmla="*/ 109 w 160"/>
                  <a:gd name="T3" fmla="*/ 293 h 335"/>
                  <a:gd name="T4" fmla="*/ 0 w 160"/>
                  <a:gd name="T5" fmla="*/ 630 h 335"/>
                  <a:gd name="T6" fmla="*/ 192 w 160"/>
                  <a:gd name="T7" fmla="*/ 862 h 335"/>
                  <a:gd name="T8" fmla="*/ 539 w 160"/>
                  <a:gd name="T9" fmla="*/ 919 h 335"/>
                  <a:gd name="T10" fmla="*/ 437 w 160"/>
                  <a:gd name="T11" fmla="*/ 421 h 335"/>
                  <a:gd name="T12" fmla="*/ 919 w 160"/>
                  <a:gd name="T13" fmla="*/ 48 h 335"/>
                  <a:gd name="T14" fmla="*/ 668 w 160"/>
                  <a:gd name="T15" fmla="*/ 0 h 335"/>
                  <a:gd name="T16" fmla="*/ 66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81 w 489"/>
                  <a:gd name="T1" fmla="*/ 97 h 296"/>
                  <a:gd name="T2" fmla="*/ 900 w 489"/>
                  <a:gd name="T3" fmla="*/ 186 h 296"/>
                  <a:gd name="T4" fmla="*/ 1826 w 489"/>
                  <a:gd name="T5" fmla="*/ 386 h 296"/>
                  <a:gd name="T6" fmla="*/ 2480 w 489"/>
                  <a:gd name="T7" fmla="*/ 685 h 296"/>
                  <a:gd name="T8" fmla="*/ 1837 w 489"/>
                  <a:gd name="T9" fmla="*/ 647 h 296"/>
                  <a:gd name="T10" fmla="*/ 781 w 489"/>
                  <a:gd name="T11" fmla="*/ 411 h 296"/>
                  <a:gd name="T12" fmla="*/ 281 w 489"/>
                  <a:gd name="T13" fmla="*/ 225 h 296"/>
                  <a:gd name="T14" fmla="*/ 601 w 489"/>
                  <a:gd name="T15" fmla="*/ 459 h 296"/>
                  <a:gd name="T16" fmla="*/ 1532 w 489"/>
                  <a:gd name="T17" fmla="*/ 759 h 296"/>
                  <a:gd name="T18" fmla="*/ 2624 w 489"/>
                  <a:gd name="T19" fmla="*/ 834 h 296"/>
                  <a:gd name="T20" fmla="*/ 2754 w 489"/>
                  <a:gd name="T21" fmla="*/ 630 h 296"/>
                  <a:gd name="T22" fmla="*/ 2220 w 489"/>
                  <a:gd name="T23" fmla="*/ 338 h 296"/>
                  <a:gd name="T24" fmla="*/ 957 w 489"/>
                  <a:gd name="T25" fmla="*/ 48 h 296"/>
                  <a:gd name="T26" fmla="*/ 0 w 489"/>
                  <a:gd name="T27" fmla="*/ 0 h 296"/>
                  <a:gd name="T28" fmla="*/ 81 w 489"/>
                  <a:gd name="T29" fmla="*/ 97 h 296"/>
                  <a:gd name="T30" fmla="*/ 81 w 489"/>
                  <a:gd name="T31" fmla="*/ 9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48 w 794"/>
                <a:gd name="T1" fmla="*/ 70 h 414"/>
                <a:gd name="T2" fmla="*/ 222 w 794"/>
                <a:gd name="T3" fmla="*/ 57 h 414"/>
                <a:gd name="T4" fmla="*/ 173 w 794"/>
                <a:gd name="T5" fmla="*/ 37 h 414"/>
                <a:gd name="T6" fmla="*/ 22 w 794"/>
                <a:gd name="T7" fmla="*/ 0 h 414"/>
                <a:gd name="T8" fmla="*/ 7 w 794"/>
                <a:gd name="T9" fmla="*/ 4 h 414"/>
                <a:gd name="T10" fmla="*/ 0 w 794"/>
                <a:gd name="T11" fmla="*/ 15 h 414"/>
                <a:gd name="T12" fmla="*/ 8 w 794"/>
                <a:gd name="T13" fmla="*/ 28 h 414"/>
                <a:gd name="T14" fmla="*/ 178 w 794"/>
                <a:gd name="T15" fmla="*/ 73 h 414"/>
                <a:gd name="T16" fmla="*/ 215 w 794"/>
                <a:gd name="T17" fmla="*/ 69 h 414"/>
                <a:gd name="T18" fmla="*/ 246 w 794"/>
                <a:gd name="T19" fmla="*/ 74 h 414"/>
                <a:gd name="T20" fmla="*/ 248 w 794"/>
                <a:gd name="T21" fmla="*/ 70 h 414"/>
                <a:gd name="T22" fmla="*/ 248 w 794"/>
                <a:gd name="T23" fmla="*/ 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 w 1586"/>
                <a:gd name="T1" fmla="*/ 0 h 821"/>
                <a:gd name="T2" fmla="*/ 13 w 1586"/>
                <a:gd name="T3" fmla="*/ 3 h 821"/>
                <a:gd name="T4" fmla="*/ 14 w 1586"/>
                <a:gd name="T5" fmla="*/ 4 h 821"/>
                <a:gd name="T6" fmla="*/ 15 w 1586"/>
                <a:gd name="T7" fmla="*/ 4 h 821"/>
                <a:gd name="T8" fmla="*/ 15 w 1586"/>
                <a:gd name="T9" fmla="*/ 5 h 821"/>
                <a:gd name="T10" fmla="*/ 13 w 1586"/>
                <a:gd name="T11" fmla="*/ 4 h 821"/>
                <a:gd name="T12" fmla="*/ 11 w 1586"/>
                <a:gd name="T13" fmla="*/ 5 h 821"/>
                <a:gd name="T14" fmla="*/ 0 w 1586"/>
                <a:gd name="T15" fmla="*/ 2 h 821"/>
                <a:gd name="T16" fmla="*/ 0 w 1586"/>
                <a:gd name="T17" fmla="*/ 1 h 821"/>
                <a:gd name="T18" fmla="*/ 0 w 1586"/>
                <a:gd name="T19" fmla="*/ 0 h 821"/>
                <a:gd name="T20" fmla="*/ 1 w 1586"/>
                <a:gd name="T21" fmla="*/ 0 h 821"/>
                <a:gd name="T22" fmla="*/ 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2 h 747"/>
                <a:gd name="T2" fmla="*/ 9 w 1049"/>
                <a:gd name="T3" fmla="*/ 4 h 747"/>
                <a:gd name="T4" fmla="*/ 9 w 1049"/>
                <a:gd name="T5" fmla="*/ 3 h 747"/>
                <a:gd name="T6" fmla="*/ 10 w 1049"/>
                <a:gd name="T7" fmla="*/ 2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2 h 747"/>
                <a:gd name="T14" fmla="*/ 0 w 1049"/>
                <a:gd name="T15" fmla="*/ 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 w 150"/>
                  <a:gd name="T1" fmla="*/ 0 h 173"/>
                  <a:gd name="T2" fmla="*/ 0 w 150"/>
                  <a:gd name="T3" fmla="*/ 0 h 173"/>
                  <a:gd name="T4" fmla="*/ 0 w 150"/>
                  <a:gd name="T5" fmla="*/ 1 h 173"/>
                  <a:gd name="T6" fmla="*/ 1 w 150"/>
                  <a:gd name="T7" fmla="*/ 1 h 173"/>
                  <a:gd name="T8" fmla="*/ 1 w 150"/>
                  <a:gd name="T9" fmla="*/ 0 h 173"/>
                  <a:gd name="T10" fmla="*/ 2 w 150"/>
                  <a:gd name="T11" fmla="*/ 0 h 173"/>
                  <a:gd name="T12" fmla="*/ 1 w 150"/>
                  <a:gd name="T13" fmla="*/ 0 h 173"/>
                  <a:gd name="T14" fmla="*/ 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 w 1684"/>
                  <a:gd name="T1" fmla="*/ 0 h 880"/>
                  <a:gd name="T2" fmla="*/ 1 w 1684"/>
                  <a:gd name="T3" fmla="*/ 0 h 880"/>
                  <a:gd name="T4" fmla="*/ 0 w 1684"/>
                  <a:gd name="T5" fmla="*/ 1 h 880"/>
                  <a:gd name="T6" fmla="*/ 1 w 1684"/>
                  <a:gd name="T7" fmla="*/ 2 h 880"/>
                  <a:gd name="T8" fmla="*/ 11 w 1684"/>
                  <a:gd name="T9" fmla="*/ 5 h 880"/>
                  <a:gd name="T10" fmla="*/ 14 w 1684"/>
                  <a:gd name="T11" fmla="*/ 5 h 880"/>
                  <a:gd name="T12" fmla="*/ 16 w 1684"/>
                  <a:gd name="T13" fmla="*/ 5 h 880"/>
                  <a:gd name="T14" fmla="*/ 17 w 1684"/>
                  <a:gd name="T15" fmla="*/ 5 h 880"/>
                  <a:gd name="T16" fmla="*/ 15 w 1684"/>
                  <a:gd name="T17" fmla="*/ 4 h 880"/>
                  <a:gd name="T18" fmla="*/ 14 w 1684"/>
                  <a:gd name="T19" fmla="*/ 3 h 880"/>
                  <a:gd name="T20" fmla="*/ 13 w 1684"/>
                  <a:gd name="T21" fmla="*/ 3 h 880"/>
                  <a:gd name="T22" fmla="*/ 14 w 1684"/>
                  <a:gd name="T23" fmla="*/ 4 h 880"/>
                  <a:gd name="T24" fmla="*/ 15 w 1684"/>
                  <a:gd name="T25" fmla="*/ 5 h 880"/>
                  <a:gd name="T26" fmla="*/ 14 w 1684"/>
                  <a:gd name="T27" fmla="*/ 4 h 880"/>
                  <a:gd name="T28" fmla="*/ 12 w 1684"/>
                  <a:gd name="T29" fmla="*/ 5 h 880"/>
                  <a:gd name="T30" fmla="*/ 12 w 1684"/>
                  <a:gd name="T31" fmla="*/ 4 h 880"/>
                  <a:gd name="T32" fmla="*/ 13 w 1684"/>
                  <a:gd name="T33" fmla="*/ 3 h 880"/>
                  <a:gd name="T34" fmla="*/ 12 w 1684"/>
                  <a:gd name="T35" fmla="*/ 3 h 880"/>
                  <a:gd name="T36" fmla="*/ 11 w 1684"/>
                  <a:gd name="T37" fmla="*/ 4 h 880"/>
                  <a:gd name="T38" fmla="*/ 11 w 1684"/>
                  <a:gd name="T39" fmla="*/ 4 h 880"/>
                  <a:gd name="T40" fmla="*/ 1 w 1684"/>
                  <a:gd name="T41" fmla="*/ 2 h 880"/>
                  <a:gd name="T42" fmla="*/ 1 w 1684"/>
                  <a:gd name="T43" fmla="*/ 1 h 880"/>
                  <a:gd name="T44" fmla="*/ 1 w 1684"/>
                  <a:gd name="T45" fmla="*/ 0 h 880"/>
                  <a:gd name="T46" fmla="*/ 2 w 1684"/>
                  <a:gd name="T47" fmla="*/ 0 h 880"/>
                  <a:gd name="T48" fmla="*/ 2 w 1684"/>
                  <a:gd name="T49" fmla="*/ 0 h 880"/>
                  <a:gd name="T50" fmla="*/ 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 w 1190"/>
                  <a:gd name="T1" fmla="*/ 0 h 500"/>
                  <a:gd name="T2" fmla="*/ 12 w 1190"/>
                  <a:gd name="T3" fmla="*/ 2 h 500"/>
                  <a:gd name="T4" fmla="*/ 11 w 1190"/>
                  <a:gd name="T5" fmla="*/ 3 h 500"/>
                  <a:gd name="T6" fmla="*/ 0 w 1190"/>
                  <a:gd name="T7" fmla="*/ 0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 w 160"/>
                  <a:gd name="T1" fmla="*/ 0 h 335"/>
                  <a:gd name="T2" fmla="*/ 0 w 160"/>
                  <a:gd name="T3" fmla="*/ 1 h 335"/>
                  <a:gd name="T4" fmla="*/ 0 w 160"/>
                  <a:gd name="T5" fmla="*/ 1 h 335"/>
                  <a:gd name="T6" fmla="*/ 0 w 160"/>
                  <a:gd name="T7" fmla="*/ 2 h 335"/>
                  <a:gd name="T8" fmla="*/ 1 w 160"/>
                  <a:gd name="T9" fmla="*/ 2 h 335"/>
                  <a:gd name="T10" fmla="*/ 1 w 160"/>
                  <a:gd name="T11" fmla="*/ 1 h 335"/>
                  <a:gd name="T12" fmla="*/ 2 w 160"/>
                  <a:gd name="T13" fmla="*/ 0 h 335"/>
                  <a:gd name="T14" fmla="*/ 1 w 160"/>
                  <a:gd name="T15" fmla="*/ 0 h 335"/>
                  <a:gd name="T16" fmla="*/ 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2 w 489"/>
                  <a:gd name="T3" fmla="*/ 0 h 296"/>
                  <a:gd name="T4" fmla="*/ 3 w 489"/>
                  <a:gd name="T5" fmla="*/ 1 h 296"/>
                  <a:gd name="T6" fmla="*/ 4 w 489"/>
                  <a:gd name="T7" fmla="*/ 1 h 296"/>
                  <a:gd name="T8" fmla="*/ 3 w 489"/>
                  <a:gd name="T9" fmla="*/ 1 h 296"/>
                  <a:gd name="T10" fmla="*/ 2 w 489"/>
                  <a:gd name="T11" fmla="*/ 1 h 296"/>
                  <a:gd name="T12" fmla="*/ 0 w 489"/>
                  <a:gd name="T13" fmla="*/ 0 h 296"/>
                  <a:gd name="T14" fmla="*/ 1 w 489"/>
                  <a:gd name="T15" fmla="*/ 1 h 296"/>
                  <a:gd name="T16" fmla="*/ 3 w 489"/>
                  <a:gd name="T17" fmla="*/ 1 h 296"/>
                  <a:gd name="T18" fmla="*/ 4 w 489"/>
                  <a:gd name="T19" fmla="*/ 2 h 296"/>
                  <a:gd name="T20" fmla="*/ 5 w 489"/>
                  <a:gd name="T21" fmla="*/ 1 h 296"/>
                  <a:gd name="T22" fmla="*/ 4 w 489"/>
                  <a:gd name="T23" fmla="*/ 1 h 296"/>
                  <a:gd name="T24" fmla="*/ 2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ECCC-F16B-4879-9E40-67B7BD5876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58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14EDD-632F-4B77-AA27-4B35D13408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671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333E-6CBC-450E-BBBD-F860F239E0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32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1B23-4263-410E-82DC-A534B6860C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393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77FB9-3972-4CC3-BAE5-7AFDD901A2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197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E9AE4-FAF5-4821-A386-5F7C5B3989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672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07B35-40F3-4527-9383-E76088FA74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87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B6219-0A22-4F01-8CA1-E6F0B1E25A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476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4D6EA-3B39-4B93-A11A-B04B4DFE74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53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DC3B2-D0EB-4E11-A411-8849A39DC5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3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10C4-CF3A-4859-AA5C-947534B5C0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95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94E9-7D3C-412F-AF2E-246715035B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739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BB1635-EA0A-40B9-AC03-C22F7AEF2C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50 w 2177"/>
                <a:gd name="T1" fmla="*/ 40 h 1298"/>
                <a:gd name="T2" fmla="*/ 45 w 2177"/>
                <a:gd name="T3" fmla="*/ 35 h 1298"/>
                <a:gd name="T4" fmla="*/ 42 w 2177"/>
                <a:gd name="T5" fmla="*/ 15 h 1298"/>
                <a:gd name="T6" fmla="*/ 67 w 2177"/>
                <a:gd name="T7" fmla="*/ 11 h 1298"/>
                <a:gd name="T8" fmla="*/ 69 w 2177"/>
                <a:gd name="T9" fmla="*/ 7 h 1298"/>
                <a:gd name="T10" fmla="*/ 66 w 2177"/>
                <a:gd name="T11" fmla="*/ 4 h 1298"/>
                <a:gd name="T12" fmla="*/ 40 w 2177"/>
                <a:gd name="T13" fmla="*/ 7 h 1298"/>
                <a:gd name="T14" fmla="*/ 39 w 2177"/>
                <a:gd name="T15" fmla="*/ 1 h 1298"/>
                <a:gd name="T16" fmla="*/ 34 w 2177"/>
                <a:gd name="T17" fmla="*/ 0 h 1298"/>
                <a:gd name="T18" fmla="*/ 30 w 2177"/>
                <a:gd name="T19" fmla="*/ 1 h 1298"/>
                <a:gd name="T20" fmla="*/ 28 w 2177"/>
                <a:gd name="T21" fmla="*/ 4 h 1298"/>
                <a:gd name="T22" fmla="*/ 30 w 2177"/>
                <a:gd name="T23" fmla="*/ 9 h 1298"/>
                <a:gd name="T24" fmla="*/ 21 w 2177"/>
                <a:gd name="T25" fmla="*/ 14 h 1298"/>
                <a:gd name="T26" fmla="*/ 31 w 2177"/>
                <a:gd name="T27" fmla="*/ 15 h 1298"/>
                <a:gd name="T28" fmla="*/ 35 w 2177"/>
                <a:gd name="T29" fmla="*/ 28 h 1298"/>
                <a:gd name="T30" fmla="*/ 5 w 2177"/>
                <a:gd name="T31" fmla="*/ 15 h 1298"/>
                <a:gd name="T32" fmla="*/ 2 w 2177"/>
                <a:gd name="T33" fmla="*/ 16 h 1298"/>
                <a:gd name="T34" fmla="*/ 0 w 2177"/>
                <a:gd name="T35" fmla="*/ 20 h 1298"/>
                <a:gd name="T36" fmla="*/ 2 w 2177"/>
                <a:gd name="T37" fmla="*/ 25 h 1298"/>
                <a:gd name="T38" fmla="*/ 36 w 2177"/>
                <a:gd name="T39" fmla="*/ 41 h 1298"/>
                <a:gd name="T40" fmla="*/ 44 w 2177"/>
                <a:gd name="T41" fmla="*/ 40 h 1298"/>
                <a:gd name="T42" fmla="*/ 50 w 2177"/>
                <a:gd name="T43" fmla="*/ 41 h 1298"/>
                <a:gd name="T44" fmla="*/ 50 w 2177"/>
                <a:gd name="T45" fmla="*/ 40 h 1298"/>
                <a:gd name="T46" fmla="*/ 50 w 2177"/>
                <a:gd name="T47" fmla="*/ 4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3 w 143"/>
                <a:gd name="T3" fmla="*/ 0 h 258"/>
                <a:gd name="T4" fmla="*/ 4 w 143"/>
                <a:gd name="T5" fmla="*/ 8 h 258"/>
                <a:gd name="T6" fmla="*/ 0 w 143"/>
                <a:gd name="T7" fmla="*/ 9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4 w 1586"/>
                <a:gd name="T1" fmla="*/ 0 h 821"/>
                <a:gd name="T2" fmla="*/ 41 w 1586"/>
                <a:gd name="T3" fmla="*/ 16 h 821"/>
                <a:gd name="T4" fmla="*/ 44 w 1586"/>
                <a:gd name="T5" fmla="*/ 19 h 821"/>
                <a:gd name="T6" fmla="*/ 49 w 1586"/>
                <a:gd name="T7" fmla="*/ 24 h 821"/>
                <a:gd name="T8" fmla="*/ 48 w 1586"/>
                <a:gd name="T9" fmla="*/ 25 h 821"/>
                <a:gd name="T10" fmla="*/ 42 w 1586"/>
                <a:gd name="T11" fmla="*/ 24 h 821"/>
                <a:gd name="T12" fmla="*/ 35 w 1586"/>
                <a:gd name="T13" fmla="*/ 25 h 821"/>
                <a:gd name="T14" fmla="*/ 1 w 1586"/>
                <a:gd name="T15" fmla="*/ 9 h 821"/>
                <a:gd name="T16" fmla="*/ 0 w 1586"/>
                <a:gd name="T17" fmla="*/ 4 h 821"/>
                <a:gd name="T18" fmla="*/ 1 w 1586"/>
                <a:gd name="T19" fmla="*/ 1 h 821"/>
                <a:gd name="T20" fmla="*/ 4 w 1586"/>
                <a:gd name="T21" fmla="*/ 0 h 821"/>
                <a:gd name="T22" fmla="*/ 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1 h 747"/>
                <a:gd name="T2" fmla="*/ 29 w 1049"/>
                <a:gd name="T3" fmla="*/ 24 h 747"/>
                <a:gd name="T4" fmla="*/ 30 w 1049"/>
                <a:gd name="T5" fmla="*/ 17 h 747"/>
                <a:gd name="T6" fmla="*/ 33 w 1049"/>
                <a:gd name="T7" fmla="*/ 14 h 747"/>
                <a:gd name="T8" fmla="*/ 3 w 1049"/>
                <a:gd name="T9" fmla="*/ 0 h 747"/>
                <a:gd name="T10" fmla="*/ 0 w 1049"/>
                <a:gd name="T11" fmla="*/ 4 h 747"/>
                <a:gd name="T12" fmla="*/ 0 w 1049"/>
                <a:gd name="T13" fmla="*/ 11 h 747"/>
                <a:gd name="T14" fmla="*/ 0 w 1049"/>
                <a:gd name="T15" fmla="*/ 1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4 w 272"/>
                <a:gd name="T3" fmla="*/ 0 h 241"/>
                <a:gd name="T4" fmla="*/ 7 w 272"/>
                <a:gd name="T5" fmla="*/ 2 h 241"/>
                <a:gd name="T6" fmla="*/ 8 w 272"/>
                <a:gd name="T7" fmla="*/ 5 h 241"/>
                <a:gd name="T8" fmla="*/ 5 w 272"/>
                <a:gd name="T9" fmla="*/ 5 h 241"/>
                <a:gd name="T10" fmla="*/ 1 w 272"/>
                <a:gd name="T11" fmla="*/ 8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5 w 152"/>
                <a:gd name="T1" fmla="*/ 1 h 224"/>
                <a:gd name="T2" fmla="*/ 5 w 152"/>
                <a:gd name="T3" fmla="*/ 7 h 224"/>
                <a:gd name="T4" fmla="*/ 0 w 152"/>
                <a:gd name="T5" fmla="*/ 1 h 224"/>
                <a:gd name="T6" fmla="*/ 3 w 152"/>
                <a:gd name="T7" fmla="*/ 0 h 224"/>
                <a:gd name="T8" fmla="*/ 5 w 152"/>
                <a:gd name="T9" fmla="*/ 1 h 224"/>
                <a:gd name="T10" fmla="*/ 5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3 h 764"/>
                <a:gd name="T2" fmla="*/ 3 w 386"/>
                <a:gd name="T3" fmla="*/ 0 h 764"/>
                <a:gd name="T4" fmla="*/ 8 w 386"/>
                <a:gd name="T5" fmla="*/ 1 h 764"/>
                <a:gd name="T6" fmla="*/ 13 w 386"/>
                <a:gd name="T7" fmla="*/ 24 h 764"/>
                <a:gd name="T8" fmla="*/ 9 w 386"/>
                <a:gd name="T9" fmla="*/ 23 h 764"/>
                <a:gd name="T10" fmla="*/ 5 w 386"/>
                <a:gd name="T11" fmla="*/ 22 h 764"/>
                <a:gd name="T12" fmla="*/ 0 w 386"/>
                <a:gd name="T13" fmla="*/ 3 h 764"/>
                <a:gd name="T14" fmla="*/ 0 w 386"/>
                <a:gd name="T15" fmla="*/ 3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22 w 728"/>
                <a:gd name="T1" fmla="*/ 0 h 348"/>
                <a:gd name="T2" fmla="*/ 0 w 728"/>
                <a:gd name="T3" fmla="*/ 4 h 348"/>
                <a:gd name="T4" fmla="*/ 1 w 728"/>
                <a:gd name="T5" fmla="*/ 11 h 348"/>
                <a:gd name="T6" fmla="*/ 23 w 728"/>
                <a:gd name="T7" fmla="*/ 8 h 348"/>
                <a:gd name="T8" fmla="*/ 23 w 728"/>
                <a:gd name="T9" fmla="*/ 2 h 348"/>
                <a:gd name="T10" fmla="*/ 22 w 728"/>
                <a:gd name="T11" fmla="*/ 0 h 348"/>
                <a:gd name="T12" fmla="*/ 2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9 w 312"/>
                <a:gd name="T1" fmla="*/ 0 h 135"/>
                <a:gd name="T2" fmla="*/ 0 w 312"/>
                <a:gd name="T3" fmla="*/ 2 h 135"/>
                <a:gd name="T4" fmla="*/ 10 w 312"/>
                <a:gd name="T5" fmla="*/ 4 h 135"/>
                <a:gd name="T6" fmla="*/ 9 w 312"/>
                <a:gd name="T7" fmla="*/ 0 h 135"/>
                <a:gd name="T8" fmla="*/ 9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3 h 175"/>
                    <a:gd name="T2" fmla="*/ 4 w 313"/>
                    <a:gd name="T3" fmla="*/ 0 h 175"/>
                    <a:gd name="T4" fmla="*/ 7 w 313"/>
                    <a:gd name="T5" fmla="*/ 0 h 175"/>
                    <a:gd name="T6" fmla="*/ 10 w 313"/>
                    <a:gd name="T7" fmla="*/ 0 h 175"/>
                    <a:gd name="T8" fmla="*/ 10 w 313"/>
                    <a:gd name="T9" fmla="*/ 2 h 175"/>
                    <a:gd name="T10" fmla="*/ 6 w 313"/>
                    <a:gd name="T11" fmla="*/ 2 h 175"/>
                    <a:gd name="T12" fmla="*/ 3 w 313"/>
                    <a:gd name="T13" fmla="*/ 3 h 175"/>
                    <a:gd name="T14" fmla="*/ 1 w 313"/>
                    <a:gd name="T15" fmla="*/ 5 h 175"/>
                    <a:gd name="T16" fmla="*/ 0 w 313"/>
                    <a:gd name="T17" fmla="*/ 3 h 175"/>
                    <a:gd name="T18" fmla="*/ 0 w 313"/>
                    <a:gd name="T19" fmla="*/ 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 h 266"/>
                    <a:gd name="T2" fmla="*/ 5 w 230"/>
                    <a:gd name="T3" fmla="*/ 9 h 266"/>
                    <a:gd name="T4" fmla="*/ 8 w 230"/>
                    <a:gd name="T5" fmla="*/ 8 h 266"/>
                    <a:gd name="T6" fmla="*/ 7 w 230"/>
                    <a:gd name="T7" fmla="*/ 1 h 266"/>
                    <a:gd name="T8" fmla="*/ 6 w 230"/>
                    <a:gd name="T9" fmla="*/ 0 h 266"/>
                    <a:gd name="T10" fmla="*/ 6 w 230"/>
                    <a:gd name="T11" fmla="*/ 7 h 266"/>
                    <a:gd name="T12" fmla="*/ 3 w 230"/>
                    <a:gd name="T13" fmla="*/ 1 h 266"/>
                    <a:gd name="T14" fmla="*/ 0 w 230"/>
                    <a:gd name="T15" fmla="*/ 2 h 266"/>
                    <a:gd name="T16" fmla="*/ 0 w 230"/>
                    <a:gd name="T17" fmla="*/ 2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1 w 87"/>
                    <a:gd name="T3" fmla="*/ 3 h 234"/>
                    <a:gd name="T4" fmla="*/ 1 w 87"/>
                    <a:gd name="T5" fmla="*/ 5 h 234"/>
                    <a:gd name="T6" fmla="*/ 0 w 87"/>
                    <a:gd name="T7" fmla="*/ 8 h 234"/>
                    <a:gd name="T8" fmla="*/ 2 w 87"/>
                    <a:gd name="T9" fmla="*/ 7 h 234"/>
                    <a:gd name="T10" fmla="*/ 2 w 87"/>
                    <a:gd name="T11" fmla="*/ 4 h 234"/>
                    <a:gd name="T12" fmla="*/ 1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4 w 1190"/>
                  <a:gd name="T1" fmla="*/ 0 h 500"/>
                  <a:gd name="T2" fmla="*/ 38 w 1190"/>
                  <a:gd name="T3" fmla="*/ 16 h 500"/>
                  <a:gd name="T4" fmla="*/ 34 w 1190"/>
                  <a:gd name="T5" fmla="*/ 16 h 500"/>
                  <a:gd name="T6" fmla="*/ 0 w 1190"/>
                  <a:gd name="T7" fmla="*/ 1 h 500"/>
                  <a:gd name="T8" fmla="*/ 4 w 1190"/>
                  <a:gd name="T9" fmla="*/ 0 h 500"/>
                  <a:gd name="T10" fmla="*/ 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2 h 296"/>
                  <a:gd name="T2" fmla="*/ 5 w 489"/>
                  <a:gd name="T3" fmla="*/ 3 h 296"/>
                  <a:gd name="T4" fmla="*/ 10 w 489"/>
                  <a:gd name="T5" fmla="*/ 5 h 296"/>
                  <a:gd name="T6" fmla="*/ 13 w 489"/>
                  <a:gd name="T7" fmla="*/ 8 h 296"/>
                  <a:gd name="T8" fmla="*/ 10 w 489"/>
                  <a:gd name="T9" fmla="*/ 8 h 296"/>
                  <a:gd name="T10" fmla="*/ 4 w 489"/>
                  <a:gd name="T11" fmla="*/ 5 h 296"/>
                  <a:gd name="T12" fmla="*/ 1 w 489"/>
                  <a:gd name="T13" fmla="*/ 3 h 296"/>
                  <a:gd name="T14" fmla="*/ 3 w 489"/>
                  <a:gd name="T15" fmla="*/ 6 h 296"/>
                  <a:gd name="T16" fmla="*/ 8 w 489"/>
                  <a:gd name="T17" fmla="*/ 9 h 296"/>
                  <a:gd name="T18" fmla="*/ 14 w 489"/>
                  <a:gd name="T19" fmla="*/ 10 h 296"/>
                  <a:gd name="T20" fmla="*/ 15 w 489"/>
                  <a:gd name="T21" fmla="*/ 7 h 296"/>
                  <a:gd name="T22" fmla="*/ 12 w 489"/>
                  <a:gd name="T23" fmla="*/ 4 h 296"/>
                  <a:gd name="T24" fmla="*/ 5 w 489"/>
                  <a:gd name="T25" fmla="*/ 1 h 296"/>
                  <a:gd name="T26" fmla="*/ 0 w 489"/>
                  <a:gd name="T27" fmla="*/ 0 h 296"/>
                  <a:gd name="T28" fmla="*/ 0 w 489"/>
                  <a:gd name="T29" fmla="*/ 2 h 296"/>
                  <a:gd name="T30" fmla="*/ 0 w 489"/>
                  <a:gd name="T31" fmla="*/ 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3 w 213"/>
                  <a:gd name="T3" fmla="*/ 0 h 478"/>
                  <a:gd name="T4" fmla="*/ 3 w 213"/>
                  <a:gd name="T5" fmla="*/ 6 h 478"/>
                  <a:gd name="T6" fmla="*/ 4 w 213"/>
                  <a:gd name="T7" fmla="*/ 10 h 478"/>
                  <a:gd name="T8" fmla="*/ 7 w 213"/>
                  <a:gd name="T9" fmla="*/ 14 h 478"/>
                  <a:gd name="T10" fmla="*/ 4 w 213"/>
                  <a:gd name="T11" fmla="*/ 14 h 478"/>
                  <a:gd name="T12" fmla="*/ 1 w 213"/>
                  <a:gd name="T13" fmla="*/ 10 h 478"/>
                  <a:gd name="T14" fmla="*/ 0 w 213"/>
                  <a:gd name="T15" fmla="*/ 1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4 w 150"/>
                    <a:gd name="T1" fmla="*/ 0 h 173"/>
                    <a:gd name="T2" fmla="*/ 2 w 150"/>
                    <a:gd name="T3" fmla="*/ 3 h 173"/>
                    <a:gd name="T4" fmla="*/ 0 w 150"/>
                    <a:gd name="T5" fmla="*/ 6 h 173"/>
                    <a:gd name="T6" fmla="*/ 3 w 150"/>
                    <a:gd name="T7" fmla="*/ 5 h 173"/>
                    <a:gd name="T8" fmla="*/ 4 w 150"/>
                    <a:gd name="T9" fmla="*/ 3 h 173"/>
                    <a:gd name="T10" fmla="*/ 5 w 150"/>
                    <a:gd name="T11" fmla="*/ 1 h 173"/>
                    <a:gd name="T12" fmla="*/ 4 w 150"/>
                    <a:gd name="T13" fmla="*/ 0 h 173"/>
                    <a:gd name="T14" fmla="*/ 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5 w 1684"/>
                    <a:gd name="T1" fmla="*/ 0 h 880"/>
                    <a:gd name="T2" fmla="*/ 2 w 1684"/>
                    <a:gd name="T3" fmla="*/ 2 h 880"/>
                    <a:gd name="T4" fmla="*/ 0 w 1684"/>
                    <a:gd name="T5" fmla="*/ 7 h 880"/>
                    <a:gd name="T6" fmla="*/ 3 w 1684"/>
                    <a:gd name="T7" fmla="*/ 12 h 880"/>
                    <a:gd name="T8" fmla="*/ 37 w 1684"/>
                    <a:gd name="T9" fmla="*/ 28 h 880"/>
                    <a:gd name="T10" fmla="*/ 45 w 1684"/>
                    <a:gd name="T11" fmla="*/ 27 h 880"/>
                    <a:gd name="T12" fmla="*/ 51 w 1684"/>
                    <a:gd name="T13" fmla="*/ 28 h 880"/>
                    <a:gd name="T14" fmla="*/ 53 w 1684"/>
                    <a:gd name="T15" fmla="*/ 26 h 880"/>
                    <a:gd name="T16" fmla="*/ 47 w 1684"/>
                    <a:gd name="T17" fmla="*/ 21 h 880"/>
                    <a:gd name="T18" fmla="*/ 45 w 1684"/>
                    <a:gd name="T19" fmla="*/ 16 h 880"/>
                    <a:gd name="T20" fmla="*/ 43 w 1684"/>
                    <a:gd name="T21" fmla="*/ 17 h 880"/>
                    <a:gd name="T22" fmla="*/ 45 w 1684"/>
                    <a:gd name="T23" fmla="*/ 21 h 880"/>
                    <a:gd name="T24" fmla="*/ 50 w 1684"/>
                    <a:gd name="T25" fmla="*/ 26 h 880"/>
                    <a:gd name="T26" fmla="*/ 45 w 1684"/>
                    <a:gd name="T27" fmla="*/ 25 h 880"/>
                    <a:gd name="T28" fmla="*/ 39 w 1684"/>
                    <a:gd name="T29" fmla="*/ 26 h 880"/>
                    <a:gd name="T30" fmla="*/ 40 w 1684"/>
                    <a:gd name="T31" fmla="*/ 21 h 880"/>
                    <a:gd name="T32" fmla="*/ 42 w 1684"/>
                    <a:gd name="T33" fmla="*/ 17 h 880"/>
                    <a:gd name="T34" fmla="*/ 39 w 1684"/>
                    <a:gd name="T35" fmla="*/ 18 h 880"/>
                    <a:gd name="T36" fmla="*/ 37 w 1684"/>
                    <a:gd name="T37" fmla="*/ 21 h 880"/>
                    <a:gd name="T38" fmla="*/ 36 w 1684"/>
                    <a:gd name="T39" fmla="*/ 25 h 880"/>
                    <a:gd name="T40" fmla="*/ 4 w 1684"/>
                    <a:gd name="T41" fmla="*/ 10 h 880"/>
                    <a:gd name="T42" fmla="*/ 3 w 1684"/>
                    <a:gd name="T43" fmla="*/ 7 h 880"/>
                    <a:gd name="T44" fmla="*/ 4 w 1684"/>
                    <a:gd name="T45" fmla="*/ 3 h 880"/>
                    <a:gd name="T46" fmla="*/ 7 w 1684"/>
                    <a:gd name="T47" fmla="*/ 0 h 880"/>
                    <a:gd name="T48" fmla="*/ 5 w 1684"/>
                    <a:gd name="T49" fmla="*/ 0 h 880"/>
                    <a:gd name="T50" fmla="*/ 5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4 w 160"/>
                    <a:gd name="T1" fmla="*/ 0 h 335"/>
                    <a:gd name="T2" fmla="*/ 1 w 160"/>
                    <a:gd name="T3" fmla="*/ 3 h 335"/>
                    <a:gd name="T4" fmla="*/ 0 w 160"/>
                    <a:gd name="T5" fmla="*/ 7 h 335"/>
                    <a:gd name="T6" fmla="*/ 2 w 160"/>
                    <a:gd name="T7" fmla="*/ 9 h 335"/>
                    <a:gd name="T8" fmla="*/ 3 w 160"/>
                    <a:gd name="T9" fmla="*/ 10 h 335"/>
                    <a:gd name="T10" fmla="*/ 3 w 160"/>
                    <a:gd name="T11" fmla="*/ 4 h 335"/>
                    <a:gd name="T12" fmla="*/ 5 w 160"/>
                    <a:gd name="T13" fmla="*/ 0 h 335"/>
                    <a:gd name="T14" fmla="*/ 4 w 160"/>
                    <a:gd name="T15" fmla="*/ 0 h 335"/>
                    <a:gd name="T16" fmla="*/ 4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7 w 642"/>
                    <a:gd name="T1" fmla="*/ 28 h 1188"/>
                    <a:gd name="T2" fmla="*/ 0 w 642"/>
                    <a:gd name="T3" fmla="*/ 4 h 1188"/>
                    <a:gd name="T4" fmla="*/ 3 w 642"/>
                    <a:gd name="T5" fmla="*/ 2 h 1188"/>
                    <a:gd name="T6" fmla="*/ 9 w 642"/>
                    <a:gd name="T7" fmla="*/ 0 h 1188"/>
                    <a:gd name="T8" fmla="*/ 13 w 642"/>
                    <a:gd name="T9" fmla="*/ 2 h 1188"/>
                    <a:gd name="T10" fmla="*/ 21 w 642"/>
                    <a:gd name="T11" fmla="*/ 38 h 1188"/>
                    <a:gd name="T12" fmla="*/ 18 w 642"/>
                    <a:gd name="T13" fmla="*/ 35 h 1188"/>
                    <a:gd name="T14" fmla="*/ 12 w 642"/>
                    <a:gd name="T15" fmla="*/ 4 h 1188"/>
                    <a:gd name="T16" fmla="*/ 8 w 642"/>
                    <a:gd name="T17" fmla="*/ 2 h 1188"/>
                    <a:gd name="T18" fmla="*/ 4 w 642"/>
                    <a:gd name="T19" fmla="*/ 3 h 1188"/>
                    <a:gd name="T20" fmla="*/ 3 w 642"/>
                    <a:gd name="T21" fmla="*/ 5 h 1188"/>
                    <a:gd name="T22" fmla="*/ 10 w 642"/>
                    <a:gd name="T23" fmla="*/ 29 h 1188"/>
                    <a:gd name="T24" fmla="*/ 7 w 642"/>
                    <a:gd name="T25" fmla="*/ 28 h 1188"/>
                    <a:gd name="T26" fmla="*/ 7 w 642"/>
                    <a:gd name="T27" fmla="*/ 2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3 w 192"/>
                    <a:gd name="T3" fmla="*/ 7 h 504"/>
                    <a:gd name="T4" fmla="*/ 4 w 192"/>
                    <a:gd name="T5" fmla="*/ 10 h 504"/>
                    <a:gd name="T6" fmla="*/ 4 w 192"/>
                    <a:gd name="T7" fmla="*/ 16 h 504"/>
                    <a:gd name="T8" fmla="*/ 6 w 192"/>
                    <a:gd name="T9" fmla="*/ 16 h 504"/>
                    <a:gd name="T10" fmla="*/ 6 w 192"/>
                    <a:gd name="T11" fmla="*/ 12 h 504"/>
                    <a:gd name="T12" fmla="*/ 6 w 192"/>
                    <a:gd name="T13" fmla="*/ 7 h 504"/>
                    <a:gd name="T14" fmla="*/ 4 w 192"/>
                    <a:gd name="T15" fmla="*/ 2 h 504"/>
                    <a:gd name="T16" fmla="*/ 2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0 w 390"/>
                    <a:gd name="T1" fmla="*/ 0 h 269"/>
                    <a:gd name="T2" fmla="*/ 9 w 390"/>
                    <a:gd name="T3" fmla="*/ 1 h 269"/>
                    <a:gd name="T4" fmla="*/ 8 w 390"/>
                    <a:gd name="T5" fmla="*/ 3 h 269"/>
                    <a:gd name="T6" fmla="*/ 0 w 390"/>
                    <a:gd name="T7" fmla="*/ 6 h 269"/>
                    <a:gd name="T8" fmla="*/ 0 w 390"/>
                    <a:gd name="T9" fmla="*/ 7 h 269"/>
                    <a:gd name="T10" fmla="*/ 9 w 390"/>
                    <a:gd name="T11" fmla="*/ 8 h 269"/>
                    <a:gd name="T12" fmla="*/ 10 w 390"/>
                    <a:gd name="T13" fmla="*/ 9 h 269"/>
                    <a:gd name="T14" fmla="*/ 13 w 390"/>
                    <a:gd name="T15" fmla="*/ 9 h 269"/>
                    <a:gd name="T16" fmla="*/ 12 w 390"/>
                    <a:gd name="T17" fmla="*/ 6 h 269"/>
                    <a:gd name="T18" fmla="*/ 4 w 390"/>
                    <a:gd name="T19" fmla="*/ 6 h 269"/>
                    <a:gd name="T20" fmla="*/ 11 w 390"/>
                    <a:gd name="T21" fmla="*/ 3 h 269"/>
                    <a:gd name="T22" fmla="*/ 10 w 390"/>
                    <a:gd name="T23" fmla="*/ 0 h 269"/>
                    <a:gd name="T24" fmla="*/ 10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5 h 424"/>
                    <a:gd name="T2" fmla="*/ 27 w 941"/>
                    <a:gd name="T3" fmla="*/ 0 h 424"/>
                    <a:gd name="T4" fmla="*/ 29 w 941"/>
                    <a:gd name="T5" fmla="*/ 3 h 424"/>
                    <a:gd name="T6" fmla="*/ 30 w 941"/>
                    <a:gd name="T7" fmla="*/ 6 h 424"/>
                    <a:gd name="T8" fmla="*/ 29 w 941"/>
                    <a:gd name="T9" fmla="*/ 9 h 424"/>
                    <a:gd name="T10" fmla="*/ 2 w 941"/>
                    <a:gd name="T11" fmla="*/ 14 h 424"/>
                    <a:gd name="T12" fmla="*/ 2 w 941"/>
                    <a:gd name="T13" fmla="*/ 12 h 424"/>
                    <a:gd name="T14" fmla="*/ 27 w 941"/>
                    <a:gd name="T15" fmla="*/ 8 h 424"/>
                    <a:gd name="T16" fmla="*/ 28 w 941"/>
                    <a:gd name="T17" fmla="*/ 5 h 424"/>
                    <a:gd name="T18" fmla="*/ 27 w 941"/>
                    <a:gd name="T19" fmla="*/ 2 h 424"/>
                    <a:gd name="T20" fmla="*/ 0 w 941"/>
                    <a:gd name="T21" fmla="*/ 6 h 424"/>
                    <a:gd name="T22" fmla="*/ 0 w 941"/>
                    <a:gd name="T23" fmla="*/ 5 h 424"/>
                    <a:gd name="T24" fmla="*/ 0 w 941"/>
                    <a:gd name="T25" fmla="*/ 5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 h 173"/>
                    <a:gd name="T2" fmla="*/ 3 w 488"/>
                    <a:gd name="T3" fmla="*/ 5 h 173"/>
                    <a:gd name="T4" fmla="*/ 7 w 488"/>
                    <a:gd name="T5" fmla="*/ 5 h 173"/>
                    <a:gd name="T6" fmla="*/ 14 w 488"/>
                    <a:gd name="T7" fmla="*/ 3 h 173"/>
                    <a:gd name="T8" fmla="*/ 16 w 488"/>
                    <a:gd name="T9" fmla="*/ 1 h 173"/>
                    <a:gd name="T10" fmla="*/ 14 w 488"/>
                    <a:gd name="T11" fmla="*/ 0 h 173"/>
                    <a:gd name="T12" fmla="*/ 8 w 488"/>
                    <a:gd name="T13" fmla="*/ 0 h 173"/>
                    <a:gd name="T14" fmla="*/ 4 w 488"/>
                    <a:gd name="T15" fmla="*/ 0 h 173"/>
                    <a:gd name="T16" fmla="*/ 1 w 488"/>
                    <a:gd name="T17" fmla="*/ 2 h 173"/>
                    <a:gd name="T18" fmla="*/ 4 w 488"/>
                    <a:gd name="T19" fmla="*/ 2 h 173"/>
                    <a:gd name="T20" fmla="*/ 9 w 488"/>
                    <a:gd name="T21" fmla="*/ 1 h 173"/>
                    <a:gd name="T22" fmla="*/ 14 w 488"/>
                    <a:gd name="T23" fmla="*/ 1 h 173"/>
                    <a:gd name="T24" fmla="*/ 9 w 488"/>
                    <a:gd name="T25" fmla="*/ 3 h 173"/>
                    <a:gd name="T26" fmla="*/ 5 w 488"/>
                    <a:gd name="T27" fmla="*/ 3 h 173"/>
                    <a:gd name="T28" fmla="*/ 0 w 488"/>
                    <a:gd name="T29" fmla="*/ 3 h 173"/>
                    <a:gd name="T30" fmla="*/ 0 w 488"/>
                    <a:gd name="T31" fmla="*/ 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 w 772"/>
                <a:gd name="T1" fmla="*/ 50 h 3266"/>
                <a:gd name="T2" fmla="*/ 1 w 772"/>
                <a:gd name="T3" fmla="*/ 47 h 3266"/>
                <a:gd name="T4" fmla="*/ 1 w 772"/>
                <a:gd name="T5" fmla="*/ 44 h 3266"/>
                <a:gd name="T6" fmla="*/ 1 w 772"/>
                <a:gd name="T7" fmla="*/ 41 h 3266"/>
                <a:gd name="T8" fmla="*/ 1 w 772"/>
                <a:gd name="T9" fmla="*/ 36 h 3266"/>
                <a:gd name="T10" fmla="*/ 1 w 772"/>
                <a:gd name="T11" fmla="*/ 33 h 3266"/>
                <a:gd name="T12" fmla="*/ 1 w 772"/>
                <a:gd name="T13" fmla="*/ 31 h 3266"/>
                <a:gd name="T14" fmla="*/ 1 w 772"/>
                <a:gd name="T15" fmla="*/ 30 h 3266"/>
                <a:gd name="T16" fmla="*/ 1 w 772"/>
                <a:gd name="T17" fmla="*/ 28 h 3266"/>
                <a:gd name="T18" fmla="*/ 1 w 772"/>
                <a:gd name="T19" fmla="*/ 25 h 3266"/>
                <a:gd name="T20" fmla="*/ 1 w 772"/>
                <a:gd name="T21" fmla="*/ 18 h 3266"/>
                <a:gd name="T22" fmla="*/ 1 w 772"/>
                <a:gd name="T23" fmla="*/ 15 h 3266"/>
                <a:gd name="T24" fmla="*/ 1 w 772"/>
                <a:gd name="T25" fmla="*/ 11 h 3266"/>
                <a:gd name="T26" fmla="*/ 1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1 w 772"/>
                <a:gd name="T37" fmla="*/ 12 h 3266"/>
                <a:gd name="T38" fmla="*/ 1 w 772"/>
                <a:gd name="T39" fmla="*/ 13 h 3266"/>
                <a:gd name="T40" fmla="*/ 1 w 772"/>
                <a:gd name="T41" fmla="*/ 17 h 3266"/>
                <a:gd name="T42" fmla="*/ 1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1 w 772"/>
                <a:gd name="T49" fmla="*/ 33 h 3266"/>
                <a:gd name="T50" fmla="*/ 1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8 h 3266"/>
                <a:gd name="T58" fmla="*/ 1 w 772"/>
                <a:gd name="T59" fmla="*/ 50 h 3266"/>
                <a:gd name="T60" fmla="*/ 1 w 772"/>
                <a:gd name="T61" fmla="*/ 52 h 3266"/>
                <a:gd name="T62" fmla="*/ 1 w 772"/>
                <a:gd name="T63" fmla="*/ 50 h 3266"/>
                <a:gd name="T64" fmla="*/ 1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 w 772"/>
                <a:gd name="T1" fmla="*/ 99 h 3266"/>
                <a:gd name="T2" fmla="*/ 1 w 772"/>
                <a:gd name="T3" fmla="*/ 93 h 3266"/>
                <a:gd name="T4" fmla="*/ 1 w 772"/>
                <a:gd name="T5" fmla="*/ 87 h 3266"/>
                <a:gd name="T6" fmla="*/ 1 w 772"/>
                <a:gd name="T7" fmla="*/ 80 h 3266"/>
                <a:gd name="T8" fmla="*/ 1 w 772"/>
                <a:gd name="T9" fmla="*/ 71 h 3266"/>
                <a:gd name="T10" fmla="*/ 1 w 772"/>
                <a:gd name="T11" fmla="*/ 65 h 3266"/>
                <a:gd name="T12" fmla="*/ 1 w 772"/>
                <a:gd name="T13" fmla="*/ 61 h 3266"/>
                <a:gd name="T14" fmla="*/ 1 w 772"/>
                <a:gd name="T15" fmla="*/ 59 h 3266"/>
                <a:gd name="T16" fmla="*/ 1 w 772"/>
                <a:gd name="T17" fmla="*/ 55 h 3266"/>
                <a:gd name="T18" fmla="*/ 1 w 772"/>
                <a:gd name="T19" fmla="*/ 50 h 3266"/>
                <a:gd name="T20" fmla="*/ 1 w 772"/>
                <a:gd name="T21" fmla="*/ 37 h 3266"/>
                <a:gd name="T22" fmla="*/ 1 w 772"/>
                <a:gd name="T23" fmla="*/ 30 h 3266"/>
                <a:gd name="T24" fmla="*/ 1 w 772"/>
                <a:gd name="T25" fmla="*/ 23 h 3266"/>
                <a:gd name="T26" fmla="*/ 1 w 772"/>
                <a:gd name="T27" fmla="*/ 19 h 3266"/>
                <a:gd name="T28" fmla="*/ 0 w 772"/>
                <a:gd name="T29" fmla="*/ 14 h 3266"/>
                <a:gd name="T30" fmla="*/ 0 w 772"/>
                <a:gd name="T31" fmla="*/ 0 h 3266"/>
                <a:gd name="T32" fmla="*/ 0 w 772"/>
                <a:gd name="T33" fmla="*/ 12 h 3266"/>
                <a:gd name="T34" fmla="*/ 0 w 772"/>
                <a:gd name="T35" fmla="*/ 20 h 3266"/>
                <a:gd name="T36" fmla="*/ 1 w 772"/>
                <a:gd name="T37" fmla="*/ 24 h 3266"/>
                <a:gd name="T38" fmla="*/ 1 w 772"/>
                <a:gd name="T39" fmla="*/ 27 h 3266"/>
                <a:gd name="T40" fmla="*/ 1 w 772"/>
                <a:gd name="T41" fmla="*/ 33 h 3266"/>
                <a:gd name="T42" fmla="*/ 1 w 772"/>
                <a:gd name="T43" fmla="*/ 40 h 3266"/>
                <a:gd name="T44" fmla="*/ 0 w 772"/>
                <a:gd name="T45" fmla="*/ 52 h 3266"/>
                <a:gd name="T46" fmla="*/ 0 w 772"/>
                <a:gd name="T47" fmla="*/ 60 h 3266"/>
                <a:gd name="T48" fmla="*/ 1 w 772"/>
                <a:gd name="T49" fmla="*/ 65 h 3266"/>
                <a:gd name="T50" fmla="*/ 1 w 772"/>
                <a:gd name="T51" fmla="*/ 69 h 3266"/>
                <a:gd name="T52" fmla="*/ 0 w 772"/>
                <a:gd name="T53" fmla="*/ 77 h 3266"/>
                <a:gd name="T54" fmla="*/ 0 w 772"/>
                <a:gd name="T55" fmla="*/ 85 h 3266"/>
                <a:gd name="T56" fmla="*/ 0 w 772"/>
                <a:gd name="T57" fmla="*/ 94 h 3266"/>
                <a:gd name="T58" fmla="*/ 1 w 772"/>
                <a:gd name="T59" fmla="*/ 99 h 3266"/>
                <a:gd name="T60" fmla="*/ 1 w 772"/>
                <a:gd name="T61" fmla="*/ 103 h 3266"/>
                <a:gd name="T62" fmla="*/ 1 w 772"/>
                <a:gd name="T63" fmla="*/ 99 h 3266"/>
                <a:gd name="T64" fmla="*/ 1 w 772"/>
                <a:gd name="T65" fmla="*/ 9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2 h 806"/>
                  <a:gd name="T4" fmla="*/ 0 w 245"/>
                  <a:gd name="T5" fmla="*/ 5 h 806"/>
                  <a:gd name="T6" fmla="*/ 0 w 245"/>
                  <a:gd name="T7" fmla="*/ 5 h 806"/>
                  <a:gd name="T8" fmla="*/ 0 w 245"/>
                  <a:gd name="T9" fmla="*/ 2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1 h 349"/>
                    <a:gd name="T4" fmla="*/ 1 w 604"/>
                    <a:gd name="T5" fmla="*/ 2 h 349"/>
                    <a:gd name="T6" fmla="*/ 1 w 604"/>
                    <a:gd name="T7" fmla="*/ 1 h 349"/>
                    <a:gd name="T8" fmla="*/ 1 w 604"/>
                    <a:gd name="T9" fmla="*/ 0 h 349"/>
                    <a:gd name="T10" fmla="*/ 1 w 604"/>
                    <a:gd name="T11" fmla="*/ 1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2" y="318"/>
                  <a:ext cx="269" cy="438"/>
                </a:xfrm>
                <a:custGeom>
                  <a:avLst/>
                  <a:gdLst>
                    <a:gd name="T0" fmla="*/ 1 w 1064"/>
                    <a:gd name="T1" fmla="*/ 1 h 1230"/>
                    <a:gd name="T2" fmla="*/ 1 w 1064"/>
                    <a:gd name="T3" fmla="*/ 2 h 1230"/>
                    <a:gd name="T4" fmla="*/ 0 w 1064"/>
                    <a:gd name="T5" fmla="*/ 4 h 1230"/>
                    <a:gd name="T6" fmla="*/ 0 w 1064"/>
                    <a:gd name="T7" fmla="*/ 6 h 1230"/>
                    <a:gd name="T8" fmla="*/ 0 w 1064"/>
                    <a:gd name="T9" fmla="*/ 7 h 1230"/>
                    <a:gd name="T10" fmla="*/ 0 w 1064"/>
                    <a:gd name="T11" fmla="*/ 7 h 1230"/>
                    <a:gd name="T12" fmla="*/ 1 w 1064"/>
                    <a:gd name="T13" fmla="*/ 5 h 1230"/>
                    <a:gd name="T14" fmla="*/ 1 w 1064"/>
                    <a:gd name="T15" fmla="*/ 3 h 1230"/>
                    <a:gd name="T16" fmla="*/ 1 w 1064"/>
                    <a:gd name="T17" fmla="*/ 1 h 1230"/>
                    <a:gd name="T18" fmla="*/ 1 w 1064"/>
                    <a:gd name="T19" fmla="*/ 0 h 1230"/>
                    <a:gd name="T20" fmla="*/ 1 w 1064"/>
                    <a:gd name="T21" fmla="*/ 0 h 1230"/>
                    <a:gd name="T22" fmla="*/ 1 w 1064"/>
                    <a:gd name="T23" fmla="*/ 0 h 1230"/>
                    <a:gd name="T24" fmla="*/ 1 w 1064"/>
                    <a:gd name="T25" fmla="*/ 1 h 1230"/>
                    <a:gd name="T26" fmla="*/ 1 w 1064"/>
                    <a:gd name="T27" fmla="*/ 2 h 1230"/>
                    <a:gd name="T28" fmla="*/ 1 w 1064"/>
                    <a:gd name="T29" fmla="*/ 4 h 1230"/>
                    <a:gd name="T30" fmla="*/ 1 w 1064"/>
                    <a:gd name="T31" fmla="*/ 6 h 1230"/>
                    <a:gd name="T32" fmla="*/ 0 w 1064"/>
                    <a:gd name="T33" fmla="*/ 6 h 1230"/>
                    <a:gd name="T34" fmla="*/ 0 w 1064"/>
                    <a:gd name="T35" fmla="*/ 5 h 1230"/>
                    <a:gd name="T36" fmla="*/ 1 w 1064"/>
                    <a:gd name="T37" fmla="*/ 3 h 1230"/>
                    <a:gd name="T38" fmla="*/ 1 w 1064"/>
                    <a:gd name="T39" fmla="*/ 1 h 1230"/>
                    <a:gd name="T40" fmla="*/ 1 w 1064"/>
                    <a:gd name="T41" fmla="*/ 1 h 1230"/>
                    <a:gd name="T42" fmla="*/ 1 w 1064"/>
                    <a:gd name="T43" fmla="*/ 1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2" y="168"/>
                  <a:ext cx="505" cy="898"/>
                </a:xfrm>
                <a:custGeom>
                  <a:avLst/>
                  <a:gdLst>
                    <a:gd name="T0" fmla="*/ 2 w 2002"/>
                    <a:gd name="T1" fmla="*/ 0 h 2521"/>
                    <a:gd name="T2" fmla="*/ 0 w 2002"/>
                    <a:gd name="T3" fmla="*/ 15 h 2521"/>
                    <a:gd name="T4" fmla="*/ 0 w 2002"/>
                    <a:gd name="T5" fmla="*/ 14 h 2521"/>
                    <a:gd name="T6" fmla="*/ 2 w 2002"/>
                    <a:gd name="T7" fmla="*/ 0 h 2521"/>
                    <a:gd name="T8" fmla="*/ 2 w 2002"/>
                    <a:gd name="T9" fmla="*/ 0 h 2521"/>
                    <a:gd name="T10" fmla="*/ 2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16 h 3771"/>
                    <a:gd name="T2" fmla="*/ 1 w 3007"/>
                    <a:gd name="T3" fmla="*/ 16 h 3771"/>
                    <a:gd name="T4" fmla="*/ 1 w 3007"/>
                    <a:gd name="T5" fmla="*/ 17 h 3771"/>
                    <a:gd name="T6" fmla="*/ 1 w 3007"/>
                    <a:gd name="T7" fmla="*/ 16 h 3771"/>
                    <a:gd name="T8" fmla="*/ 1 w 3007"/>
                    <a:gd name="T9" fmla="*/ 15 h 3771"/>
                    <a:gd name="T10" fmla="*/ 1 w 3007"/>
                    <a:gd name="T11" fmla="*/ 16 h 3771"/>
                    <a:gd name="T12" fmla="*/ 1 w 3007"/>
                    <a:gd name="T13" fmla="*/ 16 h 3771"/>
                    <a:gd name="T14" fmla="*/ 3 w 3007"/>
                    <a:gd name="T15" fmla="*/ 2 h 3771"/>
                    <a:gd name="T16" fmla="*/ 3 w 3007"/>
                    <a:gd name="T17" fmla="*/ 1 h 3771"/>
                    <a:gd name="T18" fmla="*/ 2 w 3007"/>
                    <a:gd name="T19" fmla="*/ 0 h 3771"/>
                    <a:gd name="T20" fmla="*/ 3 w 3007"/>
                    <a:gd name="T21" fmla="*/ 0 h 3771"/>
                    <a:gd name="T22" fmla="*/ 3 w 3007"/>
                    <a:gd name="T23" fmla="*/ 2 h 3771"/>
                    <a:gd name="T24" fmla="*/ 1 w 3007"/>
                    <a:gd name="T25" fmla="*/ 19 h 3771"/>
                    <a:gd name="T26" fmla="*/ 1 w 3007"/>
                    <a:gd name="T27" fmla="*/ 20 h 3771"/>
                    <a:gd name="T28" fmla="*/ 0 w 3007"/>
                    <a:gd name="T29" fmla="*/ 22 h 3771"/>
                    <a:gd name="T30" fmla="*/ 0 w 3007"/>
                    <a:gd name="T31" fmla="*/ 21 h 3771"/>
                    <a:gd name="T32" fmla="*/ 0 w 3007"/>
                    <a:gd name="T33" fmla="*/ 21 h 3771"/>
                    <a:gd name="T34" fmla="*/ 1 w 3007"/>
                    <a:gd name="T35" fmla="*/ 20 h 3771"/>
                    <a:gd name="T36" fmla="*/ 0 w 3007"/>
                    <a:gd name="T37" fmla="*/ 19 h 3771"/>
                    <a:gd name="T38" fmla="*/ 0 w 3007"/>
                    <a:gd name="T39" fmla="*/ 18 h 3771"/>
                    <a:gd name="T40" fmla="*/ 1 w 3007"/>
                    <a:gd name="T41" fmla="*/ 19 h 3771"/>
                    <a:gd name="T42" fmla="*/ 1 w 3007"/>
                    <a:gd name="T43" fmla="*/ 18 h 3771"/>
                    <a:gd name="T44" fmla="*/ 1 w 3007"/>
                    <a:gd name="T45" fmla="*/ 19 h 3771"/>
                    <a:gd name="T46" fmla="*/ 1 w 3007"/>
                    <a:gd name="T47" fmla="*/ 18 h 3771"/>
                    <a:gd name="T48" fmla="*/ 1 w 3007"/>
                    <a:gd name="T49" fmla="*/ 18 h 3771"/>
                    <a:gd name="T50" fmla="*/ 0 w 3007"/>
                    <a:gd name="T51" fmla="*/ 16 h 3771"/>
                    <a:gd name="T52" fmla="*/ 0 w 3007"/>
                    <a:gd name="T53" fmla="*/ 1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11" y="883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1 h 342"/>
                    <a:gd name="T4" fmla="*/ 1 w 673"/>
                    <a:gd name="T5" fmla="*/ 2 h 342"/>
                    <a:gd name="T6" fmla="*/ 1 w 673"/>
                    <a:gd name="T7" fmla="*/ 2 h 342"/>
                    <a:gd name="T8" fmla="*/ 1 w 673"/>
                    <a:gd name="T9" fmla="*/ 1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2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1 w 716"/>
                    <a:gd name="T3" fmla="*/ 1 h 403"/>
                    <a:gd name="T4" fmla="*/ 1 w 716"/>
                    <a:gd name="T5" fmla="*/ 2 h 403"/>
                    <a:gd name="T6" fmla="*/ 1 w 716"/>
                    <a:gd name="T7" fmla="*/ 2 h 403"/>
                    <a:gd name="T8" fmla="*/ 1 w 716"/>
                    <a:gd name="T9" fmla="*/ 1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1 h 411"/>
                    <a:gd name="T4" fmla="*/ 1 w 717"/>
                    <a:gd name="T5" fmla="*/ 3 h 411"/>
                    <a:gd name="T6" fmla="*/ 1 w 717"/>
                    <a:gd name="T7" fmla="*/ 2 h 411"/>
                    <a:gd name="T8" fmla="*/ 1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61" y="128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1 h 386"/>
                    <a:gd name="T4" fmla="*/ 1 w 709"/>
                    <a:gd name="T5" fmla="*/ 2 h 386"/>
                    <a:gd name="T6" fmla="*/ 1 w 709"/>
                    <a:gd name="T7" fmla="*/ 2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5038"/>
            <a:ext cx="64008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000" dirty="0" smtClean="0"/>
              <a:t>Урок химии в 9 классе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000" dirty="0" smtClean="0">
                <a:solidFill>
                  <a:srgbClr val="0000FF"/>
                </a:solidFill>
              </a:rPr>
              <a:t>« Химические свойства металлов»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4000" dirty="0" smtClean="0">
              <a:solidFill>
                <a:srgbClr val="0000FF"/>
              </a:solidFill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00FF"/>
                </a:solidFill>
              </a:rPr>
              <a:t>Учитель химии </a:t>
            </a:r>
            <a:r>
              <a:rPr lang="ru-RU" sz="2000" dirty="0" err="1" smtClean="0">
                <a:solidFill>
                  <a:srgbClr val="0000FF"/>
                </a:solidFill>
              </a:rPr>
              <a:t>Федерягина</a:t>
            </a:r>
            <a:r>
              <a:rPr lang="ru-RU" sz="2000" dirty="0" smtClean="0">
                <a:solidFill>
                  <a:srgbClr val="0000FF"/>
                </a:solidFill>
              </a:rPr>
              <a:t> Л.Н.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00FF"/>
                </a:solidFill>
              </a:rPr>
              <a:t>учитель высшей категории</a:t>
            </a:r>
          </a:p>
          <a:p>
            <a:pPr algn="r" eaLnBrk="1" hangingPunct="1">
              <a:lnSpc>
                <a:spcPct val="90000"/>
              </a:lnSpc>
              <a:defRPr/>
            </a:pPr>
            <a:endParaRPr lang="ru-RU" sz="2000" dirty="0" smtClean="0">
              <a:solidFill>
                <a:srgbClr val="0000FF"/>
              </a:solidFill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Взаимодействие металлов с водой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813" y="1071563"/>
            <a:ext cx="7386637" cy="630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u="sng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u="sng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u="sng" smtClean="0"/>
          </a:p>
        </p:txBody>
      </p:sp>
      <p:graphicFrame>
        <p:nvGraphicFramePr>
          <p:cNvPr id="63515" name="Group 27"/>
          <p:cNvGraphicFramePr>
            <a:graphicFrameLocks noGrp="1"/>
          </p:cNvGraphicFramePr>
          <p:nvPr>
            <p:ph sz="half" idx="2"/>
          </p:nvPr>
        </p:nvGraphicFramePr>
        <p:xfrm>
          <a:off x="468313" y="1773238"/>
          <a:ext cx="8218487" cy="3911600"/>
        </p:xfrm>
        <a:graphic>
          <a:graphicData uri="http://schemas.openxmlformats.org/drawingml/2006/table">
            <a:tbl>
              <a:tblPr/>
              <a:tblGrid>
                <a:gridCol w="2419350"/>
                <a:gridCol w="3627437"/>
                <a:gridCol w="2171700"/>
              </a:tblGrid>
              <a:tr h="944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Mg Al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Zn Cr Fe Ni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(H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Cu Hg Ag Pt Au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6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обычных условиях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 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гидроксид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</a:t>
                      </a:r>
                      <a:r>
                        <a:rPr kumimoji="0" lang="ru-RU" sz="24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  <a:endParaRPr kumimoji="0" 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нагревании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 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→H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оксид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</a:t>
                      </a:r>
                      <a:r>
                        <a:rPr kumimoji="0" lang="ru-RU" sz="24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  <a:endParaRPr kumimoji="0" 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 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→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</a:t>
                      </a:r>
                      <a:r>
                        <a:rPr kumimoji="0" lang="ru-RU" sz="24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  <a:endParaRPr kumimoji="0" 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≠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6" name="Rectangle 20"/>
          <p:cNvSpPr>
            <a:spLocks noChangeArrowheads="1"/>
          </p:cNvSpPr>
          <p:nvPr/>
        </p:nvSpPr>
        <p:spPr bwMode="auto">
          <a:xfrm>
            <a:off x="1265238" y="3108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/>
              <a:t/>
            </a:r>
            <a:br>
              <a:rPr lang="ru-RU" altLang="ru-RU" sz="1800" i="1"/>
            </a:br>
            <a:endParaRPr lang="ru-RU" altLang="ru-RU" sz="1800" i="1"/>
          </a:p>
        </p:txBody>
      </p:sp>
      <p:sp>
        <p:nvSpPr>
          <p:cNvPr id="12307" name="Rectangle 21"/>
          <p:cNvSpPr>
            <a:spLocks noChangeArrowheads="1"/>
          </p:cNvSpPr>
          <p:nvPr/>
        </p:nvSpPr>
        <p:spPr bwMode="auto">
          <a:xfrm>
            <a:off x="250825" y="188913"/>
            <a:ext cx="8137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/>
            </a:r>
            <a:br>
              <a:rPr lang="ru-RU" altLang="ru-RU" sz="2400" i="1"/>
            </a:br>
            <a:r>
              <a:rPr lang="ru-RU" altLang="ru-RU" sz="2400" i="1"/>
              <a:t>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i="1"/>
          </a:p>
        </p:txBody>
      </p:sp>
      <p:sp>
        <p:nvSpPr>
          <p:cNvPr id="12308" name="Rectangle 24"/>
          <p:cNvSpPr>
            <a:spLocks noChangeArrowheads="1"/>
          </p:cNvSpPr>
          <p:nvPr/>
        </p:nvSpPr>
        <p:spPr bwMode="auto">
          <a:xfrm>
            <a:off x="427038" y="4930775"/>
            <a:ext cx="828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357563" y="357188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/>
              <a:t>Эксперимент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785813" y="1000125"/>
            <a:ext cx="70008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Проведение  лабораторной работы: взаимодействие  металлов  с растворами солей:  стальная скрепка с раствором медного купороса, медная пластинка с раствором  хлорида железа (</a:t>
            </a:r>
            <a:r>
              <a:rPr lang="en-US" altLang="ru-RU" sz="1800"/>
              <a:t>III</a:t>
            </a:r>
            <a:r>
              <a:rPr lang="ru-RU" altLang="ru-RU" sz="1800"/>
              <a:t>), различных металлов с раствором соляной кислоты</a:t>
            </a:r>
          </a:p>
        </p:txBody>
      </p:sp>
      <p:pic>
        <p:nvPicPr>
          <p:cNvPr id="13316" name="Рисунок 8" descr="Точечный рисунок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813" y="2627313"/>
            <a:ext cx="5224462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813" y="2627313"/>
            <a:ext cx="5451475" cy="394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1143000"/>
            <a:ext cx="8234362" cy="574675"/>
          </a:xfrm>
          <a:ln>
            <a:solidFill>
              <a:schemeClr val="accent2">
                <a:lumMod val="95000"/>
                <a:lumOff val="5000"/>
              </a:schemeClr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ru-RU" sz="2800" dirty="0" smtClean="0"/>
              <a:t>Взаимодействие с растворами кислот</a:t>
            </a:r>
          </a:p>
        </p:txBody>
      </p:sp>
      <p:graphicFrame>
        <p:nvGraphicFramePr>
          <p:cNvPr id="65556" name="Group 20"/>
          <p:cNvGraphicFramePr>
            <a:graphicFrameLocks noGrp="1"/>
          </p:cNvGraphicFramePr>
          <p:nvPr/>
        </p:nvGraphicFramePr>
        <p:xfrm>
          <a:off x="428625" y="1773238"/>
          <a:ext cx="8215313" cy="2735262"/>
        </p:xfrm>
        <a:graphic>
          <a:graphicData uri="http://schemas.openxmlformats.org/drawingml/2006/table">
            <a:tbl>
              <a:tblPr/>
              <a:tblGrid>
                <a:gridCol w="5476875"/>
                <a:gridCol w="2738438"/>
              </a:tblGrid>
              <a:tr h="600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 K Ca Na Mg Al |Zn Cr Fe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Pb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Cu Hg Ag Pt Au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5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Вытесняют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↑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из растворов кислот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Не вытесняют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↑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из растворов кислот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9" name="Rectangle 16"/>
          <p:cNvSpPr>
            <a:spLocks noChangeArrowheads="1"/>
          </p:cNvSpPr>
          <p:nvPr/>
        </p:nvSpPr>
        <p:spPr bwMode="auto">
          <a:xfrm>
            <a:off x="395288" y="260350"/>
            <a:ext cx="7589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.</a:t>
            </a:r>
            <a:r>
              <a:rPr lang="ru-RU" altLang="ru-RU" sz="1800" i="1">
                <a:latin typeface="Times New Roman" pitchFamily="18" charset="0"/>
              </a:rPr>
              <a:t> </a:t>
            </a:r>
            <a:br>
              <a:rPr lang="ru-RU" altLang="ru-RU" sz="1800" i="1">
                <a:latin typeface="Times New Roman" pitchFamily="18" charset="0"/>
              </a:rPr>
            </a:br>
            <a:endParaRPr lang="ru-RU" altLang="ru-RU" sz="1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685800" y="476250"/>
            <a:ext cx="7696200" cy="6048375"/>
          </a:xfrm>
        </p:spPr>
        <p:txBody>
          <a:bodyPr/>
          <a:lstStyle/>
          <a:p>
            <a:r>
              <a:rPr lang="ru-RU" altLang="ru-RU" sz="2800" smtClean="0"/>
              <a:t>Почему литий хранят в вазелине?</a:t>
            </a:r>
          </a:p>
          <a:p>
            <a:r>
              <a:rPr lang="ru-RU" altLang="ru-RU" sz="2800" smtClean="0"/>
              <a:t>-Почему нельзя тушить горящий натрий водой?</a:t>
            </a:r>
          </a:p>
          <a:p>
            <a:r>
              <a:rPr lang="ru-RU" altLang="ru-RU" sz="2800" smtClean="0"/>
              <a:t>В сказке Чуковского К.И. есть строчки «К морю синему пришли, море синее зажгли». Возможно ли это?  </a:t>
            </a:r>
          </a:p>
          <a:p>
            <a:r>
              <a:rPr lang="ru-RU" altLang="ru-RU" sz="2800" smtClean="0"/>
              <a:t>-Почему нельзя хранить квашеную капусту в алюминиевой посуде?</a:t>
            </a:r>
          </a:p>
          <a:p>
            <a:r>
              <a:rPr lang="ru-RU" altLang="ru-RU" sz="2800" smtClean="0"/>
              <a:t>-Почему нельзя разводить медный купорос в оцинкованном ведре? Какую тару лучше использовать для этих целей?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888288" cy="5256213"/>
          </a:xfrm>
        </p:spPr>
        <p:txBody>
          <a:bodyPr/>
          <a:lstStyle/>
          <a:p>
            <a:pPr marL="609600" indent="-60960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 smtClean="0"/>
              <a:t>Для чего необходимо знать химические свойства металлов?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/>
              <a:t>Как </a:t>
            </a:r>
            <a:r>
              <a:rPr lang="ru-RU" sz="2800" dirty="0"/>
              <a:t>вы можете использовать  полученные знания на уроке при изучении других предметов и в жизни?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/>
              <a:t> </a:t>
            </a:r>
            <a:r>
              <a:rPr lang="ru-RU" sz="2800" dirty="0"/>
              <a:t>Как бы вы оценили свою работу?</a:t>
            </a:r>
          </a:p>
          <a:p>
            <a:pPr marL="609600" indent="-609600">
              <a:lnSpc>
                <a:spcPct val="80000"/>
              </a:lnSpc>
              <a:defRPr/>
            </a:pPr>
            <a:endParaRPr lang="ru-RU" altLang="ru-RU" sz="1600" dirty="0" smtClean="0">
              <a:latin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3357563"/>
            <a:ext cx="4311650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6870700" cy="2428875"/>
          </a:xfrm>
        </p:spPr>
        <p:txBody>
          <a:bodyPr/>
          <a:lstStyle/>
          <a:p>
            <a:r>
              <a:rPr lang="ru-RU" altLang="ru-RU" smtClean="0"/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Цели урока: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smtClean="0"/>
              <a:t>сформировать знания о химических свойствах металлов</a:t>
            </a:r>
          </a:p>
          <a:p>
            <a:r>
              <a:rPr lang="ru-RU" altLang="ru-RU" sz="2800" smtClean="0"/>
              <a:t>определять взаимосвязи химических свойств металлов со строением их атомов</a:t>
            </a:r>
          </a:p>
          <a:p>
            <a:r>
              <a:rPr lang="ru-RU" altLang="ru-RU" sz="2800" smtClean="0"/>
              <a:t>формировать навык проводить химический эксперимент .воспитывать культуру работы с реактивами.</a:t>
            </a:r>
          </a:p>
          <a:p>
            <a:r>
              <a:rPr lang="ru-RU" altLang="ru-RU" sz="2800" smtClean="0"/>
              <a:t>владеть химической терминологией</a:t>
            </a:r>
            <a:endParaRPr lang="ru-RU" alt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6"/>
          <p:cNvSpPr txBox="1">
            <a:spLocks/>
          </p:cNvSpPr>
          <p:nvPr/>
        </p:nvSpPr>
        <p:spPr bwMode="auto">
          <a:xfrm>
            <a:off x="428625" y="620713"/>
            <a:ext cx="7696200" cy="560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800" kern="0" dirty="0">
                <a:cs typeface="Times New Roman" pitchFamily="18" charset="0"/>
              </a:rPr>
              <a:t>Какие вещества называют металлами?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800" kern="0" dirty="0">
                <a:cs typeface="Times New Roman" pitchFamily="18" charset="0"/>
              </a:rPr>
              <a:t>Каковы особенности строения атома металла?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800" kern="0" dirty="0">
                <a:cs typeface="Times New Roman" pitchFamily="18" charset="0"/>
              </a:rPr>
              <a:t>Где расположены металлы в ПСХЭ?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800" kern="0" dirty="0">
                <a:cs typeface="Times New Roman" pitchFamily="18" charset="0"/>
              </a:rPr>
              <a:t>Как изменяется активность металлов в зависимости от положения их в ПСХЭ?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800" kern="0" dirty="0">
                <a:cs typeface="Times New Roman" pitchFamily="18" charset="0"/>
              </a:rPr>
              <a:t>Какая  кристаллическая решетка металлов?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800" kern="0" dirty="0">
                <a:cs typeface="Times New Roman" pitchFamily="18" charset="0"/>
              </a:rPr>
              <a:t>Какие физические свойства металлов обусловлены строением кристаллической решетки?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400" kern="0" dirty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 kern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 flipV="1">
            <a:off x="539750" y="476250"/>
            <a:ext cx="68707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ru-RU" sz="3200" kern="0" dirty="0"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ru-RU" sz="3200" kern="0" dirty="0"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ru-RU" sz="3200" kern="0" dirty="0">
                <a:ea typeface="+mj-ea"/>
                <a:cs typeface="+mj-cs"/>
              </a:rPr>
              <a:t/>
            </a:r>
            <a:br>
              <a:rPr lang="ru-RU" sz="3200" kern="0" dirty="0">
                <a:ea typeface="+mj-ea"/>
                <a:cs typeface="+mj-cs"/>
              </a:rPr>
            </a:br>
            <a:r>
              <a:rPr lang="ru-RU" sz="3200" kern="0" dirty="0">
                <a:ea typeface="+mj-ea"/>
                <a:cs typeface="+mj-cs"/>
              </a:rPr>
              <a:t/>
            </a:r>
            <a:br>
              <a:rPr lang="ru-RU" sz="3200" kern="0" dirty="0">
                <a:ea typeface="+mj-ea"/>
                <a:cs typeface="+mj-cs"/>
              </a:rPr>
            </a:br>
            <a:endParaRPr lang="ru-RU" sz="3200" kern="0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57188"/>
            <a:ext cx="6870700" cy="1476375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6147" name="Содержимое 6"/>
          <p:cNvSpPr>
            <a:spLocks noGrp="1"/>
          </p:cNvSpPr>
          <p:nvPr>
            <p:ph idx="1"/>
          </p:nvPr>
        </p:nvSpPr>
        <p:spPr>
          <a:xfrm>
            <a:off x="285750" y="642938"/>
            <a:ext cx="7696200" cy="3657600"/>
          </a:xfrm>
        </p:spPr>
        <p:txBody>
          <a:bodyPr/>
          <a:lstStyle/>
          <a:p>
            <a:endParaRPr lang="ru-RU" altLang="ru-RU" sz="2000" smtClean="0">
              <a:cs typeface="Times New Roman" pitchFamily="18" charset="0"/>
            </a:endParaRPr>
          </a:p>
          <a:p>
            <a:endParaRPr lang="ru-RU" altLang="ru-RU" smtClean="0"/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357188" y="1071563"/>
            <a:ext cx="828675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Игра «Самый, самый…»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b="1" i="1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/>
              <a:t>Какой металл самый – самый…?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800" b="1" i="1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              1. Самый легкий металл – 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              2. Самый тяжелый металл – 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              3. Самый легкоплавкий металл – </a:t>
            </a:r>
            <a:r>
              <a:rPr lang="ru-RU" altLang="ru-RU" sz="2800" b="1"/>
              <a:t>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 b="1"/>
              <a:t>          </a:t>
            </a:r>
            <a:r>
              <a:rPr lang="ru-RU" altLang="ru-RU" sz="2800"/>
              <a:t>4. Самый тугоплавкий металл – </a:t>
            </a:r>
            <a:r>
              <a:rPr lang="ru-RU" altLang="ru-RU" sz="2800" b="1"/>
              <a:t>…</a:t>
            </a:r>
            <a:endParaRPr lang="ru-RU" altLang="ru-RU" sz="2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              5. Самый мягкий металл – </a:t>
            </a:r>
            <a:r>
              <a:rPr lang="ru-RU" altLang="ru-RU" sz="2800" b="1"/>
              <a:t>…</a:t>
            </a:r>
            <a:endParaRPr lang="ru-RU" altLang="ru-RU" sz="2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              6. Самый твердый металл – </a:t>
            </a:r>
            <a:r>
              <a:rPr lang="ru-RU" altLang="ru-RU" sz="2800" b="1"/>
              <a:t>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 b="1"/>
              <a:t>          </a:t>
            </a:r>
            <a:r>
              <a:rPr lang="ru-RU" altLang="ru-RU" sz="2800"/>
              <a:t>7. Самый электропроводный металл - 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              8. Самый пластичный металл -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6870700" cy="1125538"/>
          </a:xfrm>
        </p:spPr>
        <p:txBody>
          <a:bodyPr/>
          <a:lstStyle/>
          <a:p>
            <a:r>
              <a:rPr lang="ru-RU" altLang="ru-RU" sz="3200" smtClean="0"/>
              <a:t>Мини-игра «Да-нет»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5800" y="1125538"/>
            <a:ext cx="769620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sz="2800" dirty="0" smtClean="0"/>
              <a:t>    1. Неметаллов в ПСХЭ больше, чем металлов</a:t>
            </a:r>
          </a:p>
          <a:p>
            <a:pPr marL="0" indent="0">
              <a:buFontTx/>
              <a:buNone/>
              <a:defRPr/>
            </a:pPr>
            <a:r>
              <a:rPr lang="ru-RU" altLang="ru-RU" sz="2800" dirty="0" smtClean="0"/>
              <a:t>    2. В атомах металлов на последнем уровне    находятся от 1 до 3 электронов</a:t>
            </a:r>
          </a:p>
          <a:p>
            <a:pPr lvl="1">
              <a:buFontTx/>
              <a:buNone/>
              <a:defRPr/>
            </a:pPr>
            <a:r>
              <a:rPr lang="ru-RU" altLang="ru-RU" dirty="0" smtClean="0"/>
              <a:t>3. Все металлы электропроводны</a:t>
            </a:r>
          </a:p>
          <a:p>
            <a:pPr lvl="1">
              <a:buFontTx/>
              <a:buNone/>
              <a:defRPr/>
            </a:pPr>
            <a:r>
              <a:rPr lang="ru-RU" altLang="ru-RU" dirty="0" smtClean="0"/>
              <a:t>4. В металлах ковалентная неполярная связь</a:t>
            </a:r>
          </a:p>
          <a:p>
            <a:pPr lvl="1">
              <a:buFontTx/>
              <a:buNone/>
              <a:defRPr/>
            </a:pPr>
            <a:r>
              <a:rPr lang="ru-RU" altLang="ru-RU" dirty="0" smtClean="0"/>
              <a:t>5. Элементы  </a:t>
            </a:r>
            <a:r>
              <a:rPr lang="en-US" altLang="ru-RU" dirty="0" smtClean="0"/>
              <a:t>VII A </a:t>
            </a:r>
            <a:r>
              <a:rPr lang="ru-RU" altLang="ru-RU" dirty="0" smtClean="0"/>
              <a:t>группы – металлы</a:t>
            </a:r>
          </a:p>
          <a:p>
            <a:pPr lvl="1">
              <a:buFontTx/>
              <a:buNone/>
              <a:defRPr/>
            </a:pPr>
            <a:r>
              <a:rPr lang="ru-RU" altLang="ru-RU" dirty="0" smtClean="0"/>
              <a:t>6. Все металлы твердые вещества</a:t>
            </a:r>
          </a:p>
          <a:p>
            <a:pPr lvl="1">
              <a:buFontTx/>
              <a:buNone/>
              <a:defRPr/>
            </a:pPr>
            <a:r>
              <a:rPr lang="ru-RU" altLang="ru-RU" dirty="0" smtClean="0"/>
              <a:t>7. Железо – основной компонент чугуна</a:t>
            </a:r>
          </a:p>
          <a:p>
            <a:pPr lvl="1">
              <a:buFontTx/>
              <a:buNone/>
              <a:defRPr/>
            </a:pPr>
            <a:r>
              <a:rPr lang="ru-RU" altLang="ru-RU" dirty="0" smtClean="0"/>
              <a:t>8. Золото – благородный металл</a:t>
            </a:r>
          </a:p>
          <a:p>
            <a:pPr>
              <a:defRPr/>
            </a:pP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307181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 </a:t>
            </a:r>
            <a:br>
              <a:rPr lang="ru-RU" altLang="ru-RU" sz="2400" b="1" smtClean="0"/>
            </a:br>
            <a:endParaRPr lang="ru-RU" altLang="ru-RU" sz="2400" i="1" smtClean="0">
              <a:solidFill>
                <a:srgbClr val="0000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0438"/>
            <a:ext cx="7696200" cy="2665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Проблема:  От  чего зависит  химическая активность металла?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600" smtClean="0">
              <a:latin typeface="Times New Roman" pitchFamily="18" charset="0"/>
            </a:endParaRPr>
          </a:p>
        </p:txBody>
      </p:sp>
      <p:pic>
        <p:nvPicPr>
          <p:cNvPr id="819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476250"/>
            <a:ext cx="61309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152400"/>
            <a:ext cx="6699250" cy="127635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Первичное усвоение  материала.</a:t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Цель: </a:t>
            </a:r>
            <a:r>
              <a:rPr lang="ru-RU" altLang="ru-RU" sz="2400" smtClean="0"/>
              <a:t>Изучить ряд активности металлов.</a:t>
            </a:r>
            <a:endParaRPr lang="ru-RU" altLang="ru-RU" sz="2400" i="1" smtClean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11188" y="3500438"/>
            <a:ext cx="1871662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Металл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987675" y="2276475"/>
            <a:ext cx="2663825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Простые вещества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987675" y="4652963"/>
            <a:ext cx="273685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Сложные вещества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443663" y="2276475"/>
            <a:ext cx="187325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Неметаллы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443663" y="3500438"/>
            <a:ext cx="1871662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Вода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6443663" y="4581525"/>
            <a:ext cx="1871662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Кислоты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443663" y="5661025"/>
            <a:ext cx="1871662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Растворы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солей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V="1">
            <a:off x="2484438" y="2636838"/>
            <a:ext cx="503237" cy="12239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484438" y="3860800"/>
            <a:ext cx="503237" cy="12239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5651500" y="2636838"/>
            <a:ext cx="792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5724525" y="3933825"/>
            <a:ext cx="719138" cy="1079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5724525" y="5013325"/>
            <a:ext cx="71913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5724525" y="5013325"/>
            <a:ext cx="719138" cy="10080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42938" y="3500438"/>
            <a:ext cx="1871662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Металл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42938" y="3500438"/>
            <a:ext cx="1871662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  <a:latin typeface="Arial" charset="0"/>
                <a:cs typeface="Arial" charset="0"/>
              </a:rPr>
              <a:t>Металл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  <p:bldP spid="40974" grpId="0" animBg="1"/>
      <p:bldP spid="4097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400" b="1" smtClean="0">
                <a:latin typeface="Times New Roman" pitchFamily="18" charset="0"/>
              </a:rPr>
              <a:t/>
            </a:r>
            <a:br>
              <a:rPr lang="ru-RU" altLang="ru-RU" sz="2400" b="1" smtClean="0">
                <a:latin typeface="Times New Roman" pitchFamily="18" charset="0"/>
              </a:rPr>
            </a:br>
            <a:r>
              <a:rPr lang="ru-RU" altLang="ru-RU" sz="1400" i="1" smtClean="0">
                <a:latin typeface="Times New Roman" pitchFamily="18" charset="0"/>
              </a:rPr>
              <a:t/>
            </a:r>
            <a:br>
              <a:rPr lang="ru-RU" altLang="ru-RU" sz="1400" i="1" smtClean="0">
                <a:latin typeface="Times New Roman" pitchFamily="18" charset="0"/>
              </a:rPr>
            </a:br>
            <a:endParaRPr lang="ru-RU" altLang="ru-RU" sz="4000" smtClean="0"/>
          </a:p>
        </p:txBody>
      </p:sp>
      <p:pic>
        <p:nvPicPr>
          <p:cNvPr id="16387" name="Picture 2" descr="D:\Галина\1\хим\res01\act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9150" y="2924175"/>
            <a:ext cx="7156450" cy="1357313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42938" y="1341438"/>
            <a:ext cx="771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D60093"/>
                </a:solidFill>
                <a:latin typeface="Arial" charset="0"/>
              </a:rPr>
              <a:t>Увеличение    восстановительных   свойств</a:t>
            </a: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rot="10800000">
            <a:off x="468313" y="1916113"/>
            <a:ext cx="7858125" cy="158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6870700" cy="1116013"/>
          </a:xfrm>
        </p:spPr>
        <p:txBody>
          <a:bodyPr anchor="ctr"/>
          <a:lstStyle/>
          <a:p>
            <a:pPr eaLnBrk="1" hangingPunct="1"/>
            <a:r>
              <a:rPr lang="ru-RU" altLang="ru-RU" sz="2400" i="1" smtClean="0"/>
              <a:t> </a:t>
            </a:r>
            <a:br>
              <a:rPr lang="ru-RU" altLang="ru-RU" sz="2400" i="1" smtClean="0"/>
            </a:br>
            <a:r>
              <a:rPr lang="ru-RU" altLang="ru-RU" sz="2800" u="sng" smtClean="0"/>
              <a:t>Взаимодействие с неметаллами: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>
          <a:xfrm>
            <a:off x="900113" y="2420938"/>
            <a:ext cx="8429625" cy="4321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endParaRPr lang="ru-RU" altLang="ru-RU" sz="18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1600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altLang="ru-RU" sz="1600" smtClean="0">
              <a:latin typeface="Times New Roman" pitchFamily="18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altLang="ru-RU" sz="1600" smtClean="0">
                <a:latin typeface="Times New Roman" pitchFamily="18" charset="0"/>
                <a:cs typeface="Arial" charset="0"/>
              </a:rPr>
              <a:t>        </a:t>
            </a:r>
            <a:endParaRPr lang="ru-RU" altLang="ru-RU" sz="16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u="sng" smtClean="0">
              <a:latin typeface="Times New Roman" pitchFamily="18" charset="0"/>
            </a:endParaRPr>
          </a:p>
          <a:p>
            <a:pPr eaLnBrk="1" hangingPunct="1"/>
            <a:endParaRPr lang="ru-RU" altLang="ru-RU" smtClean="0"/>
          </a:p>
        </p:txBody>
      </p:sp>
      <p:graphicFrame>
        <p:nvGraphicFramePr>
          <p:cNvPr id="20508" name="Group 28"/>
          <p:cNvGraphicFramePr>
            <a:graphicFrameLocks noGrp="1"/>
          </p:cNvGraphicFramePr>
          <p:nvPr/>
        </p:nvGraphicFramePr>
        <p:xfrm>
          <a:off x="1143000" y="1700213"/>
          <a:ext cx="6858000" cy="4078287"/>
        </p:xfrm>
        <a:graphic>
          <a:graphicData uri="http://schemas.openxmlformats.org/drawingml/2006/table">
            <a:tbl>
              <a:tblPr/>
              <a:tblGrid>
                <a:gridCol w="1571607"/>
                <a:gridCol w="3214699"/>
                <a:gridCol w="2071695"/>
              </a:tblGrid>
              <a:tr h="457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 кислородом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Mg Al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Zn Cr Fe Ni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Pb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Cu Hg Ag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Pt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обычных условиях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→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оксид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</a:t>
                      </a:r>
                      <a:r>
                        <a:rPr kumimoji="0" lang="ru-RU" sz="24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Медленно или  при нагревании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→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оксид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</a:t>
                      </a:r>
                      <a:r>
                        <a:rPr kumimoji="0" lang="ru-RU" sz="24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ne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→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</a:t>
                      </a:r>
                      <a:r>
                        <a:rPr kumimoji="0" lang="ru-RU" sz="24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  <a:endParaRPr kumimoji="0" lang="ru-RU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O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≠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6340</TotalTime>
  <Words>555</Words>
  <Application>Microsoft Office PowerPoint</Application>
  <PresentationFormat>Экран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Comic Sans MS</vt:lpstr>
      <vt:lpstr>Arial</vt:lpstr>
      <vt:lpstr>Times New Roman</vt:lpstr>
      <vt:lpstr>Пастель</vt:lpstr>
      <vt:lpstr>Презентация PowerPoint</vt:lpstr>
      <vt:lpstr>Цели урока:</vt:lpstr>
      <vt:lpstr>Презентация PowerPoint</vt:lpstr>
      <vt:lpstr>  </vt:lpstr>
      <vt:lpstr>Мини-игра «Да-нет»</vt:lpstr>
      <vt:lpstr>  </vt:lpstr>
      <vt:lpstr>Первичное усвоение  материала.  Цель: Изучить ряд активности металлов.</vt:lpstr>
      <vt:lpstr>  </vt:lpstr>
      <vt:lpstr>  Взаимодействие с неметаллами:</vt:lpstr>
      <vt:lpstr>Взаимодействие металлов с водой</vt:lpstr>
      <vt:lpstr>Презентация PowerPoint</vt:lpstr>
      <vt:lpstr>Взаимодействие с растворами кислот</vt:lpstr>
      <vt:lpstr>Презентация PowerPoint</vt:lpstr>
      <vt:lpstr>Презентация PowerPoint</vt:lpstr>
      <vt:lpstr>Спасибо за внимание</vt:lpstr>
    </vt:vector>
  </TitlesOfParts>
  <Company>NhT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Российской Федерации Ханты-Мансийский автономный округ -Югра (Тюменская область) Муниципальное бюджетное общеобразовательное учреждение «Средняя  образовательная школа №2»</dc:title>
  <dc:creator>Pavel</dc:creator>
  <cp:lastModifiedBy>Павел А.Сафронов</cp:lastModifiedBy>
  <cp:revision>65</cp:revision>
  <dcterms:created xsi:type="dcterms:W3CDTF">2013-03-05T15:05:42Z</dcterms:created>
  <dcterms:modified xsi:type="dcterms:W3CDTF">2018-02-20T05:37:42Z</dcterms:modified>
</cp:coreProperties>
</file>