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97" d="100"/>
          <a:sy n="97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7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7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7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4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5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6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8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8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0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8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2091-CD63-409F-855B-FD81822099B6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8E43-98B9-4D71-AA4D-BDC49D75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987" y="0"/>
            <a:ext cx="8531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656" y="0"/>
            <a:ext cx="12034344" cy="69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359"/>
            <a:ext cx="12049359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986" y="0"/>
            <a:ext cx="8213835" cy="67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9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931" y="173421"/>
            <a:ext cx="4950374" cy="65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30" t="7652" r="16649" b="30064"/>
          <a:stretch/>
        </p:blipFill>
        <p:spPr>
          <a:xfrm>
            <a:off x="1245475" y="236482"/>
            <a:ext cx="9743090" cy="63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3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870" y="135777"/>
            <a:ext cx="9979572" cy="65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9" t="4418" r="15355" b="29203"/>
          <a:stretch/>
        </p:blipFill>
        <p:spPr>
          <a:xfrm>
            <a:off x="1229710" y="-141890"/>
            <a:ext cx="9963806" cy="68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21" y="103031"/>
            <a:ext cx="10058400" cy="652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8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Произвольный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Тимошина О.В.</dc:creator>
  <cp:lastModifiedBy>Павел А.Сафронов</cp:lastModifiedBy>
  <cp:revision>5</cp:revision>
  <dcterms:created xsi:type="dcterms:W3CDTF">2017-08-24T04:12:37Z</dcterms:created>
  <dcterms:modified xsi:type="dcterms:W3CDTF">2017-11-01T06:00:24Z</dcterms:modified>
</cp:coreProperties>
</file>