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8" r:id="rId4"/>
    <p:sldId id="279" r:id="rId5"/>
    <p:sldId id="28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F484-AB96-45AA-895A-11F26F86DE03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09BD-36B3-414C-B106-EAF693924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DC40-44A9-4AFB-A170-F67E6EFD4409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CA98-AC31-4285-A91B-321066810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D4FB2-AC3C-4B1F-835A-0F427B84C83E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E94B6-10F2-4841-9299-B96EE5163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5682-8A9B-495F-AF6F-7073C928F392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C813-1980-489B-AD21-9166B6A69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AA426-2C84-42DB-B22A-F6C90B08FA42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5AF4E-5768-436B-9955-12E93CB97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A334-9436-47E5-B21E-72E821DD1548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ADA46-198F-4FEA-B6DF-FA467B238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EEBB1-FBFF-4577-904C-8F04969C9185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33559-8799-4341-BD0F-006ED98E4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3623-41D6-40E2-A2A7-1A25EAF2E3A8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F07F-242C-4385-8862-5339CD90E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0F262-122D-4136-8F33-282FD494B06E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3D53E-3D1B-471D-AEB0-6F9535330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B05D-68EF-40E2-83CD-8F7734183DAE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3C266-E516-4BC9-BC51-BA76CA43D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F7ACD-5278-4DAF-A028-91D22BA15475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B188-E992-4303-8C90-1FE14F331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8D88C6-5CA7-43A5-BF18-19EAE4BDE2DB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3CA979-3ACF-4549-9E1A-E468A6EC1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bn-tv.ru/vera/files/2013/10/AliceHerzSommerTheTime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uzbaron.com/dll/&#1045;&#1074;&#1088;&#1077;&#1081;&#1089;&#1082;&#1072;&#1103;%20&#1087;&#1077;&#1089;&#1085;&#1103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wnload-sounds.ru/metron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i?id=4e7a376a3fc054c538069d3456d74bfe-63-144&amp;n=33&amp;h=210"/>
          <p:cNvPicPr>
            <a:picLocks noChangeAspect="1" noChangeArrowheads="1"/>
          </p:cNvPicPr>
          <p:nvPr/>
        </p:nvPicPr>
        <p:blipFill>
          <a:blip r:embed="rId2" cstate="print">
            <a:lum bright="60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beliro.ru/wp-content/uploads/2014/10/holocost-660x3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565400"/>
            <a:ext cx="63373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03575" y="188913"/>
            <a:ext cx="57610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  <a:r>
              <a:rPr lang="ru-RU" sz="2800" b="1">
                <a:solidFill>
                  <a:srgbClr val="800000"/>
                </a:solidFill>
                <a:latin typeface="Monotype Corsiva" pitchFamily="66" charset="0"/>
              </a:rPr>
              <a:t>Память о Холокосте необходима, чтобы наши дети никогда не были жертвами, палачами или равнодушными наблюдателями. 							И.Бауэр</a:t>
            </a:r>
          </a:p>
          <a:p>
            <a:endParaRPr lang="ru-RU" sz="2800" b="1">
              <a:solidFill>
                <a:srgbClr val="800000"/>
              </a:solidFill>
              <a:latin typeface="Monotype Corsiva" pitchFamily="66" charset="0"/>
            </a:endParaRPr>
          </a:p>
          <a:p>
            <a:r>
              <a:rPr lang="ru-RU"/>
              <a:t>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http://wmuseum.ru/uploads/posts/2011-07/1310474968_816522cb1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http://www.miriam-tv.ru/images/budap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179388" y="549275"/>
            <a:ext cx="64801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Будапешт. Память </a:t>
            </a:r>
            <a:r>
              <a:rPr lang="ru-RU" sz="3600" dirty="0">
                <a:latin typeface="Calibri" pitchFamily="34" charset="0"/>
              </a:rPr>
              <a:t>жертвам </a:t>
            </a:r>
            <a:r>
              <a:rPr lang="ru-RU" sz="3600" dirty="0" smtClean="0">
                <a:latin typeface="Calibri" pitchFamily="34" charset="0"/>
              </a:rPr>
              <a:t>Холокоста. </a:t>
            </a:r>
            <a:r>
              <a:rPr lang="ru-RU" sz="3600" dirty="0">
                <a:latin typeface="Calibri" pitchFamily="34" charset="0"/>
              </a:rPr>
              <a:t> </a:t>
            </a:r>
            <a:r>
              <a:rPr lang="ru-RU" sz="3600" dirty="0" smtClean="0">
                <a:latin typeface="Calibri" pitchFamily="34" charset="0"/>
              </a:rPr>
              <a:t>Венгерский </a:t>
            </a:r>
            <a:r>
              <a:rPr lang="ru-RU" sz="3600" dirty="0">
                <a:latin typeface="Calibri" pitchFamily="34" charset="0"/>
              </a:rPr>
              <a:t>скульптор </a:t>
            </a:r>
            <a:r>
              <a:rPr lang="ru-RU" sz="3600" dirty="0" smtClean="0">
                <a:latin typeface="Calibri" pitchFamily="34" charset="0"/>
              </a:rPr>
              <a:t>-</a:t>
            </a:r>
            <a:r>
              <a:rPr lang="ru-RU" sz="3600" dirty="0" err="1" smtClean="0">
                <a:latin typeface="Calibri" pitchFamily="34" charset="0"/>
              </a:rPr>
              <a:t>Дьюла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 err="1">
                <a:latin typeface="Calibri" pitchFamily="34" charset="0"/>
              </a:rPr>
              <a:t>Пауэр</a:t>
            </a:r>
            <a:r>
              <a:rPr lang="ru-RU" sz="36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?id=4e7a376a3fc054c538069d3456d74bfe-63-144&amp;n=33&amp;h=210"/>
          <p:cNvPicPr>
            <a:picLocks noChangeAspect="1" noChangeArrowheads="1"/>
          </p:cNvPicPr>
          <p:nvPr/>
        </p:nvPicPr>
        <p:blipFill>
          <a:blip r:embed="rId2" cstate="print">
            <a:lum bright="60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5" name="Рисунок 3" descr="AliceHerzSommerTheTim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04664"/>
            <a:ext cx="399573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4286248" y="428604"/>
            <a:ext cx="471490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latin typeface="Calibri" pitchFamily="34" charset="0"/>
              </a:rPr>
              <a:t>«Я пережила много войн и много раз теряла все, в том числе моего мужа, мою маму, моего любимого сына. Но жизнь все равно прекрасна, и в ней есть много того, чему можно радоваться и чему учиться. В моей жизни нет ни времени, ни места для пессимизма и ненависти. Я люблю людей, люблю всех. Я люблю общаться с людьми. Мне интересна жизнь других людей. А музыка – это чудо. Для меня она больше, чем мелодия. Музыка всегда делала меня счастливой. Музыка – это островок мира, красоты и любви. В трудное время она дала мне надежду, стала для меня религией».</a:t>
            </a:r>
          </a:p>
          <a:p>
            <a:r>
              <a:rPr lang="ru-RU" b="1" i="1" dirty="0">
                <a:latin typeface="Calibri" pitchFamily="34" charset="0"/>
              </a:rPr>
              <a:t>                                                                                                   </a:t>
            </a:r>
            <a:r>
              <a:rPr lang="ru-RU" b="1" i="1" dirty="0" err="1">
                <a:latin typeface="Calibri" pitchFamily="34" charset="0"/>
              </a:rPr>
              <a:t>Элис</a:t>
            </a:r>
            <a:r>
              <a:rPr lang="ru-RU" b="1" i="1" dirty="0">
                <a:latin typeface="Calibri" pitchFamily="34" charset="0"/>
              </a:rPr>
              <a:t>  </a:t>
            </a:r>
            <a:r>
              <a:rPr lang="ru-RU" b="1" i="1" dirty="0" err="1">
                <a:latin typeface="Calibri" pitchFamily="34" charset="0"/>
              </a:rPr>
              <a:t>Герц-Соммер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?id=4e7a376a3fc054c538069d3456d74bfe-63-144&amp;n=33&amp;h=210"/>
          <p:cNvPicPr>
            <a:picLocks noChangeAspect="1" noChangeArrowheads="1"/>
          </p:cNvPicPr>
          <p:nvPr/>
        </p:nvPicPr>
        <p:blipFill>
          <a:blip r:embed="rId2" cstate="print">
            <a:lum bright="60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hlinkClick r:id="rId3"/>
              </a:rPr>
              <a:t>http://muzbaron.com/dll/Еврейская%20песня</a:t>
            </a:r>
            <a:r>
              <a:rPr lang="ru-RU" dirty="0" smtClean="0"/>
              <a:t> еврейская песня</a:t>
            </a:r>
          </a:p>
          <a:p>
            <a:pPr eaLnBrk="1" hangingPunct="1"/>
            <a:r>
              <a:rPr lang="ru-RU" dirty="0" smtClean="0">
                <a:hlinkClick r:id="rId4"/>
              </a:rPr>
              <a:t>http://download-sounds.ru/metronom/</a:t>
            </a:r>
            <a:r>
              <a:rPr lang="ru-RU" dirty="0" smtClean="0"/>
              <a:t>  метроном</a:t>
            </a:r>
            <a:endParaRPr lang="en-US" dirty="0" smtClean="0"/>
          </a:p>
          <a:p>
            <a:pPr eaLnBrk="1" hangingPunct="1"/>
            <a:r>
              <a:rPr lang="en-US" dirty="0" smtClean="0"/>
              <a:t>www.youtube.com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140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 о Холокосте -путь к толерантности</dc:title>
  <dc:creator>User</dc:creator>
  <cp:lastModifiedBy>Вячеслав М. Кузнецов</cp:lastModifiedBy>
  <cp:revision>30</cp:revision>
  <dcterms:created xsi:type="dcterms:W3CDTF">2014-12-19T18:01:34Z</dcterms:created>
  <dcterms:modified xsi:type="dcterms:W3CDTF">2016-07-25T06:13:38Z</dcterms:modified>
</cp:coreProperties>
</file>