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7"/>
  </p:handoutMasterIdLst>
  <p:sldIdLst>
    <p:sldId id="258" r:id="rId2"/>
    <p:sldId id="285" r:id="rId3"/>
    <p:sldId id="286" r:id="rId4"/>
    <p:sldId id="283" r:id="rId5"/>
    <p:sldId id="260" r:id="rId6"/>
    <p:sldId id="278" r:id="rId7"/>
    <p:sldId id="264" r:id="rId8"/>
    <p:sldId id="287" r:id="rId9"/>
    <p:sldId id="265" r:id="rId10"/>
    <p:sldId id="266" r:id="rId11"/>
    <p:sldId id="267" r:id="rId12"/>
    <p:sldId id="269" r:id="rId13"/>
    <p:sldId id="279" r:id="rId14"/>
    <p:sldId id="268" r:id="rId15"/>
    <p:sldId id="272" r:id="rId16"/>
    <p:sldId id="273" r:id="rId17"/>
    <p:sldId id="274" r:id="rId18"/>
    <p:sldId id="270" r:id="rId19"/>
    <p:sldId id="271" r:id="rId20"/>
    <p:sldId id="275" r:id="rId21"/>
    <p:sldId id="281" r:id="rId22"/>
    <p:sldId id="280" r:id="rId23"/>
    <p:sldId id="276" r:id="rId24"/>
    <p:sldId id="277" r:id="rId25"/>
    <p:sldId id="262" r:id="rId2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DB3"/>
    <a:srgbClr val="A99120"/>
    <a:srgbClr val="9E871A"/>
    <a:srgbClr val="424588"/>
    <a:srgbClr val="004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7" d="100"/>
          <a:sy n="67" d="100"/>
        </p:scale>
        <p:origin x="-42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74108577272686"/>
          <c:y val="3.3339689432559438E-2"/>
          <c:w val="0.32076782486612737"/>
          <c:h val="0.933320621134881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explosion val="12"/>
          <c:dPt>
            <c:idx val="0"/>
            <c:bubble3D val="0"/>
            <c:explosion val="4"/>
          </c:dPt>
          <c:dPt>
            <c:idx val="1"/>
            <c:bubble3D val="0"/>
            <c:explosion val="2"/>
          </c:dPt>
          <c:dPt>
            <c:idx val="2"/>
            <c:bubble3D val="0"/>
            <c:explosion val="16"/>
          </c:dPt>
          <c:dLbls>
            <c:dLbl>
              <c:idx val="0"/>
              <c:layout>
                <c:manualLayout>
                  <c:x val="-1.6709729060837359E-2"/>
                  <c:y val="-0.166258850112440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AFC4BAF5-B869-4D5D-9E23-DE891C371946}" type="CATEGORYNAME">
                      <a:rPr lang="ru-RU"/>
                      <a:pPr>
                        <a:defRPr sz="2400" b="1" i="0" u="none" strike="noStrike" kern="1200" baseline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5A3AC87C-211D-4B0D-8BB9-EE80CD7C8D08}" type="VALUE">
                      <a:rPr lang="ru-RU" baseline="0" smtClean="0">
                        <a:solidFill>
                          <a:srgbClr val="002060"/>
                        </a:solidFill>
                      </a:rPr>
                      <a:pPr>
                        <a:defRPr sz="2400" b="1" i="0" u="none" strike="noStrike" kern="1200" baseline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руб. </a:t>
                    </a:r>
                    <a:r>
                      <a:rPr lang="ru-RU" baseline="0" dirty="0" smtClean="0"/>
                      <a:t>; </a:t>
                    </a:r>
                    <a:fld id="{67AC4AD5-6950-4607-AEEB-BEC4615EF2B5}" type="PERCENTAGE">
                      <a:rPr lang="ru-RU" baseline="0"/>
                      <a:pPr>
                        <a:defRPr sz="2400" b="1" i="0" u="none" strike="noStrike" kern="1200" baseline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996337680145807"/>
                      <c:h val="0.2766891134816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643455843459298E-2"/>
                  <c:y val="0.1865282834880712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8C4E64DA-3163-4D86-846A-AFF321BB6BA6}" type="CATEGORYNAME">
                      <a:rPr lang="ru-RU"/>
                      <a:pPr>
                        <a:defRPr sz="2400" b="1" i="0" u="none" strike="noStrike" kern="1200" baseline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FDCDA52-0BA4-4BDA-8884-FA50886AC427}" type="VALUE">
                      <a:rPr lang="ru-RU" baseline="0" smtClean="0">
                        <a:solidFill>
                          <a:srgbClr val="002060"/>
                        </a:solidFill>
                      </a:rPr>
                      <a:pPr>
                        <a:defRPr sz="2400" b="1" i="0" u="none" strike="noStrike" kern="1200" baseline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руб.</a:t>
                    </a:r>
                    <a:r>
                      <a:rPr lang="ru-RU" baseline="0" dirty="0" smtClean="0"/>
                      <a:t>; </a:t>
                    </a:r>
                    <a:fld id="{483862D0-C7C4-4338-BEB3-3E76F577615D}" type="PERCENTAGE">
                      <a:rPr lang="ru-RU" baseline="0"/>
                      <a:pPr>
                        <a:defRPr sz="2400" b="1" i="0" u="none" strike="noStrike" kern="1200" baseline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782295257734188"/>
                      <c:h val="0.276689113481668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363595256200399"/>
                  <c:y val="5.152509390360987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B83DC896-B997-409A-9E91-257C9CE2E83B}" type="CATEGORYNAME">
                      <a:rPr lang="ru-RU" dirty="0"/>
                      <a:pPr>
                        <a:defRPr sz="2400" b="1" i="0" u="none" strike="noStrike" kern="1200" baseline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F6896C33-A719-4FA2-88D4-14BB4EB2FD73}" type="VALUE">
                      <a:rPr lang="ru-RU" baseline="0" smtClean="0">
                        <a:solidFill>
                          <a:srgbClr val="002060"/>
                        </a:solidFill>
                      </a:rPr>
                      <a:pPr>
                        <a:defRPr sz="2400" b="1" i="0" u="none" strike="noStrike" kern="1200" baseline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руб.</a:t>
                    </a:r>
                    <a:r>
                      <a:rPr lang="ru-RU" baseline="0" dirty="0" smtClean="0"/>
                      <a:t>; </a:t>
                    </a:r>
                    <a:fld id="{E1B1EED2-9E32-4541-8A4A-1C409048A61E}" type="PERCENTAGE">
                      <a:rPr lang="ru-RU" baseline="0" dirty="0"/>
                      <a:pPr>
                        <a:defRPr sz="2400" b="1" i="0" u="none" strike="noStrike" kern="1200" baseline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563020223344833"/>
                      <c:h val="0.210009734616549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1214070</c:v>
                </c:pt>
                <c:pt idx="1">
                  <c:v>520320</c:v>
                </c:pt>
                <c:pt idx="2">
                  <c:v>20000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24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A8F42-3471-433E-B837-BABEDD8A8E1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5F999-286E-4843-BD8C-1973F22B7524}">
      <dgm:prSet phldrT="[Текст]"/>
      <dgm:spPr/>
      <dgm:t>
        <a:bodyPr/>
        <a:lstStyle/>
        <a:p>
          <a:r>
            <a:rPr lang="ru-RU" b="1" cap="small" baseline="0" dirty="0" smtClean="0">
              <a:latin typeface="Century Gothic" panose="020B0502020202020204" pitchFamily="34" charset="0"/>
            </a:rPr>
            <a:t>запрос   родителей</a:t>
          </a:r>
          <a:endParaRPr lang="ru-RU" b="1" cap="small" baseline="0" dirty="0">
            <a:latin typeface="Century Gothic" panose="020B0502020202020204" pitchFamily="34" charset="0"/>
          </a:endParaRPr>
        </a:p>
      </dgm:t>
    </dgm:pt>
    <dgm:pt modelId="{BAB7E268-0D1F-4924-9C3E-32F0588CCD34}" type="parTrans" cxnId="{DA634D70-B229-4C1E-B959-E805AA6A6401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01DA39B1-F777-4848-9727-F8F18214345B}" type="sibTrans" cxnId="{DA634D70-B229-4C1E-B959-E805AA6A6401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310424DB-3DB1-4044-9924-A725F3CF0445}">
      <dgm:prSet/>
      <dgm:spPr/>
      <dgm:t>
        <a:bodyPr/>
        <a:lstStyle/>
        <a:p>
          <a:r>
            <a:rPr lang="ru-RU" b="1" cap="small" baseline="0" dirty="0" smtClean="0">
              <a:latin typeface="Century Gothic" panose="020B0502020202020204" pitchFamily="34" charset="0"/>
            </a:rPr>
            <a:t>Формулирование   цели  и  задач</a:t>
          </a:r>
          <a:endParaRPr lang="ru-RU" b="1" cap="small" baseline="0" dirty="0">
            <a:latin typeface="Century Gothic" panose="020B0502020202020204" pitchFamily="34" charset="0"/>
          </a:endParaRPr>
        </a:p>
      </dgm:t>
    </dgm:pt>
    <dgm:pt modelId="{44441AA9-720A-4AFA-B6F9-883AEB7B6DBF}" type="parTrans" cxnId="{B34EEDD3-8296-478D-B2C3-E50D23154319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6C6DAD99-1E6A-4CCD-AA34-E29811A9B65A}" type="sibTrans" cxnId="{B34EEDD3-8296-478D-B2C3-E50D23154319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88ADC413-6356-46A3-8ABA-65C0FE63608A}">
      <dgm:prSet/>
      <dgm:spPr/>
      <dgm:t>
        <a:bodyPr/>
        <a:lstStyle/>
        <a:p>
          <a:r>
            <a:rPr lang="ru-RU" b="1" cap="small" baseline="0" dirty="0" smtClean="0">
              <a:latin typeface="Century Gothic" panose="020B0502020202020204" pitchFamily="34" charset="0"/>
            </a:rPr>
            <a:t>учет   возрастных  и  индивидуальных  особенностей ребенка</a:t>
          </a:r>
          <a:endParaRPr lang="ru-RU" b="1" cap="small" baseline="0" dirty="0">
            <a:latin typeface="Century Gothic" panose="020B0502020202020204" pitchFamily="34" charset="0"/>
          </a:endParaRPr>
        </a:p>
      </dgm:t>
    </dgm:pt>
    <dgm:pt modelId="{601FD98C-5A75-470C-BF20-11D6DD79E7A6}" type="parTrans" cxnId="{E8B343F0-4C0B-454D-8E4E-0CDF84268C53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3DEBAA16-7DD3-471C-B38F-BC5D8B8045BD}" type="sibTrans" cxnId="{E8B343F0-4C0B-454D-8E4E-0CDF84268C53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373FB69A-F8B5-4B58-99A1-18B20347A5EE}">
      <dgm:prSet/>
      <dgm:spPr/>
      <dgm:t>
        <a:bodyPr/>
        <a:lstStyle/>
        <a:p>
          <a:r>
            <a:rPr lang="ru-RU" b="1" cap="small" baseline="0" dirty="0" smtClean="0">
              <a:latin typeface="Century Gothic" panose="020B0502020202020204" pitchFamily="34" charset="0"/>
            </a:rPr>
            <a:t>Учет  медицинских  рекомендаций  и  рекомендаций ПМПК</a:t>
          </a:r>
          <a:endParaRPr lang="ru-RU" b="1" cap="small" baseline="0" dirty="0">
            <a:latin typeface="Century Gothic" panose="020B0502020202020204" pitchFamily="34" charset="0"/>
          </a:endParaRPr>
        </a:p>
      </dgm:t>
    </dgm:pt>
    <dgm:pt modelId="{E359F2A7-077C-4C1D-A744-87A7DDB5D550}" type="parTrans" cxnId="{6FC54ADC-154A-4E68-8107-97C0658B1C93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0F1A828E-BF83-432A-B1E2-10643DFDC1B1}" type="sibTrans" cxnId="{6FC54ADC-154A-4E68-8107-97C0658B1C93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7113E9CD-32D9-4421-9FA6-42793579D221}">
      <dgm:prSet/>
      <dgm:spPr/>
      <dgm:t>
        <a:bodyPr/>
        <a:lstStyle/>
        <a:p>
          <a:r>
            <a:rPr lang="ru-RU" b="1" cap="small" baseline="0" dirty="0" smtClean="0">
              <a:latin typeface="Century Gothic" panose="020B0502020202020204" pitchFamily="34" charset="0"/>
            </a:rPr>
            <a:t>Обсуждение  необходимости  в  дополнении  или изменении  учебного  плана</a:t>
          </a:r>
          <a:endParaRPr lang="ru-RU" b="1" cap="small" baseline="0" dirty="0">
            <a:latin typeface="Century Gothic" panose="020B0502020202020204" pitchFamily="34" charset="0"/>
          </a:endParaRPr>
        </a:p>
      </dgm:t>
    </dgm:pt>
    <dgm:pt modelId="{C0FA09F2-117E-4A4E-B96C-E6788D2A8BE1}" type="parTrans" cxnId="{4B01EECF-3CD0-4593-9E55-5E8D9BA5519E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1C6BE82F-8356-468C-B2D7-DF60DBCBF2E7}" type="sibTrans" cxnId="{4B01EECF-3CD0-4593-9E55-5E8D9BA5519E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A13E1467-B7B0-459A-B321-D526F105F298}">
      <dgm:prSet/>
      <dgm:spPr/>
      <dgm:t>
        <a:bodyPr/>
        <a:lstStyle/>
        <a:p>
          <a:r>
            <a:rPr lang="ru-RU" b="1" cap="small" baseline="0" dirty="0" smtClean="0">
              <a:latin typeface="Century Gothic" panose="020B0502020202020204" pitchFamily="34" charset="0"/>
            </a:rPr>
            <a:t>определение  форм   получения  образования</a:t>
          </a:r>
          <a:endParaRPr lang="ru-RU" b="1" cap="small" baseline="0" dirty="0">
            <a:latin typeface="Century Gothic" panose="020B0502020202020204" pitchFamily="34" charset="0"/>
          </a:endParaRPr>
        </a:p>
      </dgm:t>
    </dgm:pt>
    <dgm:pt modelId="{8D5B6C45-7E02-4513-B645-5AF577531BF2}" type="parTrans" cxnId="{F9493E06-E933-4E19-BCDB-34469B7315FB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5D8F58B7-BB01-453C-A99F-551CD76421EA}" type="sibTrans" cxnId="{F9493E06-E933-4E19-BCDB-34469B7315FB}">
      <dgm:prSet/>
      <dgm:spPr/>
      <dgm:t>
        <a:bodyPr/>
        <a:lstStyle/>
        <a:p>
          <a:endParaRPr lang="ru-RU" b="1" cap="small" baseline="0">
            <a:latin typeface="Century Gothic" panose="020B0502020202020204" pitchFamily="34" charset="0"/>
          </a:endParaRPr>
        </a:p>
      </dgm:t>
    </dgm:pt>
    <dgm:pt modelId="{47DC3156-A9FA-4F97-895A-14F5D293C0C5}" type="pres">
      <dgm:prSet presAssocID="{1BEA8F42-3471-433E-B837-BABEDD8A8E1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9898D6-A8FB-4D88-8DED-4F9EDC9BB532}" type="pres">
      <dgm:prSet presAssocID="{2655F999-286E-4843-BD8C-1973F22B7524}" presName="thickLine" presStyleLbl="alignNode1" presStyleIdx="0" presStyleCnt="6"/>
      <dgm:spPr/>
    </dgm:pt>
    <dgm:pt modelId="{86773122-BD63-40C6-B981-EDF379DBA0E8}" type="pres">
      <dgm:prSet presAssocID="{2655F999-286E-4843-BD8C-1973F22B7524}" presName="horz1" presStyleCnt="0"/>
      <dgm:spPr/>
    </dgm:pt>
    <dgm:pt modelId="{643331F8-0E25-416F-8498-440868C22EC8}" type="pres">
      <dgm:prSet presAssocID="{2655F999-286E-4843-BD8C-1973F22B7524}" presName="tx1" presStyleLbl="revTx" presStyleIdx="0" presStyleCnt="6"/>
      <dgm:spPr/>
      <dgm:t>
        <a:bodyPr/>
        <a:lstStyle/>
        <a:p>
          <a:endParaRPr lang="ru-RU"/>
        </a:p>
      </dgm:t>
    </dgm:pt>
    <dgm:pt modelId="{73B1686C-8BD0-4635-AE15-0D0166AF57BA}" type="pres">
      <dgm:prSet presAssocID="{2655F999-286E-4843-BD8C-1973F22B7524}" presName="vert1" presStyleCnt="0"/>
      <dgm:spPr/>
    </dgm:pt>
    <dgm:pt modelId="{27B2B471-9B80-414B-8A63-B609C027A53A}" type="pres">
      <dgm:prSet presAssocID="{310424DB-3DB1-4044-9924-A725F3CF0445}" presName="thickLine" presStyleLbl="alignNode1" presStyleIdx="1" presStyleCnt="6"/>
      <dgm:spPr/>
    </dgm:pt>
    <dgm:pt modelId="{47D03B96-90AB-4F5E-AF32-244E56850049}" type="pres">
      <dgm:prSet presAssocID="{310424DB-3DB1-4044-9924-A725F3CF0445}" presName="horz1" presStyleCnt="0"/>
      <dgm:spPr/>
    </dgm:pt>
    <dgm:pt modelId="{A128D06D-9718-4811-B1E1-7E6BCFB17D7E}" type="pres">
      <dgm:prSet presAssocID="{310424DB-3DB1-4044-9924-A725F3CF0445}" presName="tx1" presStyleLbl="revTx" presStyleIdx="1" presStyleCnt="6"/>
      <dgm:spPr/>
      <dgm:t>
        <a:bodyPr/>
        <a:lstStyle/>
        <a:p>
          <a:endParaRPr lang="ru-RU"/>
        </a:p>
      </dgm:t>
    </dgm:pt>
    <dgm:pt modelId="{AE154AAE-1FD7-4945-B046-E5355F42136D}" type="pres">
      <dgm:prSet presAssocID="{310424DB-3DB1-4044-9924-A725F3CF0445}" presName="vert1" presStyleCnt="0"/>
      <dgm:spPr/>
    </dgm:pt>
    <dgm:pt modelId="{C35AFAC2-F0D7-43C7-8894-213C731FE63D}" type="pres">
      <dgm:prSet presAssocID="{88ADC413-6356-46A3-8ABA-65C0FE63608A}" presName="thickLine" presStyleLbl="alignNode1" presStyleIdx="2" presStyleCnt="6"/>
      <dgm:spPr/>
    </dgm:pt>
    <dgm:pt modelId="{98077B9C-F69D-4E7B-9041-B95F4AF35809}" type="pres">
      <dgm:prSet presAssocID="{88ADC413-6356-46A3-8ABA-65C0FE63608A}" presName="horz1" presStyleCnt="0"/>
      <dgm:spPr/>
    </dgm:pt>
    <dgm:pt modelId="{2104DC4A-65E8-4286-AE55-7A213EA5B16B}" type="pres">
      <dgm:prSet presAssocID="{88ADC413-6356-46A3-8ABA-65C0FE63608A}" presName="tx1" presStyleLbl="revTx" presStyleIdx="2" presStyleCnt="6"/>
      <dgm:spPr/>
      <dgm:t>
        <a:bodyPr/>
        <a:lstStyle/>
        <a:p>
          <a:endParaRPr lang="ru-RU"/>
        </a:p>
      </dgm:t>
    </dgm:pt>
    <dgm:pt modelId="{00E3774F-79F4-4178-B1AC-78AB58054296}" type="pres">
      <dgm:prSet presAssocID="{88ADC413-6356-46A3-8ABA-65C0FE63608A}" presName="vert1" presStyleCnt="0"/>
      <dgm:spPr/>
    </dgm:pt>
    <dgm:pt modelId="{67AF1E64-373D-44CD-BE92-797CB2347E6B}" type="pres">
      <dgm:prSet presAssocID="{373FB69A-F8B5-4B58-99A1-18B20347A5EE}" presName="thickLine" presStyleLbl="alignNode1" presStyleIdx="3" presStyleCnt="6"/>
      <dgm:spPr/>
    </dgm:pt>
    <dgm:pt modelId="{6FF3BE80-A4FC-4257-AAFF-464B66F8A7A4}" type="pres">
      <dgm:prSet presAssocID="{373FB69A-F8B5-4B58-99A1-18B20347A5EE}" presName="horz1" presStyleCnt="0"/>
      <dgm:spPr/>
    </dgm:pt>
    <dgm:pt modelId="{5A256B25-2367-4897-93C5-71CF652C8386}" type="pres">
      <dgm:prSet presAssocID="{373FB69A-F8B5-4B58-99A1-18B20347A5EE}" presName="tx1" presStyleLbl="revTx" presStyleIdx="3" presStyleCnt="6"/>
      <dgm:spPr/>
      <dgm:t>
        <a:bodyPr/>
        <a:lstStyle/>
        <a:p>
          <a:endParaRPr lang="ru-RU"/>
        </a:p>
      </dgm:t>
    </dgm:pt>
    <dgm:pt modelId="{E3CB21D2-7844-4E80-9FED-D84F0EF60C26}" type="pres">
      <dgm:prSet presAssocID="{373FB69A-F8B5-4B58-99A1-18B20347A5EE}" presName="vert1" presStyleCnt="0"/>
      <dgm:spPr/>
    </dgm:pt>
    <dgm:pt modelId="{B21EEB60-7499-43A4-BF30-469B5D61B5F5}" type="pres">
      <dgm:prSet presAssocID="{7113E9CD-32D9-4421-9FA6-42793579D221}" presName="thickLine" presStyleLbl="alignNode1" presStyleIdx="4" presStyleCnt="6"/>
      <dgm:spPr/>
    </dgm:pt>
    <dgm:pt modelId="{720AF181-C86E-4315-93B1-488BE8D89B4D}" type="pres">
      <dgm:prSet presAssocID="{7113E9CD-32D9-4421-9FA6-42793579D221}" presName="horz1" presStyleCnt="0"/>
      <dgm:spPr/>
    </dgm:pt>
    <dgm:pt modelId="{4F244BCC-3B0A-4283-AB1E-5298FFBD5707}" type="pres">
      <dgm:prSet presAssocID="{7113E9CD-32D9-4421-9FA6-42793579D221}" presName="tx1" presStyleLbl="revTx" presStyleIdx="4" presStyleCnt="6"/>
      <dgm:spPr/>
      <dgm:t>
        <a:bodyPr/>
        <a:lstStyle/>
        <a:p>
          <a:endParaRPr lang="ru-RU"/>
        </a:p>
      </dgm:t>
    </dgm:pt>
    <dgm:pt modelId="{5BFA46BD-FA54-470F-A715-C8C4AFF7BE1B}" type="pres">
      <dgm:prSet presAssocID="{7113E9CD-32D9-4421-9FA6-42793579D221}" presName="vert1" presStyleCnt="0"/>
      <dgm:spPr/>
    </dgm:pt>
    <dgm:pt modelId="{08454452-8951-473D-A89C-4EDACB5D21AE}" type="pres">
      <dgm:prSet presAssocID="{A13E1467-B7B0-459A-B321-D526F105F298}" presName="thickLine" presStyleLbl="alignNode1" presStyleIdx="5" presStyleCnt="6"/>
      <dgm:spPr/>
    </dgm:pt>
    <dgm:pt modelId="{8E3869AA-D17A-4314-8008-03A85E4FC60D}" type="pres">
      <dgm:prSet presAssocID="{A13E1467-B7B0-459A-B321-D526F105F298}" presName="horz1" presStyleCnt="0"/>
      <dgm:spPr/>
    </dgm:pt>
    <dgm:pt modelId="{06388C86-A1F8-4B85-996C-C9444AE580BE}" type="pres">
      <dgm:prSet presAssocID="{A13E1467-B7B0-459A-B321-D526F105F298}" presName="tx1" presStyleLbl="revTx" presStyleIdx="5" presStyleCnt="6"/>
      <dgm:spPr/>
      <dgm:t>
        <a:bodyPr/>
        <a:lstStyle/>
        <a:p>
          <a:endParaRPr lang="ru-RU"/>
        </a:p>
      </dgm:t>
    </dgm:pt>
    <dgm:pt modelId="{AE3269DF-2AF0-4BAE-9A8F-3BEC43809DA1}" type="pres">
      <dgm:prSet presAssocID="{A13E1467-B7B0-459A-B321-D526F105F298}" presName="vert1" presStyleCnt="0"/>
      <dgm:spPr/>
    </dgm:pt>
  </dgm:ptLst>
  <dgm:cxnLst>
    <dgm:cxn modelId="{5A554A9A-8D3F-4F66-B6B7-C1294A7078CC}" type="presOf" srcId="{2655F999-286E-4843-BD8C-1973F22B7524}" destId="{643331F8-0E25-416F-8498-440868C22EC8}" srcOrd="0" destOrd="0" presId="urn:microsoft.com/office/officeart/2008/layout/LinedList"/>
    <dgm:cxn modelId="{3F030A0A-8ED0-4390-A0C4-9FFB1C8E0509}" type="presOf" srcId="{373FB69A-F8B5-4B58-99A1-18B20347A5EE}" destId="{5A256B25-2367-4897-93C5-71CF652C8386}" srcOrd="0" destOrd="0" presId="urn:microsoft.com/office/officeart/2008/layout/LinedList"/>
    <dgm:cxn modelId="{6FC54ADC-154A-4E68-8107-97C0658B1C93}" srcId="{1BEA8F42-3471-433E-B837-BABEDD8A8E1F}" destId="{373FB69A-F8B5-4B58-99A1-18B20347A5EE}" srcOrd="3" destOrd="0" parTransId="{E359F2A7-077C-4C1D-A744-87A7DDB5D550}" sibTransId="{0F1A828E-BF83-432A-B1E2-10643DFDC1B1}"/>
    <dgm:cxn modelId="{15BC8D67-E7A3-4705-8199-E62DD0009C82}" type="presOf" srcId="{7113E9CD-32D9-4421-9FA6-42793579D221}" destId="{4F244BCC-3B0A-4283-AB1E-5298FFBD5707}" srcOrd="0" destOrd="0" presId="urn:microsoft.com/office/officeart/2008/layout/LinedList"/>
    <dgm:cxn modelId="{929460BA-455D-4F0E-9841-45AC688B5F66}" type="presOf" srcId="{88ADC413-6356-46A3-8ABA-65C0FE63608A}" destId="{2104DC4A-65E8-4286-AE55-7A213EA5B16B}" srcOrd="0" destOrd="0" presId="urn:microsoft.com/office/officeart/2008/layout/LinedList"/>
    <dgm:cxn modelId="{DA634D70-B229-4C1E-B959-E805AA6A6401}" srcId="{1BEA8F42-3471-433E-B837-BABEDD8A8E1F}" destId="{2655F999-286E-4843-BD8C-1973F22B7524}" srcOrd="0" destOrd="0" parTransId="{BAB7E268-0D1F-4924-9C3E-32F0588CCD34}" sibTransId="{01DA39B1-F777-4848-9727-F8F18214345B}"/>
    <dgm:cxn modelId="{FA2D37C5-5793-4CA6-8763-D448F695DEE8}" type="presOf" srcId="{310424DB-3DB1-4044-9924-A725F3CF0445}" destId="{A128D06D-9718-4811-B1E1-7E6BCFB17D7E}" srcOrd="0" destOrd="0" presId="urn:microsoft.com/office/officeart/2008/layout/LinedList"/>
    <dgm:cxn modelId="{F9493E06-E933-4E19-BCDB-34469B7315FB}" srcId="{1BEA8F42-3471-433E-B837-BABEDD8A8E1F}" destId="{A13E1467-B7B0-459A-B321-D526F105F298}" srcOrd="5" destOrd="0" parTransId="{8D5B6C45-7E02-4513-B645-5AF577531BF2}" sibTransId="{5D8F58B7-BB01-453C-A99F-551CD76421EA}"/>
    <dgm:cxn modelId="{8798E9C7-506C-421F-8775-704EB96F6AF7}" type="presOf" srcId="{A13E1467-B7B0-459A-B321-D526F105F298}" destId="{06388C86-A1F8-4B85-996C-C9444AE580BE}" srcOrd="0" destOrd="0" presId="urn:microsoft.com/office/officeart/2008/layout/LinedList"/>
    <dgm:cxn modelId="{B34EEDD3-8296-478D-B2C3-E50D23154319}" srcId="{1BEA8F42-3471-433E-B837-BABEDD8A8E1F}" destId="{310424DB-3DB1-4044-9924-A725F3CF0445}" srcOrd="1" destOrd="0" parTransId="{44441AA9-720A-4AFA-B6F9-883AEB7B6DBF}" sibTransId="{6C6DAD99-1E6A-4CCD-AA34-E29811A9B65A}"/>
    <dgm:cxn modelId="{4B01EECF-3CD0-4593-9E55-5E8D9BA5519E}" srcId="{1BEA8F42-3471-433E-B837-BABEDD8A8E1F}" destId="{7113E9CD-32D9-4421-9FA6-42793579D221}" srcOrd="4" destOrd="0" parTransId="{C0FA09F2-117E-4A4E-B96C-E6788D2A8BE1}" sibTransId="{1C6BE82F-8356-468C-B2D7-DF60DBCBF2E7}"/>
    <dgm:cxn modelId="{00CC9CB5-3814-480C-95DB-9A75811E49F7}" type="presOf" srcId="{1BEA8F42-3471-433E-B837-BABEDD8A8E1F}" destId="{47DC3156-A9FA-4F97-895A-14F5D293C0C5}" srcOrd="0" destOrd="0" presId="urn:microsoft.com/office/officeart/2008/layout/LinedList"/>
    <dgm:cxn modelId="{E8B343F0-4C0B-454D-8E4E-0CDF84268C53}" srcId="{1BEA8F42-3471-433E-B837-BABEDD8A8E1F}" destId="{88ADC413-6356-46A3-8ABA-65C0FE63608A}" srcOrd="2" destOrd="0" parTransId="{601FD98C-5A75-470C-BF20-11D6DD79E7A6}" sibTransId="{3DEBAA16-7DD3-471C-B38F-BC5D8B8045BD}"/>
    <dgm:cxn modelId="{5B3ADA2C-EE20-4813-8D0C-937B5CAACE4F}" type="presParOf" srcId="{47DC3156-A9FA-4F97-895A-14F5D293C0C5}" destId="{389898D6-A8FB-4D88-8DED-4F9EDC9BB532}" srcOrd="0" destOrd="0" presId="urn:microsoft.com/office/officeart/2008/layout/LinedList"/>
    <dgm:cxn modelId="{6036E0AB-0B26-4298-BA28-6FC168C88D7D}" type="presParOf" srcId="{47DC3156-A9FA-4F97-895A-14F5D293C0C5}" destId="{86773122-BD63-40C6-B981-EDF379DBA0E8}" srcOrd="1" destOrd="0" presId="urn:microsoft.com/office/officeart/2008/layout/LinedList"/>
    <dgm:cxn modelId="{D848A64F-4E9B-4688-BC44-1968AA70ECE9}" type="presParOf" srcId="{86773122-BD63-40C6-B981-EDF379DBA0E8}" destId="{643331F8-0E25-416F-8498-440868C22EC8}" srcOrd="0" destOrd="0" presId="urn:microsoft.com/office/officeart/2008/layout/LinedList"/>
    <dgm:cxn modelId="{EDE8F4D1-74FF-49D4-A93A-1B2A8A67B599}" type="presParOf" srcId="{86773122-BD63-40C6-B981-EDF379DBA0E8}" destId="{73B1686C-8BD0-4635-AE15-0D0166AF57BA}" srcOrd="1" destOrd="0" presId="urn:microsoft.com/office/officeart/2008/layout/LinedList"/>
    <dgm:cxn modelId="{1C7534FD-FECE-4D5A-8529-A27E434A9F89}" type="presParOf" srcId="{47DC3156-A9FA-4F97-895A-14F5D293C0C5}" destId="{27B2B471-9B80-414B-8A63-B609C027A53A}" srcOrd="2" destOrd="0" presId="urn:microsoft.com/office/officeart/2008/layout/LinedList"/>
    <dgm:cxn modelId="{0619C546-7865-462E-9CB7-659EE5B1C88C}" type="presParOf" srcId="{47DC3156-A9FA-4F97-895A-14F5D293C0C5}" destId="{47D03B96-90AB-4F5E-AF32-244E56850049}" srcOrd="3" destOrd="0" presId="urn:microsoft.com/office/officeart/2008/layout/LinedList"/>
    <dgm:cxn modelId="{2CFF373F-5580-4BC1-96E1-EA2C5B2814C7}" type="presParOf" srcId="{47D03B96-90AB-4F5E-AF32-244E56850049}" destId="{A128D06D-9718-4811-B1E1-7E6BCFB17D7E}" srcOrd="0" destOrd="0" presId="urn:microsoft.com/office/officeart/2008/layout/LinedList"/>
    <dgm:cxn modelId="{5FCA478A-FC5A-4F7E-BF5A-4C14D21C2693}" type="presParOf" srcId="{47D03B96-90AB-4F5E-AF32-244E56850049}" destId="{AE154AAE-1FD7-4945-B046-E5355F42136D}" srcOrd="1" destOrd="0" presId="urn:microsoft.com/office/officeart/2008/layout/LinedList"/>
    <dgm:cxn modelId="{8D4AD09B-8D6F-456E-8A73-F2255E6BC44C}" type="presParOf" srcId="{47DC3156-A9FA-4F97-895A-14F5D293C0C5}" destId="{C35AFAC2-F0D7-43C7-8894-213C731FE63D}" srcOrd="4" destOrd="0" presId="urn:microsoft.com/office/officeart/2008/layout/LinedList"/>
    <dgm:cxn modelId="{6569E070-5A46-4135-B38E-B19E34574C95}" type="presParOf" srcId="{47DC3156-A9FA-4F97-895A-14F5D293C0C5}" destId="{98077B9C-F69D-4E7B-9041-B95F4AF35809}" srcOrd="5" destOrd="0" presId="urn:microsoft.com/office/officeart/2008/layout/LinedList"/>
    <dgm:cxn modelId="{8AAA279F-3A23-4479-83A6-6135B327DE90}" type="presParOf" srcId="{98077B9C-F69D-4E7B-9041-B95F4AF35809}" destId="{2104DC4A-65E8-4286-AE55-7A213EA5B16B}" srcOrd="0" destOrd="0" presId="urn:microsoft.com/office/officeart/2008/layout/LinedList"/>
    <dgm:cxn modelId="{0F0128A9-3801-4D0D-8A5C-C85B3C47B0ED}" type="presParOf" srcId="{98077B9C-F69D-4E7B-9041-B95F4AF35809}" destId="{00E3774F-79F4-4178-B1AC-78AB58054296}" srcOrd="1" destOrd="0" presId="urn:microsoft.com/office/officeart/2008/layout/LinedList"/>
    <dgm:cxn modelId="{C6B8E0F6-323C-4492-A4F9-E1D933FCCE6E}" type="presParOf" srcId="{47DC3156-A9FA-4F97-895A-14F5D293C0C5}" destId="{67AF1E64-373D-44CD-BE92-797CB2347E6B}" srcOrd="6" destOrd="0" presId="urn:microsoft.com/office/officeart/2008/layout/LinedList"/>
    <dgm:cxn modelId="{35C5FC90-1F15-44DB-830F-FB54BECA7F2E}" type="presParOf" srcId="{47DC3156-A9FA-4F97-895A-14F5D293C0C5}" destId="{6FF3BE80-A4FC-4257-AAFF-464B66F8A7A4}" srcOrd="7" destOrd="0" presId="urn:microsoft.com/office/officeart/2008/layout/LinedList"/>
    <dgm:cxn modelId="{70EFBFD9-5E9F-414B-9FE7-C611FD326E39}" type="presParOf" srcId="{6FF3BE80-A4FC-4257-AAFF-464B66F8A7A4}" destId="{5A256B25-2367-4897-93C5-71CF652C8386}" srcOrd="0" destOrd="0" presId="urn:microsoft.com/office/officeart/2008/layout/LinedList"/>
    <dgm:cxn modelId="{806B3D26-1367-4809-8B27-4C0E3EAD15F8}" type="presParOf" srcId="{6FF3BE80-A4FC-4257-AAFF-464B66F8A7A4}" destId="{E3CB21D2-7844-4E80-9FED-D84F0EF60C26}" srcOrd="1" destOrd="0" presId="urn:microsoft.com/office/officeart/2008/layout/LinedList"/>
    <dgm:cxn modelId="{E43F65BB-F066-4092-B857-4A78A6502D15}" type="presParOf" srcId="{47DC3156-A9FA-4F97-895A-14F5D293C0C5}" destId="{B21EEB60-7499-43A4-BF30-469B5D61B5F5}" srcOrd="8" destOrd="0" presId="urn:microsoft.com/office/officeart/2008/layout/LinedList"/>
    <dgm:cxn modelId="{EB5F5018-57F9-4F06-ABDB-8A94ED6DB2FF}" type="presParOf" srcId="{47DC3156-A9FA-4F97-895A-14F5D293C0C5}" destId="{720AF181-C86E-4315-93B1-488BE8D89B4D}" srcOrd="9" destOrd="0" presId="urn:microsoft.com/office/officeart/2008/layout/LinedList"/>
    <dgm:cxn modelId="{3A377AB6-13BC-4D77-A00C-1C79F141C015}" type="presParOf" srcId="{720AF181-C86E-4315-93B1-488BE8D89B4D}" destId="{4F244BCC-3B0A-4283-AB1E-5298FFBD5707}" srcOrd="0" destOrd="0" presId="urn:microsoft.com/office/officeart/2008/layout/LinedList"/>
    <dgm:cxn modelId="{9E59EFCC-A482-483D-8894-D8B3B9A60EFB}" type="presParOf" srcId="{720AF181-C86E-4315-93B1-488BE8D89B4D}" destId="{5BFA46BD-FA54-470F-A715-C8C4AFF7BE1B}" srcOrd="1" destOrd="0" presId="urn:microsoft.com/office/officeart/2008/layout/LinedList"/>
    <dgm:cxn modelId="{A5E27EE2-191A-4FD2-88BB-BAE0C4D4612A}" type="presParOf" srcId="{47DC3156-A9FA-4F97-895A-14F5D293C0C5}" destId="{08454452-8951-473D-A89C-4EDACB5D21AE}" srcOrd="10" destOrd="0" presId="urn:microsoft.com/office/officeart/2008/layout/LinedList"/>
    <dgm:cxn modelId="{59F8C46C-9154-44DA-8210-9C2893A9170B}" type="presParOf" srcId="{47DC3156-A9FA-4F97-895A-14F5D293C0C5}" destId="{8E3869AA-D17A-4314-8008-03A85E4FC60D}" srcOrd="11" destOrd="0" presId="urn:microsoft.com/office/officeart/2008/layout/LinedList"/>
    <dgm:cxn modelId="{5210DB09-301F-4295-9797-C31FEE243C9E}" type="presParOf" srcId="{8E3869AA-D17A-4314-8008-03A85E4FC60D}" destId="{06388C86-A1F8-4B85-996C-C9444AE580BE}" srcOrd="0" destOrd="0" presId="urn:microsoft.com/office/officeart/2008/layout/LinedList"/>
    <dgm:cxn modelId="{4C7E819E-58E0-4C23-BF0B-E93053EE4871}" type="presParOf" srcId="{8E3869AA-D17A-4314-8008-03A85E4FC60D}" destId="{AE3269DF-2AF0-4BAE-9A8F-3BEC43809D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78EC3-BF18-4C24-A5FC-794CC1F850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D70AE8-C248-4C80-8C5D-006B08AF937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cap="small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Доступность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FBE1F2-46CA-4FEB-A9AB-3983625C9039}" type="parTrans" cxnId="{C820CA02-0B66-4912-8953-7ADBD1B927CE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A5A47E-432F-4DA1-82B4-39CF6A569151}" type="sibTrans" cxnId="{C820CA02-0B66-4912-8953-7ADBD1B927CE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68D366-5699-4B40-ADD6-DEB8C7F3329B}">
      <dgm:prSet phldrT="[Текст]" custT="1"/>
      <dgm:spPr/>
      <dgm:t>
        <a:bodyPr vert="horz"/>
        <a:lstStyle/>
        <a:p>
          <a:r>
            <a:rPr lang="ru-RU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организационная </a:t>
          </a:r>
          <a:endParaRPr lang="ru-RU" sz="1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903685B9-8FB3-4246-BCDD-A4C1BEDE8754}" type="parTrans" cxnId="{8B254BAA-A992-42AD-8B49-A67A8436E18A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6B81AA-9232-407D-BEBB-F0EAA1E49D34}" type="sibTrans" cxnId="{8B254BAA-A992-42AD-8B49-A67A8436E18A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6F2AD8-7316-469D-A2DA-39EA42EF9306}">
      <dgm:prSet phldrT="[Текст]" custT="1"/>
      <dgm:spPr/>
      <dgm:t>
        <a:bodyPr vert="horz"/>
        <a:lstStyle/>
        <a:p>
          <a:r>
            <a:rPr lang="ru-RU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информационная</a:t>
          </a:r>
          <a:endParaRPr lang="ru-RU" sz="1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C025AF75-F484-48AE-95AA-52426ACC957D}" type="parTrans" cxnId="{8F32775B-5627-4012-853D-37ECA42FE62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965B12-23B9-434E-8FE0-358EAAC792B9}" type="sibTrans" cxnId="{8F32775B-5627-4012-853D-37ECA42FE629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9B0A2-DBD2-4D9F-8CA8-A741591962EC}">
      <dgm:prSet phldrT="[Текст]" custT="1"/>
      <dgm:spPr/>
      <dgm:t>
        <a:bodyPr vert="horz"/>
        <a:lstStyle/>
        <a:p>
          <a:r>
            <a:rPr lang="ru-RU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территориальная</a:t>
          </a:r>
          <a:endParaRPr lang="ru-RU" sz="1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E0D9709-0CB8-429E-B6ED-569CCD21051E}" type="parTrans" cxnId="{B6B00405-1A94-4BFA-A0D3-F40D6E1CFB8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E194E-24E4-45B9-8390-B37181D424E2}" type="sibTrans" cxnId="{B6B00405-1A94-4BFA-A0D3-F40D6E1CFB85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8F8782-07B3-467C-9FD6-292FC43E4878}">
      <dgm:prSet phldrT="[Текст]" custT="1"/>
      <dgm:spPr/>
      <dgm:t>
        <a:bodyPr vert="horz"/>
        <a:lstStyle/>
        <a:p>
          <a:r>
            <a:rPr lang="ru-RU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кадровая</a:t>
          </a:r>
          <a:endParaRPr lang="ru-RU" sz="1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B796DE39-A3BE-4973-8913-9FC68BC6CAE0}" type="parTrans" cxnId="{11243D8A-6F8C-48E8-A994-3C8609FE92A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9D11DE-3890-44C4-B6FF-2978A7602744}" type="sibTrans" cxnId="{11243D8A-6F8C-48E8-A994-3C8609FE92A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59787-3B45-4193-A1E0-0C57FD61EBA0}">
      <dgm:prSet phldrT="[Текст]" custT="1"/>
      <dgm:spPr/>
      <dgm:t>
        <a:bodyPr vert="horz"/>
        <a:lstStyle/>
        <a:p>
          <a:r>
            <a:rPr lang="ru-RU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инженерно-архитектурная </a:t>
          </a:r>
          <a:endParaRPr lang="ru-RU" sz="1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4C04D6B-F4A6-4048-9660-FFAFE9F99BD5}" type="parTrans" cxnId="{7BAEA730-7EF1-4D5C-BC51-C1B8BE9D4CEE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5F6BC3-6726-4F10-AC66-818025BC1962}" type="sibTrans" cxnId="{7BAEA730-7EF1-4D5C-BC51-C1B8BE9D4CEE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B15BF7-C85F-416E-9E47-9614B71BACC2}">
      <dgm:prSet phldrT="[Текст]" custT="1"/>
      <dgm:spPr/>
      <dgm:t>
        <a:bodyPr vert="horz"/>
        <a:lstStyle/>
        <a:p>
          <a:r>
            <a:rPr lang="ru-RU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материально-техническая </a:t>
          </a:r>
          <a:endParaRPr lang="ru-RU" sz="1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1555498F-4518-43B6-BF8B-8F27C69A2EE6}" type="parTrans" cxnId="{E99AEB19-D5E8-4083-BC71-937C636FF8EC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2BBBDF-DA05-42F5-BEC5-21F74C7A4892}" type="sibTrans" cxnId="{E99AEB19-D5E8-4083-BC71-937C636FF8EC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E9CF0-5489-4689-A366-946ED667EDBF}">
      <dgm:prSet phldrT="[Текст]" custT="1"/>
      <dgm:spPr/>
      <dgm:t>
        <a:bodyPr vert="horz"/>
        <a:lstStyle/>
        <a:p>
          <a:r>
            <a:rPr lang="ru-RU" sz="18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социально-психологическая </a:t>
          </a:r>
          <a:endParaRPr lang="ru-RU" sz="18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D8B9DA1B-72F6-458A-8A9F-4AC0C928F05E}" type="parTrans" cxnId="{39360E69-13C3-498C-8B8F-787E2FB4DBA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3D080-AC1B-4FBD-A318-9C8B371FAE5E}" type="sibTrans" cxnId="{39360E69-13C3-498C-8B8F-787E2FB4DBA7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4149D0-9646-42C4-8D82-8281DED97CCD}" type="pres">
      <dgm:prSet presAssocID="{B1D78EC3-BF18-4C24-A5FC-794CC1F850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A1F0A5-B67B-451A-92DA-5959B5C23307}" type="pres">
      <dgm:prSet presAssocID="{CCD70AE8-C248-4C80-8C5D-006B08AF9374}" presName="node" presStyleLbl="node1" presStyleIdx="0" presStyleCnt="8" custScaleY="49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13E56-EB94-4823-8EBE-660070CF4A2D}" type="pres">
      <dgm:prSet presAssocID="{06A5A47E-432F-4DA1-82B4-39CF6A569151}" presName="sibTrans" presStyleCnt="0"/>
      <dgm:spPr/>
    </dgm:pt>
    <dgm:pt modelId="{00DAD61C-6E1E-4E37-85B2-9ADEADF3BA8B}" type="pres">
      <dgm:prSet presAssocID="{9D68D366-5699-4B40-ADD6-DEB8C7F3329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C3A54-929D-4873-8B12-03FABAD3E723}" type="pres">
      <dgm:prSet presAssocID="{436B81AA-9232-407D-BEBB-F0EAA1E49D34}" presName="sibTrans" presStyleCnt="0"/>
      <dgm:spPr/>
    </dgm:pt>
    <dgm:pt modelId="{A9C2E266-C257-4679-A77C-F1A9D7DAC7F7}" type="pres">
      <dgm:prSet presAssocID="{9E6F2AD8-7316-469D-A2DA-39EA42EF930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03FE3-A861-4C2E-BD61-48966CD2BF39}" type="pres">
      <dgm:prSet presAssocID="{F7965B12-23B9-434E-8FE0-358EAAC792B9}" presName="sibTrans" presStyleCnt="0"/>
      <dgm:spPr/>
    </dgm:pt>
    <dgm:pt modelId="{71167935-99C0-4197-9671-D23C18528F8D}" type="pres">
      <dgm:prSet presAssocID="{F299B0A2-DBD2-4D9F-8CA8-A741591962E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804DC-BB58-44B4-B052-0CC283A1897A}" type="pres">
      <dgm:prSet presAssocID="{3D5E194E-24E4-45B9-8390-B37181D424E2}" presName="sibTrans" presStyleCnt="0"/>
      <dgm:spPr/>
    </dgm:pt>
    <dgm:pt modelId="{F5773990-AB67-4A67-96C6-D6A31BFF9B9C}" type="pres">
      <dgm:prSet presAssocID="{FD8F8782-07B3-467C-9FD6-292FC43E487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EB177-6FD5-4D04-88EB-53DF52EBDDDE}" type="pres">
      <dgm:prSet presAssocID="{E99D11DE-3890-44C4-B6FF-2978A7602744}" presName="sibTrans" presStyleCnt="0"/>
      <dgm:spPr/>
    </dgm:pt>
    <dgm:pt modelId="{FDBD4D28-FCC2-4465-BC61-6911916859E0}" type="pres">
      <dgm:prSet presAssocID="{CEF59787-3B45-4193-A1E0-0C57FD61EBA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04A83-2692-4FA4-BC21-FB09D7513065}" type="pres">
      <dgm:prSet presAssocID="{AA5F6BC3-6726-4F10-AC66-818025BC1962}" presName="sibTrans" presStyleCnt="0"/>
      <dgm:spPr/>
    </dgm:pt>
    <dgm:pt modelId="{922E20C1-B923-4871-869D-55FE7CFF213D}" type="pres">
      <dgm:prSet presAssocID="{E6B15BF7-C85F-416E-9E47-9614B71BAC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BB18C-46D9-484A-9BB5-1649BFC20B79}" type="pres">
      <dgm:prSet presAssocID="{4F2BBBDF-DA05-42F5-BEC5-21F74C7A4892}" presName="sibTrans" presStyleCnt="0"/>
      <dgm:spPr/>
    </dgm:pt>
    <dgm:pt modelId="{686271EB-013A-4F31-87A4-5753F99A09EE}" type="pres">
      <dgm:prSet presAssocID="{A23E9CF0-5489-4689-A366-946ED667EDB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41F0A-0736-4F5E-8D13-26A7EC6F5C0D}" type="presOf" srcId="{CCD70AE8-C248-4C80-8C5D-006B08AF9374}" destId="{0CA1F0A5-B67B-451A-92DA-5959B5C23307}" srcOrd="0" destOrd="0" presId="urn:microsoft.com/office/officeart/2005/8/layout/default"/>
    <dgm:cxn modelId="{8B254BAA-A992-42AD-8B49-A67A8436E18A}" srcId="{B1D78EC3-BF18-4C24-A5FC-794CC1F850B4}" destId="{9D68D366-5699-4B40-ADD6-DEB8C7F3329B}" srcOrd="1" destOrd="0" parTransId="{903685B9-8FB3-4246-BCDD-A4C1BEDE8754}" sibTransId="{436B81AA-9232-407D-BEBB-F0EAA1E49D34}"/>
    <dgm:cxn modelId="{2A8FE86B-67D1-42B8-9F91-F7E0BB6A5647}" type="presOf" srcId="{9D68D366-5699-4B40-ADD6-DEB8C7F3329B}" destId="{00DAD61C-6E1E-4E37-85B2-9ADEADF3BA8B}" srcOrd="0" destOrd="0" presId="urn:microsoft.com/office/officeart/2005/8/layout/default"/>
    <dgm:cxn modelId="{39360E69-13C3-498C-8B8F-787E2FB4DBA7}" srcId="{B1D78EC3-BF18-4C24-A5FC-794CC1F850B4}" destId="{A23E9CF0-5489-4689-A366-946ED667EDBF}" srcOrd="7" destOrd="0" parTransId="{D8B9DA1B-72F6-458A-8A9F-4AC0C928F05E}" sibTransId="{9063D080-AC1B-4FBD-A318-9C8B371FAE5E}"/>
    <dgm:cxn modelId="{1B416FE7-4A08-4151-8DC2-4704D64A3077}" type="presOf" srcId="{E6B15BF7-C85F-416E-9E47-9614B71BACC2}" destId="{922E20C1-B923-4871-869D-55FE7CFF213D}" srcOrd="0" destOrd="0" presId="urn:microsoft.com/office/officeart/2005/8/layout/default"/>
    <dgm:cxn modelId="{8C890222-AA35-4F7E-90B1-50B8BB8E370B}" type="presOf" srcId="{B1D78EC3-BF18-4C24-A5FC-794CC1F850B4}" destId="{104149D0-9646-42C4-8D82-8281DED97CCD}" srcOrd="0" destOrd="0" presId="urn:microsoft.com/office/officeart/2005/8/layout/default"/>
    <dgm:cxn modelId="{C820CA02-0B66-4912-8953-7ADBD1B927CE}" srcId="{B1D78EC3-BF18-4C24-A5FC-794CC1F850B4}" destId="{CCD70AE8-C248-4C80-8C5D-006B08AF9374}" srcOrd="0" destOrd="0" parTransId="{ECFBE1F2-46CA-4FEB-A9AB-3983625C9039}" sibTransId="{06A5A47E-432F-4DA1-82B4-39CF6A569151}"/>
    <dgm:cxn modelId="{B6B00405-1A94-4BFA-A0D3-F40D6E1CFB85}" srcId="{B1D78EC3-BF18-4C24-A5FC-794CC1F850B4}" destId="{F299B0A2-DBD2-4D9F-8CA8-A741591962EC}" srcOrd="3" destOrd="0" parTransId="{DE0D9709-0CB8-429E-B6ED-569CCD21051E}" sibTransId="{3D5E194E-24E4-45B9-8390-B37181D424E2}"/>
    <dgm:cxn modelId="{11243D8A-6F8C-48E8-A994-3C8609FE92A2}" srcId="{B1D78EC3-BF18-4C24-A5FC-794CC1F850B4}" destId="{FD8F8782-07B3-467C-9FD6-292FC43E4878}" srcOrd="4" destOrd="0" parTransId="{B796DE39-A3BE-4973-8913-9FC68BC6CAE0}" sibTransId="{E99D11DE-3890-44C4-B6FF-2978A7602744}"/>
    <dgm:cxn modelId="{5381A8CF-E78E-44CA-8179-4F148C61306E}" type="presOf" srcId="{F299B0A2-DBD2-4D9F-8CA8-A741591962EC}" destId="{71167935-99C0-4197-9671-D23C18528F8D}" srcOrd="0" destOrd="0" presId="urn:microsoft.com/office/officeart/2005/8/layout/default"/>
    <dgm:cxn modelId="{8F32775B-5627-4012-853D-37ECA42FE629}" srcId="{B1D78EC3-BF18-4C24-A5FC-794CC1F850B4}" destId="{9E6F2AD8-7316-469D-A2DA-39EA42EF9306}" srcOrd="2" destOrd="0" parTransId="{C025AF75-F484-48AE-95AA-52426ACC957D}" sibTransId="{F7965B12-23B9-434E-8FE0-358EAAC792B9}"/>
    <dgm:cxn modelId="{E99AEB19-D5E8-4083-BC71-937C636FF8EC}" srcId="{B1D78EC3-BF18-4C24-A5FC-794CC1F850B4}" destId="{E6B15BF7-C85F-416E-9E47-9614B71BACC2}" srcOrd="6" destOrd="0" parTransId="{1555498F-4518-43B6-BF8B-8F27C69A2EE6}" sibTransId="{4F2BBBDF-DA05-42F5-BEC5-21F74C7A4892}"/>
    <dgm:cxn modelId="{7BAEA730-7EF1-4D5C-BC51-C1B8BE9D4CEE}" srcId="{B1D78EC3-BF18-4C24-A5FC-794CC1F850B4}" destId="{CEF59787-3B45-4193-A1E0-0C57FD61EBA0}" srcOrd="5" destOrd="0" parTransId="{D4C04D6B-F4A6-4048-9660-FFAFE9F99BD5}" sibTransId="{AA5F6BC3-6726-4F10-AC66-818025BC1962}"/>
    <dgm:cxn modelId="{B907191A-7105-4695-BE52-6F380F3999BA}" type="presOf" srcId="{CEF59787-3B45-4193-A1E0-0C57FD61EBA0}" destId="{FDBD4D28-FCC2-4465-BC61-6911916859E0}" srcOrd="0" destOrd="0" presId="urn:microsoft.com/office/officeart/2005/8/layout/default"/>
    <dgm:cxn modelId="{FBC99A28-99C8-40F5-A662-B2B6913D414F}" type="presOf" srcId="{FD8F8782-07B3-467C-9FD6-292FC43E4878}" destId="{F5773990-AB67-4A67-96C6-D6A31BFF9B9C}" srcOrd="0" destOrd="0" presId="urn:microsoft.com/office/officeart/2005/8/layout/default"/>
    <dgm:cxn modelId="{2F635AC3-23FE-43BA-9D34-B53909302C00}" type="presOf" srcId="{9E6F2AD8-7316-469D-A2DA-39EA42EF9306}" destId="{A9C2E266-C257-4679-A77C-F1A9D7DAC7F7}" srcOrd="0" destOrd="0" presId="urn:microsoft.com/office/officeart/2005/8/layout/default"/>
    <dgm:cxn modelId="{D26915B2-2490-434C-BD8B-63C31C8B11EB}" type="presOf" srcId="{A23E9CF0-5489-4689-A366-946ED667EDBF}" destId="{686271EB-013A-4F31-87A4-5753F99A09EE}" srcOrd="0" destOrd="0" presId="urn:microsoft.com/office/officeart/2005/8/layout/default"/>
    <dgm:cxn modelId="{FCF2504E-1100-46C5-9EA8-D26D8B89166C}" type="presParOf" srcId="{104149D0-9646-42C4-8D82-8281DED97CCD}" destId="{0CA1F0A5-B67B-451A-92DA-5959B5C23307}" srcOrd="0" destOrd="0" presId="urn:microsoft.com/office/officeart/2005/8/layout/default"/>
    <dgm:cxn modelId="{CC6D07B9-A060-4C50-BEBC-DE27048D7002}" type="presParOf" srcId="{104149D0-9646-42C4-8D82-8281DED97CCD}" destId="{F2913E56-EB94-4823-8EBE-660070CF4A2D}" srcOrd="1" destOrd="0" presId="urn:microsoft.com/office/officeart/2005/8/layout/default"/>
    <dgm:cxn modelId="{CCC5A4C6-5F18-4570-9BF8-DEEF7F35BEEA}" type="presParOf" srcId="{104149D0-9646-42C4-8D82-8281DED97CCD}" destId="{00DAD61C-6E1E-4E37-85B2-9ADEADF3BA8B}" srcOrd="2" destOrd="0" presId="urn:microsoft.com/office/officeart/2005/8/layout/default"/>
    <dgm:cxn modelId="{D091751D-9AB0-41DD-84A3-6ED37545D039}" type="presParOf" srcId="{104149D0-9646-42C4-8D82-8281DED97CCD}" destId="{9D6C3A54-929D-4873-8B12-03FABAD3E723}" srcOrd="3" destOrd="0" presId="urn:microsoft.com/office/officeart/2005/8/layout/default"/>
    <dgm:cxn modelId="{FFF89D84-BB7B-4F72-9663-9B35CFB2421A}" type="presParOf" srcId="{104149D0-9646-42C4-8D82-8281DED97CCD}" destId="{A9C2E266-C257-4679-A77C-F1A9D7DAC7F7}" srcOrd="4" destOrd="0" presId="urn:microsoft.com/office/officeart/2005/8/layout/default"/>
    <dgm:cxn modelId="{EA6E907F-0644-4384-8E8F-F525A17D966D}" type="presParOf" srcId="{104149D0-9646-42C4-8D82-8281DED97CCD}" destId="{E1003FE3-A861-4C2E-BD61-48966CD2BF39}" srcOrd="5" destOrd="0" presId="urn:microsoft.com/office/officeart/2005/8/layout/default"/>
    <dgm:cxn modelId="{7BAF46D2-B238-4209-A205-664E0AD7EB15}" type="presParOf" srcId="{104149D0-9646-42C4-8D82-8281DED97CCD}" destId="{71167935-99C0-4197-9671-D23C18528F8D}" srcOrd="6" destOrd="0" presId="urn:microsoft.com/office/officeart/2005/8/layout/default"/>
    <dgm:cxn modelId="{B05E490C-168F-46EF-9359-AE621108BADC}" type="presParOf" srcId="{104149D0-9646-42C4-8D82-8281DED97CCD}" destId="{64D804DC-BB58-44B4-B052-0CC283A1897A}" srcOrd="7" destOrd="0" presId="urn:microsoft.com/office/officeart/2005/8/layout/default"/>
    <dgm:cxn modelId="{40DDA468-AEB2-4163-A892-F371E48445CF}" type="presParOf" srcId="{104149D0-9646-42C4-8D82-8281DED97CCD}" destId="{F5773990-AB67-4A67-96C6-D6A31BFF9B9C}" srcOrd="8" destOrd="0" presId="urn:microsoft.com/office/officeart/2005/8/layout/default"/>
    <dgm:cxn modelId="{112C44D7-C052-413D-B7C4-E32B50FDF7EA}" type="presParOf" srcId="{104149D0-9646-42C4-8D82-8281DED97CCD}" destId="{6F7EB177-6FD5-4D04-88EB-53DF52EBDDDE}" srcOrd="9" destOrd="0" presId="urn:microsoft.com/office/officeart/2005/8/layout/default"/>
    <dgm:cxn modelId="{F7D7BF9F-A81A-4D80-A6B0-96826DB73027}" type="presParOf" srcId="{104149D0-9646-42C4-8D82-8281DED97CCD}" destId="{FDBD4D28-FCC2-4465-BC61-6911916859E0}" srcOrd="10" destOrd="0" presId="urn:microsoft.com/office/officeart/2005/8/layout/default"/>
    <dgm:cxn modelId="{8C566E87-5FBC-4524-BD9D-E2FCB4B1F118}" type="presParOf" srcId="{104149D0-9646-42C4-8D82-8281DED97CCD}" destId="{63904A83-2692-4FA4-BC21-FB09D7513065}" srcOrd="11" destOrd="0" presId="urn:microsoft.com/office/officeart/2005/8/layout/default"/>
    <dgm:cxn modelId="{12B13963-9D40-499D-9AD5-CF279E1641C7}" type="presParOf" srcId="{104149D0-9646-42C4-8D82-8281DED97CCD}" destId="{922E20C1-B923-4871-869D-55FE7CFF213D}" srcOrd="12" destOrd="0" presId="urn:microsoft.com/office/officeart/2005/8/layout/default"/>
    <dgm:cxn modelId="{B4397551-35C5-4FF8-9AA2-856B6DC5ADE2}" type="presParOf" srcId="{104149D0-9646-42C4-8D82-8281DED97CCD}" destId="{919BB18C-46D9-484A-9BB5-1649BFC20B79}" srcOrd="13" destOrd="0" presId="urn:microsoft.com/office/officeart/2005/8/layout/default"/>
    <dgm:cxn modelId="{8DB249A9-D076-4243-90F7-F7BF47987579}" type="presParOf" srcId="{104149D0-9646-42C4-8D82-8281DED97CCD}" destId="{686271EB-013A-4F31-87A4-5753F99A09E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65C50-E512-4274-9AE3-B8C120A500F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2852FD-FB5E-4639-B170-70532162A485}">
      <dgm:prSet phldrT="[Текст]" custT="1"/>
      <dgm:spPr/>
      <dgm:t>
        <a:bodyPr/>
        <a:lstStyle/>
        <a:p>
          <a:r>
            <a:rPr lang="ru-RU" sz="1800" b="1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 опросов, бесед, тестирования   для  определения  особенностей   психической деятельности  и  личностных  характеристик  детей-инвалидов и  детей с ОВЗ</a:t>
          </a:r>
          <a:endParaRPr lang="ru-RU" sz="1800" b="1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BE17AC16-D42B-4A82-8E1C-433F470F98B8}" type="parTrans" cxnId="{97620BDE-F366-4EFF-B36A-A04C34AD4CDC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794032A1-2E71-45C8-BC2C-8806604C0344}" type="sibTrans" cxnId="{97620BDE-F366-4EFF-B36A-A04C34AD4CDC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861FB217-14F0-4668-9049-4C5C9899F213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Беседы  с  детьми и  их  родителями  о  здоровом  образе жизни, о направленностях   программ дополнительного образования</a:t>
          </a:r>
          <a:endParaRPr lang="ru-RU" sz="1800" b="1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9B5BB4C6-D0F1-4A8F-86FC-7AEA246855B3}" type="parTrans" cxnId="{8F851396-3A10-482D-B0E0-BE4EAF3BDA85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3F4B0A15-9BD4-449F-A0EF-C23D75A2A9C9}" type="sibTrans" cxnId="{8F851396-3A10-482D-B0E0-BE4EAF3BDA85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8CCB7A6E-C39E-4181-9BA4-85B3AB4D5489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консультаций  детей  и  родителей  о  направленностях  и  особенностях  программ дополнительного  образования</a:t>
          </a:r>
          <a:endParaRPr lang="ru-RU" sz="1800" b="1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11436040-0CC7-4AAF-807C-FE79189B94AB}" type="parTrans" cxnId="{6DC1F6E1-E43C-4C96-9C95-1D63F37D0AF1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A5123F03-5ECF-4D2E-B8BF-70239AD225FB}" type="sibTrans" cxnId="{6DC1F6E1-E43C-4C96-9C95-1D63F37D0AF1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E07B5D97-8CB0-47FB-8222-D95D5A18A39F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психолого-педагогических  тренингов  на повышение  самооценки</a:t>
          </a:r>
          <a:endParaRPr lang="ru-RU" sz="1800" b="1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558555D1-2729-48BC-A464-90D197D0C4E1}" type="parTrans" cxnId="{3B9ECEC4-4C3A-4289-8946-B2E998E93E45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72E01A95-9D4A-4259-9587-A0E394570283}" type="sibTrans" cxnId="{3B9ECEC4-4C3A-4289-8946-B2E998E93E45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D8BB2868-32B8-41CC-8BBC-9BF1F8888527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занятий  по развитию  коммуникабельности  и  навыков  общения  в  стандартных  ситуациях</a:t>
          </a:r>
          <a:endParaRPr lang="ru-RU" sz="1800" b="1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B08C0EA1-BE6C-4872-B8D2-91D2C17EAA07}" type="parTrans" cxnId="{B2CBF748-45C2-4094-8F7F-3299ECE1F7C2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8F53828A-E483-47A9-8A88-9727797DD146}" type="sibTrans" cxnId="{B2CBF748-45C2-4094-8F7F-3299ECE1F7C2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36E3B77C-1370-4679-B66E-09BBBD418FB2}">
      <dgm:prSet custT="1"/>
      <dgm:spPr/>
      <dgm:t>
        <a:bodyPr/>
        <a:lstStyle/>
        <a:p>
          <a:r>
            <a:rPr lang="ru-RU" sz="1800" b="1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Организация  экскурсий,  в том  числе  имеющих  образовательную   направленность</a:t>
          </a:r>
          <a:endParaRPr lang="ru-RU" sz="1800" b="1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43BE0BEE-4F46-4673-807A-D870E7A808A8}" type="parTrans" cxnId="{9AF51664-1A49-49D0-9CF5-64B4503B4EFE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8BB66AF6-722A-45E2-B03E-FBED4FF0A21B}" type="sibTrans" cxnId="{9AF51664-1A49-49D0-9CF5-64B4503B4EFE}">
      <dgm:prSet/>
      <dgm:spPr/>
      <dgm:t>
        <a:bodyPr/>
        <a:lstStyle/>
        <a:p>
          <a:endParaRPr lang="ru-RU" sz="1800" b="1" cap="small" baseline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gm:t>
    </dgm:pt>
    <dgm:pt modelId="{186911C1-B81C-4515-B0BB-0F7C2E3D9B3B}" type="pres">
      <dgm:prSet presAssocID="{34665C50-E512-4274-9AE3-B8C120A500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F76DEE-AEED-4646-AA1B-EB45275D9AC1}" type="pres">
      <dgm:prSet presAssocID="{B52852FD-FB5E-4639-B170-70532162A485}" presName="thickLine" presStyleLbl="alignNode1" presStyleIdx="0" presStyleCnt="6"/>
      <dgm:spPr/>
    </dgm:pt>
    <dgm:pt modelId="{332C1F74-8AFE-45B0-AFD0-DD28218C0BC0}" type="pres">
      <dgm:prSet presAssocID="{B52852FD-FB5E-4639-B170-70532162A485}" presName="horz1" presStyleCnt="0"/>
      <dgm:spPr/>
    </dgm:pt>
    <dgm:pt modelId="{ECD09CE3-ACC6-4A23-A9EE-4CE213096C83}" type="pres">
      <dgm:prSet presAssocID="{B52852FD-FB5E-4639-B170-70532162A485}" presName="tx1" presStyleLbl="revTx" presStyleIdx="0" presStyleCnt="6" custScaleY="81503"/>
      <dgm:spPr/>
      <dgm:t>
        <a:bodyPr/>
        <a:lstStyle/>
        <a:p>
          <a:endParaRPr lang="ru-RU"/>
        </a:p>
      </dgm:t>
    </dgm:pt>
    <dgm:pt modelId="{CFCDF660-5D3E-4017-AC9A-1D16018FC7E3}" type="pres">
      <dgm:prSet presAssocID="{B52852FD-FB5E-4639-B170-70532162A485}" presName="vert1" presStyleCnt="0"/>
      <dgm:spPr/>
    </dgm:pt>
    <dgm:pt modelId="{9FD1AFD6-FA0D-463E-A900-1166323520B0}" type="pres">
      <dgm:prSet presAssocID="{861FB217-14F0-4668-9049-4C5C9899F213}" presName="thickLine" presStyleLbl="alignNode1" presStyleIdx="1" presStyleCnt="6"/>
      <dgm:spPr/>
    </dgm:pt>
    <dgm:pt modelId="{496955F1-0B29-4134-BF88-714AFED6AAA6}" type="pres">
      <dgm:prSet presAssocID="{861FB217-14F0-4668-9049-4C5C9899F213}" presName="horz1" presStyleCnt="0"/>
      <dgm:spPr/>
    </dgm:pt>
    <dgm:pt modelId="{44B5569E-61A3-4D9B-95DC-831262046A38}" type="pres">
      <dgm:prSet presAssocID="{861FB217-14F0-4668-9049-4C5C9899F213}" presName="tx1" presStyleLbl="revTx" presStyleIdx="1" presStyleCnt="6" custScaleY="79113"/>
      <dgm:spPr/>
      <dgm:t>
        <a:bodyPr/>
        <a:lstStyle/>
        <a:p>
          <a:endParaRPr lang="ru-RU"/>
        </a:p>
      </dgm:t>
    </dgm:pt>
    <dgm:pt modelId="{3C37125B-47D5-4CFC-AF3B-D835DAA7CB8A}" type="pres">
      <dgm:prSet presAssocID="{861FB217-14F0-4668-9049-4C5C9899F213}" presName="vert1" presStyleCnt="0"/>
      <dgm:spPr/>
    </dgm:pt>
    <dgm:pt modelId="{BBA39DEF-401D-492B-BD2E-09BA2232ACB8}" type="pres">
      <dgm:prSet presAssocID="{8CCB7A6E-C39E-4181-9BA4-85B3AB4D5489}" presName="thickLine" presStyleLbl="alignNode1" presStyleIdx="2" presStyleCnt="6"/>
      <dgm:spPr/>
    </dgm:pt>
    <dgm:pt modelId="{F90FD997-F50D-4E29-9894-D96179643E79}" type="pres">
      <dgm:prSet presAssocID="{8CCB7A6E-C39E-4181-9BA4-85B3AB4D5489}" presName="horz1" presStyleCnt="0"/>
      <dgm:spPr/>
    </dgm:pt>
    <dgm:pt modelId="{AE3E99F7-28AA-4B4F-82D3-2E94F44D86D1}" type="pres">
      <dgm:prSet presAssocID="{8CCB7A6E-C39E-4181-9BA4-85B3AB4D5489}" presName="tx1" presStyleLbl="revTx" presStyleIdx="2" presStyleCnt="6" custScaleY="59820"/>
      <dgm:spPr/>
      <dgm:t>
        <a:bodyPr/>
        <a:lstStyle/>
        <a:p>
          <a:endParaRPr lang="ru-RU"/>
        </a:p>
      </dgm:t>
    </dgm:pt>
    <dgm:pt modelId="{4648C053-2A0D-4240-9CA5-B1C8DF5D9375}" type="pres">
      <dgm:prSet presAssocID="{8CCB7A6E-C39E-4181-9BA4-85B3AB4D5489}" presName="vert1" presStyleCnt="0"/>
      <dgm:spPr/>
    </dgm:pt>
    <dgm:pt modelId="{F4DBD197-5EE0-44A0-8A22-9AB9B61DAF73}" type="pres">
      <dgm:prSet presAssocID="{E07B5D97-8CB0-47FB-8222-D95D5A18A39F}" presName="thickLine" presStyleLbl="alignNode1" presStyleIdx="3" presStyleCnt="6"/>
      <dgm:spPr/>
    </dgm:pt>
    <dgm:pt modelId="{CCEDE9B9-A14A-4096-8EF9-28CA3062209A}" type="pres">
      <dgm:prSet presAssocID="{E07B5D97-8CB0-47FB-8222-D95D5A18A39F}" presName="horz1" presStyleCnt="0"/>
      <dgm:spPr/>
    </dgm:pt>
    <dgm:pt modelId="{0BC9DBF6-6BB4-4512-A661-3A7B254D93CE}" type="pres">
      <dgm:prSet presAssocID="{E07B5D97-8CB0-47FB-8222-D95D5A18A39F}" presName="tx1" presStyleLbl="revTx" presStyleIdx="3" presStyleCnt="6" custScaleY="52024"/>
      <dgm:spPr/>
      <dgm:t>
        <a:bodyPr/>
        <a:lstStyle/>
        <a:p>
          <a:endParaRPr lang="ru-RU"/>
        </a:p>
      </dgm:t>
    </dgm:pt>
    <dgm:pt modelId="{B3F3ACA7-53B7-4608-8F50-7597EC23A129}" type="pres">
      <dgm:prSet presAssocID="{E07B5D97-8CB0-47FB-8222-D95D5A18A39F}" presName="vert1" presStyleCnt="0"/>
      <dgm:spPr/>
    </dgm:pt>
    <dgm:pt modelId="{4826DA1E-1BFA-46A7-8C9C-A2E6311C46D7}" type="pres">
      <dgm:prSet presAssocID="{D8BB2868-32B8-41CC-8BBC-9BF1F8888527}" presName="thickLine" presStyleLbl="alignNode1" presStyleIdx="4" presStyleCnt="6"/>
      <dgm:spPr/>
    </dgm:pt>
    <dgm:pt modelId="{13020DC8-439E-4201-853F-C053C73D7F16}" type="pres">
      <dgm:prSet presAssocID="{D8BB2868-32B8-41CC-8BBC-9BF1F8888527}" presName="horz1" presStyleCnt="0"/>
      <dgm:spPr/>
    </dgm:pt>
    <dgm:pt modelId="{5814F14C-7D05-4A31-8177-4E8B119F2D66}" type="pres">
      <dgm:prSet presAssocID="{D8BB2868-32B8-41CC-8BBC-9BF1F8888527}" presName="tx1" presStyleLbl="revTx" presStyleIdx="4" presStyleCnt="6" custScaleY="52648"/>
      <dgm:spPr/>
      <dgm:t>
        <a:bodyPr/>
        <a:lstStyle/>
        <a:p>
          <a:endParaRPr lang="ru-RU"/>
        </a:p>
      </dgm:t>
    </dgm:pt>
    <dgm:pt modelId="{7F9CFA3D-172D-499C-A825-EDDC3997B701}" type="pres">
      <dgm:prSet presAssocID="{D8BB2868-32B8-41CC-8BBC-9BF1F8888527}" presName="vert1" presStyleCnt="0"/>
      <dgm:spPr/>
    </dgm:pt>
    <dgm:pt modelId="{2ADAE54F-74FF-4C3D-B119-0E00FE67DB15}" type="pres">
      <dgm:prSet presAssocID="{36E3B77C-1370-4679-B66E-09BBBD418FB2}" presName="thickLine" presStyleLbl="alignNode1" presStyleIdx="5" presStyleCnt="6"/>
      <dgm:spPr/>
    </dgm:pt>
    <dgm:pt modelId="{C39C42BD-C660-4D02-84BE-F9600BA36D0B}" type="pres">
      <dgm:prSet presAssocID="{36E3B77C-1370-4679-B66E-09BBBD418FB2}" presName="horz1" presStyleCnt="0"/>
      <dgm:spPr/>
    </dgm:pt>
    <dgm:pt modelId="{1AD64191-6DA0-487C-B7EF-BCC590C5FA86}" type="pres">
      <dgm:prSet presAssocID="{36E3B77C-1370-4679-B66E-09BBBD418FB2}" presName="tx1" presStyleLbl="revTx" presStyleIdx="5" presStyleCnt="6"/>
      <dgm:spPr/>
      <dgm:t>
        <a:bodyPr/>
        <a:lstStyle/>
        <a:p>
          <a:endParaRPr lang="ru-RU"/>
        </a:p>
      </dgm:t>
    </dgm:pt>
    <dgm:pt modelId="{7A33BB59-7913-4D9A-8B8E-7486F9E0F9E6}" type="pres">
      <dgm:prSet presAssocID="{36E3B77C-1370-4679-B66E-09BBBD418FB2}" presName="vert1" presStyleCnt="0"/>
      <dgm:spPr/>
    </dgm:pt>
  </dgm:ptLst>
  <dgm:cxnLst>
    <dgm:cxn modelId="{8F851396-3A10-482D-B0E0-BE4EAF3BDA85}" srcId="{34665C50-E512-4274-9AE3-B8C120A500FB}" destId="{861FB217-14F0-4668-9049-4C5C9899F213}" srcOrd="1" destOrd="0" parTransId="{9B5BB4C6-D0F1-4A8F-86FC-7AEA246855B3}" sibTransId="{3F4B0A15-9BD4-449F-A0EF-C23D75A2A9C9}"/>
    <dgm:cxn modelId="{9AF51664-1A49-49D0-9CF5-64B4503B4EFE}" srcId="{34665C50-E512-4274-9AE3-B8C120A500FB}" destId="{36E3B77C-1370-4679-B66E-09BBBD418FB2}" srcOrd="5" destOrd="0" parTransId="{43BE0BEE-4F46-4673-807A-D870E7A808A8}" sibTransId="{8BB66AF6-722A-45E2-B03E-FBED4FF0A21B}"/>
    <dgm:cxn modelId="{6DC1F6E1-E43C-4C96-9C95-1D63F37D0AF1}" srcId="{34665C50-E512-4274-9AE3-B8C120A500FB}" destId="{8CCB7A6E-C39E-4181-9BA4-85B3AB4D5489}" srcOrd="2" destOrd="0" parTransId="{11436040-0CC7-4AAF-807C-FE79189B94AB}" sibTransId="{A5123F03-5ECF-4D2E-B8BF-70239AD225FB}"/>
    <dgm:cxn modelId="{445270FB-6B9B-4533-A1EC-0468C35166C0}" type="presOf" srcId="{861FB217-14F0-4668-9049-4C5C9899F213}" destId="{44B5569E-61A3-4D9B-95DC-831262046A38}" srcOrd="0" destOrd="0" presId="urn:microsoft.com/office/officeart/2008/layout/LinedList"/>
    <dgm:cxn modelId="{CC45F670-FCB1-4B6C-B703-CA511861D9B8}" type="presOf" srcId="{34665C50-E512-4274-9AE3-B8C120A500FB}" destId="{186911C1-B81C-4515-B0BB-0F7C2E3D9B3B}" srcOrd="0" destOrd="0" presId="urn:microsoft.com/office/officeart/2008/layout/LinedList"/>
    <dgm:cxn modelId="{75E4A323-EAC6-4A7A-820D-B105606BEC69}" type="presOf" srcId="{B52852FD-FB5E-4639-B170-70532162A485}" destId="{ECD09CE3-ACC6-4A23-A9EE-4CE213096C83}" srcOrd="0" destOrd="0" presId="urn:microsoft.com/office/officeart/2008/layout/LinedList"/>
    <dgm:cxn modelId="{97620BDE-F366-4EFF-B36A-A04C34AD4CDC}" srcId="{34665C50-E512-4274-9AE3-B8C120A500FB}" destId="{B52852FD-FB5E-4639-B170-70532162A485}" srcOrd="0" destOrd="0" parTransId="{BE17AC16-D42B-4A82-8E1C-433F470F98B8}" sibTransId="{794032A1-2E71-45C8-BC2C-8806604C0344}"/>
    <dgm:cxn modelId="{3B9ECEC4-4C3A-4289-8946-B2E998E93E45}" srcId="{34665C50-E512-4274-9AE3-B8C120A500FB}" destId="{E07B5D97-8CB0-47FB-8222-D95D5A18A39F}" srcOrd="3" destOrd="0" parTransId="{558555D1-2729-48BC-A464-90D197D0C4E1}" sibTransId="{72E01A95-9D4A-4259-9587-A0E394570283}"/>
    <dgm:cxn modelId="{DD6FAD18-680B-4375-8FAC-AB8AA215A3E3}" type="presOf" srcId="{36E3B77C-1370-4679-B66E-09BBBD418FB2}" destId="{1AD64191-6DA0-487C-B7EF-BCC590C5FA86}" srcOrd="0" destOrd="0" presId="urn:microsoft.com/office/officeart/2008/layout/LinedList"/>
    <dgm:cxn modelId="{7267B522-8216-4157-8C30-3F316DC9151C}" type="presOf" srcId="{8CCB7A6E-C39E-4181-9BA4-85B3AB4D5489}" destId="{AE3E99F7-28AA-4B4F-82D3-2E94F44D86D1}" srcOrd="0" destOrd="0" presId="urn:microsoft.com/office/officeart/2008/layout/LinedList"/>
    <dgm:cxn modelId="{C23984F9-294B-4EE7-9517-52A6EA494FFF}" type="presOf" srcId="{D8BB2868-32B8-41CC-8BBC-9BF1F8888527}" destId="{5814F14C-7D05-4A31-8177-4E8B119F2D66}" srcOrd="0" destOrd="0" presId="urn:microsoft.com/office/officeart/2008/layout/LinedList"/>
    <dgm:cxn modelId="{7F7370D9-EC67-45BA-8B10-0AC409111F7C}" type="presOf" srcId="{E07B5D97-8CB0-47FB-8222-D95D5A18A39F}" destId="{0BC9DBF6-6BB4-4512-A661-3A7B254D93CE}" srcOrd="0" destOrd="0" presId="urn:microsoft.com/office/officeart/2008/layout/LinedList"/>
    <dgm:cxn modelId="{B2CBF748-45C2-4094-8F7F-3299ECE1F7C2}" srcId="{34665C50-E512-4274-9AE3-B8C120A500FB}" destId="{D8BB2868-32B8-41CC-8BBC-9BF1F8888527}" srcOrd="4" destOrd="0" parTransId="{B08C0EA1-BE6C-4872-B8D2-91D2C17EAA07}" sibTransId="{8F53828A-E483-47A9-8A88-9727797DD146}"/>
    <dgm:cxn modelId="{6B8FEF3B-5A3F-4440-B6A6-0A3CBAE04CEB}" type="presParOf" srcId="{186911C1-B81C-4515-B0BB-0F7C2E3D9B3B}" destId="{0BF76DEE-AEED-4646-AA1B-EB45275D9AC1}" srcOrd="0" destOrd="0" presId="urn:microsoft.com/office/officeart/2008/layout/LinedList"/>
    <dgm:cxn modelId="{6BF45A43-F99C-4408-A5EE-5AE894E6DB2A}" type="presParOf" srcId="{186911C1-B81C-4515-B0BB-0F7C2E3D9B3B}" destId="{332C1F74-8AFE-45B0-AFD0-DD28218C0BC0}" srcOrd="1" destOrd="0" presId="urn:microsoft.com/office/officeart/2008/layout/LinedList"/>
    <dgm:cxn modelId="{6B906321-CEB6-40DA-97CC-9CF05582131B}" type="presParOf" srcId="{332C1F74-8AFE-45B0-AFD0-DD28218C0BC0}" destId="{ECD09CE3-ACC6-4A23-A9EE-4CE213096C83}" srcOrd="0" destOrd="0" presId="urn:microsoft.com/office/officeart/2008/layout/LinedList"/>
    <dgm:cxn modelId="{0AE95DC1-66E0-4378-88D9-F1F0E56560FF}" type="presParOf" srcId="{332C1F74-8AFE-45B0-AFD0-DD28218C0BC0}" destId="{CFCDF660-5D3E-4017-AC9A-1D16018FC7E3}" srcOrd="1" destOrd="0" presId="urn:microsoft.com/office/officeart/2008/layout/LinedList"/>
    <dgm:cxn modelId="{9E5206B7-13AB-45C9-B749-D1F06E6CACA9}" type="presParOf" srcId="{186911C1-B81C-4515-B0BB-0F7C2E3D9B3B}" destId="{9FD1AFD6-FA0D-463E-A900-1166323520B0}" srcOrd="2" destOrd="0" presId="urn:microsoft.com/office/officeart/2008/layout/LinedList"/>
    <dgm:cxn modelId="{9E0974AF-CE70-4B4A-A4AE-BE2C7A0F2B5B}" type="presParOf" srcId="{186911C1-B81C-4515-B0BB-0F7C2E3D9B3B}" destId="{496955F1-0B29-4134-BF88-714AFED6AAA6}" srcOrd="3" destOrd="0" presId="urn:microsoft.com/office/officeart/2008/layout/LinedList"/>
    <dgm:cxn modelId="{45560009-2C22-4AB1-A325-753E4C9FFFA2}" type="presParOf" srcId="{496955F1-0B29-4134-BF88-714AFED6AAA6}" destId="{44B5569E-61A3-4D9B-95DC-831262046A38}" srcOrd="0" destOrd="0" presId="urn:microsoft.com/office/officeart/2008/layout/LinedList"/>
    <dgm:cxn modelId="{770FC9B5-F52B-451E-A3C6-2ED1EAED65B2}" type="presParOf" srcId="{496955F1-0B29-4134-BF88-714AFED6AAA6}" destId="{3C37125B-47D5-4CFC-AF3B-D835DAA7CB8A}" srcOrd="1" destOrd="0" presId="urn:microsoft.com/office/officeart/2008/layout/LinedList"/>
    <dgm:cxn modelId="{16699165-0998-49F7-9A18-E3C4A5D29D6A}" type="presParOf" srcId="{186911C1-B81C-4515-B0BB-0F7C2E3D9B3B}" destId="{BBA39DEF-401D-492B-BD2E-09BA2232ACB8}" srcOrd="4" destOrd="0" presId="urn:microsoft.com/office/officeart/2008/layout/LinedList"/>
    <dgm:cxn modelId="{C82F4FFD-1683-4037-AE1E-763B90200FD6}" type="presParOf" srcId="{186911C1-B81C-4515-B0BB-0F7C2E3D9B3B}" destId="{F90FD997-F50D-4E29-9894-D96179643E79}" srcOrd="5" destOrd="0" presId="urn:microsoft.com/office/officeart/2008/layout/LinedList"/>
    <dgm:cxn modelId="{5D0AF33B-0B24-4081-B048-50936A35D07F}" type="presParOf" srcId="{F90FD997-F50D-4E29-9894-D96179643E79}" destId="{AE3E99F7-28AA-4B4F-82D3-2E94F44D86D1}" srcOrd="0" destOrd="0" presId="urn:microsoft.com/office/officeart/2008/layout/LinedList"/>
    <dgm:cxn modelId="{B69DA5CA-19CF-4559-AA1F-AA20EF387907}" type="presParOf" srcId="{F90FD997-F50D-4E29-9894-D96179643E79}" destId="{4648C053-2A0D-4240-9CA5-B1C8DF5D9375}" srcOrd="1" destOrd="0" presId="urn:microsoft.com/office/officeart/2008/layout/LinedList"/>
    <dgm:cxn modelId="{24933A2B-AEB2-4C10-B729-E5C05609A41C}" type="presParOf" srcId="{186911C1-B81C-4515-B0BB-0F7C2E3D9B3B}" destId="{F4DBD197-5EE0-44A0-8A22-9AB9B61DAF73}" srcOrd="6" destOrd="0" presId="urn:microsoft.com/office/officeart/2008/layout/LinedList"/>
    <dgm:cxn modelId="{41DF3F4B-2E1A-44CD-9E20-5A98DC67DE04}" type="presParOf" srcId="{186911C1-B81C-4515-B0BB-0F7C2E3D9B3B}" destId="{CCEDE9B9-A14A-4096-8EF9-28CA3062209A}" srcOrd="7" destOrd="0" presId="urn:microsoft.com/office/officeart/2008/layout/LinedList"/>
    <dgm:cxn modelId="{D5BD4D26-125A-4EBB-8C25-991F54B34BA7}" type="presParOf" srcId="{CCEDE9B9-A14A-4096-8EF9-28CA3062209A}" destId="{0BC9DBF6-6BB4-4512-A661-3A7B254D93CE}" srcOrd="0" destOrd="0" presId="urn:microsoft.com/office/officeart/2008/layout/LinedList"/>
    <dgm:cxn modelId="{1A6D0C93-17F7-45E5-B761-7EF12B0963FB}" type="presParOf" srcId="{CCEDE9B9-A14A-4096-8EF9-28CA3062209A}" destId="{B3F3ACA7-53B7-4608-8F50-7597EC23A129}" srcOrd="1" destOrd="0" presId="urn:microsoft.com/office/officeart/2008/layout/LinedList"/>
    <dgm:cxn modelId="{BEC74933-6120-4BBF-8155-961603C03AB2}" type="presParOf" srcId="{186911C1-B81C-4515-B0BB-0F7C2E3D9B3B}" destId="{4826DA1E-1BFA-46A7-8C9C-A2E6311C46D7}" srcOrd="8" destOrd="0" presId="urn:microsoft.com/office/officeart/2008/layout/LinedList"/>
    <dgm:cxn modelId="{D450CAA1-6D1A-43C4-8ED4-FDE426CAADF5}" type="presParOf" srcId="{186911C1-B81C-4515-B0BB-0F7C2E3D9B3B}" destId="{13020DC8-439E-4201-853F-C053C73D7F16}" srcOrd="9" destOrd="0" presId="urn:microsoft.com/office/officeart/2008/layout/LinedList"/>
    <dgm:cxn modelId="{72BB6D1A-346A-4D77-8BCC-F9AE855872CF}" type="presParOf" srcId="{13020DC8-439E-4201-853F-C053C73D7F16}" destId="{5814F14C-7D05-4A31-8177-4E8B119F2D66}" srcOrd="0" destOrd="0" presId="urn:microsoft.com/office/officeart/2008/layout/LinedList"/>
    <dgm:cxn modelId="{B7237831-9225-4303-A87C-FFDABDC0BA34}" type="presParOf" srcId="{13020DC8-439E-4201-853F-C053C73D7F16}" destId="{7F9CFA3D-172D-499C-A825-EDDC3997B701}" srcOrd="1" destOrd="0" presId="urn:microsoft.com/office/officeart/2008/layout/LinedList"/>
    <dgm:cxn modelId="{37343500-4F6F-456F-924A-B08586E4F3B3}" type="presParOf" srcId="{186911C1-B81C-4515-B0BB-0F7C2E3D9B3B}" destId="{2ADAE54F-74FF-4C3D-B119-0E00FE67DB15}" srcOrd="10" destOrd="0" presId="urn:microsoft.com/office/officeart/2008/layout/LinedList"/>
    <dgm:cxn modelId="{816A8E33-C411-445A-903F-B835B7670586}" type="presParOf" srcId="{186911C1-B81C-4515-B0BB-0F7C2E3D9B3B}" destId="{C39C42BD-C660-4D02-84BE-F9600BA36D0B}" srcOrd="11" destOrd="0" presId="urn:microsoft.com/office/officeart/2008/layout/LinedList"/>
    <dgm:cxn modelId="{9C5D498E-26CA-40D0-9CAB-98EB0D526572}" type="presParOf" srcId="{C39C42BD-C660-4D02-84BE-F9600BA36D0B}" destId="{1AD64191-6DA0-487C-B7EF-BCC590C5FA86}" srcOrd="0" destOrd="0" presId="urn:microsoft.com/office/officeart/2008/layout/LinedList"/>
    <dgm:cxn modelId="{101ECE1A-EDF2-4932-B175-36F9F38EC008}" type="presParOf" srcId="{C39C42BD-C660-4D02-84BE-F9600BA36D0B}" destId="{7A33BB59-7913-4D9A-8B8E-7486F9E0F9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98D6-A8FB-4D88-8DED-4F9EDC9BB532}">
      <dsp:nvSpPr>
        <dsp:cNvPr id="0" name=""/>
        <dsp:cNvSpPr/>
      </dsp:nvSpPr>
      <dsp:spPr>
        <a:xfrm>
          <a:off x="0" y="1920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331F8-0E25-416F-8498-440868C22EC8}">
      <dsp:nvSpPr>
        <dsp:cNvPr id="0" name=""/>
        <dsp:cNvSpPr/>
      </dsp:nvSpPr>
      <dsp:spPr>
        <a:xfrm>
          <a:off x="0" y="1920"/>
          <a:ext cx="7273365" cy="65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latin typeface="Century Gothic" panose="020B0502020202020204" pitchFamily="34" charset="0"/>
            </a:rPr>
            <a:t>запрос   родителей</a:t>
          </a:r>
          <a:endParaRPr lang="ru-RU" sz="1800" b="1" kern="1200" cap="small" baseline="0" dirty="0">
            <a:latin typeface="Century Gothic" panose="020B0502020202020204" pitchFamily="34" charset="0"/>
          </a:endParaRPr>
        </a:p>
      </dsp:txBody>
      <dsp:txXfrm>
        <a:off x="0" y="1920"/>
        <a:ext cx="7273365" cy="654862"/>
      </dsp:txXfrm>
    </dsp:sp>
    <dsp:sp modelId="{27B2B471-9B80-414B-8A63-B609C027A53A}">
      <dsp:nvSpPr>
        <dsp:cNvPr id="0" name=""/>
        <dsp:cNvSpPr/>
      </dsp:nvSpPr>
      <dsp:spPr>
        <a:xfrm>
          <a:off x="0" y="656782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8D06D-9718-4811-B1E1-7E6BCFB17D7E}">
      <dsp:nvSpPr>
        <dsp:cNvPr id="0" name=""/>
        <dsp:cNvSpPr/>
      </dsp:nvSpPr>
      <dsp:spPr>
        <a:xfrm>
          <a:off x="0" y="656782"/>
          <a:ext cx="7273365" cy="65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latin typeface="Century Gothic" panose="020B0502020202020204" pitchFamily="34" charset="0"/>
            </a:rPr>
            <a:t>Формулирование   цели  и  задач</a:t>
          </a:r>
          <a:endParaRPr lang="ru-RU" sz="1800" b="1" kern="1200" cap="small" baseline="0" dirty="0">
            <a:latin typeface="Century Gothic" panose="020B0502020202020204" pitchFamily="34" charset="0"/>
          </a:endParaRPr>
        </a:p>
      </dsp:txBody>
      <dsp:txXfrm>
        <a:off x="0" y="656782"/>
        <a:ext cx="7273365" cy="654862"/>
      </dsp:txXfrm>
    </dsp:sp>
    <dsp:sp modelId="{C35AFAC2-F0D7-43C7-8894-213C731FE63D}">
      <dsp:nvSpPr>
        <dsp:cNvPr id="0" name=""/>
        <dsp:cNvSpPr/>
      </dsp:nvSpPr>
      <dsp:spPr>
        <a:xfrm>
          <a:off x="0" y="1311645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4DC4A-65E8-4286-AE55-7A213EA5B16B}">
      <dsp:nvSpPr>
        <dsp:cNvPr id="0" name=""/>
        <dsp:cNvSpPr/>
      </dsp:nvSpPr>
      <dsp:spPr>
        <a:xfrm>
          <a:off x="0" y="1311645"/>
          <a:ext cx="7273365" cy="65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latin typeface="Century Gothic" panose="020B0502020202020204" pitchFamily="34" charset="0"/>
            </a:rPr>
            <a:t>учет   возрастных  и  индивидуальных  особенностей ребенка</a:t>
          </a:r>
          <a:endParaRPr lang="ru-RU" sz="1800" b="1" kern="1200" cap="small" baseline="0" dirty="0">
            <a:latin typeface="Century Gothic" panose="020B0502020202020204" pitchFamily="34" charset="0"/>
          </a:endParaRPr>
        </a:p>
      </dsp:txBody>
      <dsp:txXfrm>
        <a:off x="0" y="1311645"/>
        <a:ext cx="7273365" cy="654862"/>
      </dsp:txXfrm>
    </dsp:sp>
    <dsp:sp modelId="{67AF1E64-373D-44CD-BE92-797CB2347E6B}">
      <dsp:nvSpPr>
        <dsp:cNvPr id="0" name=""/>
        <dsp:cNvSpPr/>
      </dsp:nvSpPr>
      <dsp:spPr>
        <a:xfrm>
          <a:off x="0" y="1966507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56B25-2367-4897-93C5-71CF652C8386}">
      <dsp:nvSpPr>
        <dsp:cNvPr id="0" name=""/>
        <dsp:cNvSpPr/>
      </dsp:nvSpPr>
      <dsp:spPr>
        <a:xfrm>
          <a:off x="0" y="1966507"/>
          <a:ext cx="7273365" cy="65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latin typeface="Century Gothic" panose="020B0502020202020204" pitchFamily="34" charset="0"/>
            </a:rPr>
            <a:t>Учет  медицинских  рекомендаций  и  рекомендаций ПМПК</a:t>
          </a:r>
          <a:endParaRPr lang="ru-RU" sz="1800" b="1" kern="1200" cap="small" baseline="0" dirty="0">
            <a:latin typeface="Century Gothic" panose="020B0502020202020204" pitchFamily="34" charset="0"/>
          </a:endParaRPr>
        </a:p>
      </dsp:txBody>
      <dsp:txXfrm>
        <a:off x="0" y="1966507"/>
        <a:ext cx="7273365" cy="654862"/>
      </dsp:txXfrm>
    </dsp:sp>
    <dsp:sp modelId="{B21EEB60-7499-43A4-BF30-469B5D61B5F5}">
      <dsp:nvSpPr>
        <dsp:cNvPr id="0" name=""/>
        <dsp:cNvSpPr/>
      </dsp:nvSpPr>
      <dsp:spPr>
        <a:xfrm>
          <a:off x="0" y="2621369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44BCC-3B0A-4283-AB1E-5298FFBD5707}">
      <dsp:nvSpPr>
        <dsp:cNvPr id="0" name=""/>
        <dsp:cNvSpPr/>
      </dsp:nvSpPr>
      <dsp:spPr>
        <a:xfrm>
          <a:off x="0" y="2621369"/>
          <a:ext cx="7273365" cy="65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latin typeface="Century Gothic" panose="020B0502020202020204" pitchFamily="34" charset="0"/>
            </a:rPr>
            <a:t>Обсуждение  необходимости  в  дополнении  или изменении  учебного  плана</a:t>
          </a:r>
          <a:endParaRPr lang="ru-RU" sz="1800" b="1" kern="1200" cap="small" baseline="0" dirty="0">
            <a:latin typeface="Century Gothic" panose="020B0502020202020204" pitchFamily="34" charset="0"/>
          </a:endParaRPr>
        </a:p>
      </dsp:txBody>
      <dsp:txXfrm>
        <a:off x="0" y="2621369"/>
        <a:ext cx="7273365" cy="654862"/>
      </dsp:txXfrm>
    </dsp:sp>
    <dsp:sp modelId="{08454452-8951-473D-A89C-4EDACB5D21AE}">
      <dsp:nvSpPr>
        <dsp:cNvPr id="0" name=""/>
        <dsp:cNvSpPr/>
      </dsp:nvSpPr>
      <dsp:spPr>
        <a:xfrm>
          <a:off x="0" y="3276232"/>
          <a:ext cx="7273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88C86-A1F8-4B85-996C-C9444AE580BE}">
      <dsp:nvSpPr>
        <dsp:cNvPr id="0" name=""/>
        <dsp:cNvSpPr/>
      </dsp:nvSpPr>
      <dsp:spPr>
        <a:xfrm>
          <a:off x="0" y="3276232"/>
          <a:ext cx="7273365" cy="65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latin typeface="Century Gothic" panose="020B0502020202020204" pitchFamily="34" charset="0"/>
            </a:rPr>
            <a:t>определение  форм   получения  образования</a:t>
          </a:r>
          <a:endParaRPr lang="ru-RU" sz="1800" b="1" kern="1200" cap="small" baseline="0" dirty="0">
            <a:latin typeface="Century Gothic" panose="020B0502020202020204" pitchFamily="34" charset="0"/>
          </a:endParaRPr>
        </a:p>
      </dsp:txBody>
      <dsp:txXfrm>
        <a:off x="0" y="3276232"/>
        <a:ext cx="7273365" cy="654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1F0A5-B67B-451A-92DA-5959B5C23307}">
      <dsp:nvSpPr>
        <dsp:cNvPr id="0" name=""/>
        <dsp:cNvSpPr/>
      </dsp:nvSpPr>
      <dsp:spPr>
        <a:xfrm>
          <a:off x="2737" y="1076373"/>
          <a:ext cx="2171693" cy="640549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small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Доступность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7" y="1076373"/>
        <a:ext cx="2171693" cy="640549"/>
      </dsp:txXfrm>
    </dsp:sp>
    <dsp:sp modelId="{00DAD61C-6E1E-4E37-85B2-9ADEADF3BA8B}">
      <dsp:nvSpPr>
        <dsp:cNvPr id="0" name=""/>
        <dsp:cNvSpPr/>
      </dsp:nvSpPr>
      <dsp:spPr>
        <a:xfrm>
          <a:off x="2391600" y="745139"/>
          <a:ext cx="2171693" cy="130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организационная </a:t>
          </a:r>
          <a:endParaRPr lang="ru-RU" sz="18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391600" y="745139"/>
        <a:ext cx="2171693" cy="1303015"/>
      </dsp:txXfrm>
    </dsp:sp>
    <dsp:sp modelId="{A9C2E266-C257-4679-A77C-F1A9D7DAC7F7}">
      <dsp:nvSpPr>
        <dsp:cNvPr id="0" name=""/>
        <dsp:cNvSpPr/>
      </dsp:nvSpPr>
      <dsp:spPr>
        <a:xfrm>
          <a:off x="4780462" y="745139"/>
          <a:ext cx="2171693" cy="130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информационная</a:t>
          </a:r>
          <a:endParaRPr lang="ru-RU" sz="18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4780462" y="745139"/>
        <a:ext cx="2171693" cy="1303015"/>
      </dsp:txXfrm>
    </dsp:sp>
    <dsp:sp modelId="{71167935-99C0-4197-9671-D23C18528F8D}">
      <dsp:nvSpPr>
        <dsp:cNvPr id="0" name=""/>
        <dsp:cNvSpPr/>
      </dsp:nvSpPr>
      <dsp:spPr>
        <a:xfrm>
          <a:off x="7169325" y="745139"/>
          <a:ext cx="2171693" cy="130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территориальная</a:t>
          </a:r>
          <a:endParaRPr lang="ru-RU" sz="18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7169325" y="745139"/>
        <a:ext cx="2171693" cy="1303015"/>
      </dsp:txXfrm>
    </dsp:sp>
    <dsp:sp modelId="{F5773990-AB67-4A67-96C6-D6A31BFF9B9C}">
      <dsp:nvSpPr>
        <dsp:cNvPr id="0" name=""/>
        <dsp:cNvSpPr/>
      </dsp:nvSpPr>
      <dsp:spPr>
        <a:xfrm>
          <a:off x="2737" y="2265325"/>
          <a:ext cx="2171693" cy="130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кадровая</a:t>
          </a:r>
          <a:endParaRPr lang="ru-RU" sz="18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737" y="2265325"/>
        <a:ext cx="2171693" cy="1303015"/>
      </dsp:txXfrm>
    </dsp:sp>
    <dsp:sp modelId="{FDBD4D28-FCC2-4465-BC61-6911916859E0}">
      <dsp:nvSpPr>
        <dsp:cNvPr id="0" name=""/>
        <dsp:cNvSpPr/>
      </dsp:nvSpPr>
      <dsp:spPr>
        <a:xfrm>
          <a:off x="2391600" y="2265325"/>
          <a:ext cx="2171693" cy="130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инженерно-архитектурная </a:t>
          </a:r>
          <a:endParaRPr lang="ru-RU" sz="18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2391600" y="2265325"/>
        <a:ext cx="2171693" cy="1303015"/>
      </dsp:txXfrm>
    </dsp:sp>
    <dsp:sp modelId="{922E20C1-B923-4871-869D-55FE7CFF213D}">
      <dsp:nvSpPr>
        <dsp:cNvPr id="0" name=""/>
        <dsp:cNvSpPr/>
      </dsp:nvSpPr>
      <dsp:spPr>
        <a:xfrm>
          <a:off x="4780462" y="2265325"/>
          <a:ext cx="2171693" cy="130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материально-техническая </a:t>
          </a:r>
          <a:endParaRPr lang="ru-RU" sz="18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4780462" y="2265325"/>
        <a:ext cx="2171693" cy="1303015"/>
      </dsp:txXfrm>
    </dsp:sp>
    <dsp:sp modelId="{686271EB-013A-4F31-87A4-5753F99A09EE}">
      <dsp:nvSpPr>
        <dsp:cNvPr id="0" name=""/>
        <dsp:cNvSpPr/>
      </dsp:nvSpPr>
      <dsp:spPr>
        <a:xfrm>
          <a:off x="7169325" y="2265325"/>
          <a:ext cx="2171693" cy="130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социально-психологическая </a:t>
          </a:r>
          <a:endParaRPr lang="ru-RU" sz="18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7169325" y="2265325"/>
        <a:ext cx="2171693" cy="1303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76DEE-AEED-4646-AA1B-EB45275D9AC1}">
      <dsp:nvSpPr>
        <dsp:cNvPr id="0" name=""/>
        <dsp:cNvSpPr/>
      </dsp:nvSpPr>
      <dsp:spPr>
        <a:xfrm>
          <a:off x="0" y="1130"/>
          <a:ext cx="11235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09CE3-ACC6-4A23-A9EE-4CE213096C83}">
      <dsp:nvSpPr>
        <dsp:cNvPr id="0" name=""/>
        <dsp:cNvSpPr/>
      </dsp:nvSpPr>
      <dsp:spPr>
        <a:xfrm>
          <a:off x="0" y="1130"/>
          <a:ext cx="11235901" cy="802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 опросов, бесед, тестирования   для  определения  особенностей   психической деятельности  и  личностных  характеристик  детей-инвалидов и  детей с ОВЗ</a:t>
          </a:r>
          <a:endParaRPr lang="ru-RU" sz="1800" b="1" kern="1200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sp:txBody>
      <dsp:txXfrm>
        <a:off x="0" y="1130"/>
        <a:ext cx="11235901" cy="802924"/>
      </dsp:txXfrm>
    </dsp:sp>
    <dsp:sp modelId="{9FD1AFD6-FA0D-463E-A900-1166323520B0}">
      <dsp:nvSpPr>
        <dsp:cNvPr id="0" name=""/>
        <dsp:cNvSpPr/>
      </dsp:nvSpPr>
      <dsp:spPr>
        <a:xfrm>
          <a:off x="0" y="804055"/>
          <a:ext cx="11235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5569E-61A3-4D9B-95DC-831262046A38}">
      <dsp:nvSpPr>
        <dsp:cNvPr id="0" name=""/>
        <dsp:cNvSpPr/>
      </dsp:nvSpPr>
      <dsp:spPr>
        <a:xfrm>
          <a:off x="0" y="804055"/>
          <a:ext cx="11235901" cy="779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Беседы  с  детьми и  их  родителями  о  здоровом  образе жизни, о направленностях   программ дополнительного образования</a:t>
          </a:r>
          <a:endParaRPr lang="ru-RU" sz="1800" b="1" kern="1200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sp:txBody>
      <dsp:txXfrm>
        <a:off x="0" y="804055"/>
        <a:ext cx="11235901" cy="779379"/>
      </dsp:txXfrm>
    </dsp:sp>
    <dsp:sp modelId="{BBA39DEF-401D-492B-BD2E-09BA2232ACB8}">
      <dsp:nvSpPr>
        <dsp:cNvPr id="0" name=""/>
        <dsp:cNvSpPr/>
      </dsp:nvSpPr>
      <dsp:spPr>
        <a:xfrm>
          <a:off x="0" y="1583434"/>
          <a:ext cx="11235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E99F7-28AA-4B4F-82D3-2E94F44D86D1}">
      <dsp:nvSpPr>
        <dsp:cNvPr id="0" name=""/>
        <dsp:cNvSpPr/>
      </dsp:nvSpPr>
      <dsp:spPr>
        <a:xfrm>
          <a:off x="0" y="1583434"/>
          <a:ext cx="11235901" cy="589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консультаций  детей  и  родителей  о  направленностях  и  особенностях  программ дополнительного  образования</a:t>
          </a:r>
          <a:endParaRPr lang="ru-RU" sz="1800" b="1" kern="1200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sp:txBody>
      <dsp:txXfrm>
        <a:off x="0" y="1583434"/>
        <a:ext cx="11235901" cy="589315"/>
      </dsp:txXfrm>
    </dsp:sp>
    <dsp:sp modelId="{F4DBD197-5EE0-44A0-8A22-9AB9B61DAF73}">
      <dsp:nvSpPr>
        <dsp:cNvPr id="0" name=""/>
        <dsp:cNvSpPr/>
      </dsp:nvSpPr>
      <dsp:spPr>
        <a:xfrm>
          <a:off x="0" y="2172749"/>
          <a:ext cx="11235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9DBF6-6BB4-4512-A661-3A7B254D93CE}">
      <dsp:nvSpPr>
        <dsp:cNvPr id="0" name=""/>
        <dsp:cNvSpPr/>
      </dsp:nvSpPr>
      <dsp:spPr>
        <a:xfrm>
          <a:off x="0" y="2172749"/>
          <a:ext cx="11235901" cy="512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психолого-педагогических  тренингов  на повышение  самооценки</a:t>
          </a:r>
          <a:endParaRPr lang="ru-RU" sz="1800" b="1" kern="1200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sp:txBody>
      <dsp:txXfrm>
        <a:off x="0" y="2172749"/>
        <a:ext cx="11235901" cy="512513"/>
      </dsp:txXfrm>
    </dsp:sp>
    <dsp:sp modelId="{4826DA1E-1BFA-46A7-8C9C-A2E6311C46D7}">
      <dsp:nvSpPr>
        <dsp:cNvPr id="0" name=""/>
        <dsp:cNvSpPr/>
      </dsp:nvSpPr>
      <dsp:spPr>
        <a:xfrm>
          <a:off x="0" y="2685262"/>
          <a:ext cx="11235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4F14C-7D05-4A31-8177-4E8B119F2D66}">
      <dsp:nvSpPr>
        <dsp:cNvPr id="0" name=""/>
        <dsp:cNvSpPr/>
      </dsp:nvSpPr>
      <dsp:spPr>
        <a:xfrm>
          <a:off x="0" y="2685262"/>
          <a:ext cx="11235901" cy="518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проведение  занятий  по развитию  коммуникабельности  и  навыков  общения  в  стандартных  ситуациях</a:t>
          </a:r>
          <a:endParaRPr lang="ru-RU" sz="1800" b="1" kern="1200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sp:txBody>
      <dsp:txXfrm>
        <a:off x="0" y="2685262"/>
        <a:ext cx="11235901" cy="518660"/>
      </dsp:txXfrm>
    </dsp:sp>
    <dsp:sp modelId="{2ADAE54F-74FF-4C3D-B119-0E00FE67DB15}">
      <dsp:nvSpPr>
        <dsp:cNvPr id="0" name=""/>
        <dsp:cNvSpPr/>
      </dsp:nvSpPr>
      <dsp:spPr>
        <a:xfrm>
          <a:off x="0" y="3203923"/>
          <a:ext cx="112359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64191-6DA0-487C-B7EF-BCC590C5FA86}">
      <dsp:nvSpPr>
        <dsp:cNvPr id="0" name=""/>
        <dsp:cNvSpPr/>
      </dsp:nvSpPr>
      <dsp:spPr>
        <a:xfrm>
          <a:off x="0" y="3203923"/>
          <a:ext cx="11235901" cy="98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small" baseline="0" dirty="0" smtClean="0">
              <a:solidFill>
                <a:schemeClr val="tx1"/>
              </a:solidFill>
              <a:effectLst/>
              <a:latin typeface="Century Gothic" panose="020B0502020202020204" pitchFamily="34" charset="0"/>
            </a:rPr>
            <a:t>Организация  экскурсий,  в том  числе  имеющих  образовательную   направленность</a:t>
          </a:r>
          <a:endParaRPr lang="ru-RU" sz="1800" b="1" kern="1200" cap="small" baseline="0" dirty="0">
            <a:solidFill>
              <a:schemeClr val="tx1"/>
            </a:solidFill>
            <a:effectLst/>
            <a:latin typeface="Century Gothic" panose="020B0502020202020204" pitchFamily="34" charset="0"/>
          </a:endParaRPr>
        </a:p>
      </dsp:txBody>
      <dsp:txXfrm>
        <a:off x="0" y="3203923"/>
        <a:ext cx="11235901" cy="985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48F7B-811B-41F3-B009-B218E4F79376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70E8B-1DF9-4567-A9B8-3C884AE4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1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D34B92-8CF1-4FCE-8C5D-12D2B44E9FA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996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4021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709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458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275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788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B92-8CF1-4FCE-8C5D-12D2B44E9FA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14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141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D34B92-8CF1-4FCE-8C5D-12D2B44E9FA1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B2668C-8203-495E-876A-1D48A47B4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1" r:id="rId2"/>
    <p:sldLayoutId id="2147483664" r:id="rId3"/>
    <p:sldLayoutId id="2147483666" r:id="rId4"/>
    <p:sldLayoutId id="2147483668" r:id="rId5"/>
    <p:sldLayoutId id="2147483676" r:id="rId6"/>
    <p:sldLayoutId id="2147483660" r:id="rId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7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spc="-18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Создание    «</a:t>
            </a:r>
            <a:r>
              <a:rPr lang="ru-RU" sz="3600" b="1" cap="all" spc="-18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безбарьерной</a:t>
            </a:r>
            <a:r>
              <a:rPr lang="ru-RU" sz="3600" b="1" cap="all" spc="-18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среды»</a:t>
            </a:r>
            <a:endParaRPr lang="ru-RU" sz="3600" b="1" cap="all" spc="-18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94" y="2045776"/>
            <a:ext cx="12245788" cy="481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8953" y="863802"/>
            <a:ext cx="119140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600" b="1" cap="small" spc="-15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муниципальном   учреждении   дополнительного    образования   </a:t>
            </a:r>
            <a:r>
              <a:rPr lang="ru-RU" sz="3100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3100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«Дворец   творчества   детей  и  молодежи» </a:t>
            </a:r>
            <a:br>
              <a:rPr lang="ru-RU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cap="small" spc="-15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Копейского</a:t>
            </a:r>
            <a:r>
              <a:rPr lang="ru-RU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городского   округа</a:t>
            </a:r>
            <a:endParaRPr lang="ru-RU" b="1" cap="small" spc="-15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45776"/>
            <a:ext cx="12653682" cy="1813302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897464"/>
            <a:ext cx="12653682" cy="22291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73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Инженерно-архитектурная   </a:t>
            </a:r>
            <a:endParaRPr lang="ru-RU" sz="2800" b="1" cap="all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доступность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19625"/>
            <a:ext cx="6299363" cy="419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362" y="1619624"/>
            <a:ext cx="5877518" cy="419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904136" y="3351510"/>
            <a:ext cx="449451" cy="0"/>
          </a:xfrm>
          <a:prstGeom prst="line">
            <a:avLst/>
          </a:prstGeom>
          <a:ln>
            <a:solidFill>
              <a:srgbClr val="FFC000">
                <a:alpha val="3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353587" y="3351510"/>
            <a:ext cx="0" cy="616056"/>
          </a:xfrm>
          <a:prstGeom prst="line">
            <a:avLst/>
          </a:prstGeom>
          <a:ln>
            <a:solidFill>
              <a:srgbClr val="FFC000">
                <a:alpha val="2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183105" y="3529789"/>
            <a:ext cx="72000" cy="72000"/>
          </a:xfrm>
          <a:prstGeom prst="ellipse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-60000">
            <a:off x="6708552" y="4130346"/>
            <a:ext cx="2791909" cy="0"/>
          </a:xfrm>
          <a:prstGeom prst="line">
            <a:avLst/>
          </a:prstGeom>
          <a:ln w="50800">
            <a:solidFill>
              <a:srgbClr val="A991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78122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1510785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41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Территориальная  доступность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835" y="1619625"/>
            <a:ext cx="6272505" cy="417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543" y="1637490"/>
            <a:ext cx="3129252" cy="417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78122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510785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51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Информационная   доступность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9625"/>
            <a:ext cx="6299363" cy="4190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619624"/>
            <a:ext cx="6135932" cy="4190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78122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510785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78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Благоустройство   помещений   МУДО ДТДиМ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056" y="1634800"/>
            <a:ext cx="3804122" cy="418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52" y="1603804"/>
            <a:ext cx="4031606" cy="423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5" r="4700" b="911"/>
          <a:stretch/>
        </p:blipFill>
        <p:spPr>
          <a:xfrm>
            <a:off x="8379176" y="1633643"/>
            <a:ext cx="3822803" cy="420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78122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1510785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89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Материально-техническая  доступность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836" y="1634228"/>
            <a:ext cx="2991174" cy="417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204" y="1648831"/>
            <a:ext cx="5822600" cy="416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78122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510785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53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ОБустройство</a:t>
            </a:r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санитарно-гигиенических   комнат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6475" y="1619624"/>
            <a:ext cx="2815525" cy="421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9624"/>
            <a:ext cx="6278294" cy="419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092" y="1633813"/>
            <a:ext cx="2796585" cy="419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78122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1526283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28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ОБустройство</a:t>
            </a:r>
            <a:r>
              <a:rPr lang="ru-RU" sz="28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   санитарно-гигиенических   комнат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035" y="1631249"/>
            <a:ext cx="4162965" cy="420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78122"/>
            <a:ext cx="2702279" cy="21988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526283"/>
            <a:ext cx="12176880" cy="138740"/>
          </a:xfrm>
          <a:prstGeom prst="rect">
            <a:avLst/>
          </a:prstGeom>
          <a:solidFill>
            <a:srgbClr val="42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120" y="1650955"/>
            <a:ext cx="4233541" cy="417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665023"/>
            <a:ext cx="3583355" cy="414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893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48732" y="0"/>
            <a:ext cx="9743267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Благоустройство   </a:t>
            </a:r>
            <a:r>
              <a:rPr lang="ru-RU" sz="28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территории </a:t>
            </a:r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МУДО ДТДиМ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6696"/>
            <a:ext cx="3859078" cy="4183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423" y="1638039"/>
            <a:ext cx="3874577" cy="419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0187" y="1611818"/>
            <a:ext cx="3791626" cy="42164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93620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1526283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5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Благоустройство   </a:t>
            </a:r>
            <a:r>
              <a:rPr lang="ru-RU" sz="28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территории </a:t>
            </a:r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МУДО ДТДиМ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19625"/>
            <a:ext cx="6299363" cy="4190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362" y="1619625"/>
            <a:ext cx="5892637" cy="421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91569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763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Благоустройство   </a:t>
            </a:r>
            <a:r>
              <a:rPr lang="ru-RU" sz="28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территории </a:t>
            </a:r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МУДО ДТДиМ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835" y="1614703"/>
            <a:ext cx="6233843" cy="4190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960" y="1619625"/>
            <a:ext cx="3995039" cy="4185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93620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526283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74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17" y="0"/>
            <a:ext cx="1354999" cy="1619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64592" y="0"/>
            <a:ext cx="10827407" cy="1619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Дети  с   ОВЗ  в  пространстве    учреждении  дополнительного  образования   </a:t>
            </a:r>
            <a:endParaRPr lang="ru-RU" sz="32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25" y="1905351"/>
            <a:ext cx="4957924" cy="3059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01" y="1475150"/>
            <a:ext cx="4430598" cy="4479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7" r="100000">
                        <a14:foregroundMark x1="44067" y1="30000" x2="44067" y2="30000"/>
                        <a14:foregroundMark x1="41976" y1="30000" x2="41976" y2="30000"/>
                        <a14:foregroundMark x1="42081" y1="36250" x2="42081" y2="36250"/>
                        <a14:foregroundMark x1="45112" y1="34297" x2="45112" y2="34297"/>
                        <a14:foregroundMark x1="45374" y1="34297" x2="45374" y2="34297"/>
                        <a14:foregroundMark x1="42499" y1="32734" x2="42499" y2="32734"/>
                        <a14:backgroundMark x1="10612" y1="57031" x2="10612" y2="57031"/>
                        <a14:backgroundMark x1="20544" y1="38984" x2="21223" y2="38984"/>
                        <a14:backgroundMark x1="56142" y1="20000" x2="56142" y2="20000"/>
                        <a14:backgroundMark x1="37219" y1="8047" x2="37219" y2="8047"/>
                        <a14:backgroundMark x1="63722" y1="19766" x2="63722" y2="19766"/>
                        <a14:backgroundMark x1="48772" y1="28984" x2="48772" y2="28984"/>
                        <a14:backgroundMark x1="37742" y1="36641" x2="37742" y2="36641"/>
                        <a14:backgroundMark x1="28960" y1="41016" x2="28960" y2="41016"/>
                        <a14:backgroundMark x1="19760" y1="47813" x2="19760" y2="47813"/>
                        <a14:backgroundMark x1="13853" y1="63125" x2="13853" y2="63125"/>
                        <a14:backgroundMark x1="12180" y1="40000" x2="12180" y2="40000"/>
                        <a14:backgroundMark x1="25301" y1="18047" x2="25301" y2="18047"/>
                        <a14:backgroundMark x1="44433" y1="12344" x2="44433" y2="12344"/>
                        <a14:backgroundMark x1="60429" y1="7266" x2="60429" y2="7266"/>
                        <a14:backgroundMark x1="80000" y1="11794" x2="80000" y2="11794"/>
                        <a14:backgroundMark x1="89232" y1="61172" x2="88186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38976" y="1333899"/>
            <a:ext cx="4111784" cy="419020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1616951">
            <a:off x="5264187" y="2872680"/>
            <a:ext cx="2193224" cy="989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Дворец  творчества</a:t>
            </a:r>
            <a:endParaRPr lang="ru-RU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24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473" y="4524865"/>
            <a:ext cx="3879764" cy="25699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Создание   условий   для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обеспечения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качества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образования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детей-инвалидов   в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МУДО ДТДиМ</a:t>
            </a:r>
            <a:endParaRPr lang="ru-RU" sz="2400" cap="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425">
            <a:off x="4091893" y="3921538"/>
            <a:ext cx="5655384" cy="2612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5512" y="1794972"/>
            <a:ext cx="116609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Приказ Об </a:t>
            </a:r>
            <a:r>
              <a:rPr lang="ru-RU" sz="2000" b="1" cap="small" dirty="0">
                <a:solidFill>
                  <a:srgbClr val="002060"/>
                </a:solidFill>
                <a:latin typeface="Century Gothic" panose="020B0502020202020204" pitchFamily="34" charset="0"/>
              </a:rPr>
              <a:t>утверждении перечня дополнительных общеобразовательных программ инклюзивного образования в МУДО ДТДиМ в 2017-2018 учебном году. </a:t>
            </a: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Приложение </a:t>
            </a:r>
            <a:r>
              <a:rPr lang="ru-RU" sz="2000" b="1" cap="small" dirty="0">
                <a:solidFill>
                  <a:srgbClr val="002060"/>
                </a:solidFill>
                <a:latin typeface="Century Gothic" panose="020B0502020202020204" pitchFamily="34" charset="0"/>
              </a:rPr>
              <a:t>1. Перечень дополнительных общеобразовательных программ инклюзивного </a:t>
            </a: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образования в </a:t>
            </a:r>
            <a:r>
              <a:rPr lang="ru-RU" sz="2000" b="1" cap="small" dirty="0">
                <a:solidFill>
                  <a:srgbClr val="002060"/>
                </a:solidFill>
                <a:latin typeface="Century Gothic" panose="020B0502020202020204" pitchFamily="34" charset="0"/>
              </a:rPr>
              <a:t>2017-2018 учебном </a:t>
            </a: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году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Заявление </a:t>
            </a:r>
            <a:r>
              <a:rPr lang="ru-RU" sz="2000" b="1" cap="small" dirty="0">
                <a:solidFill>
                  <a:srgbClr val="002060"/>
                </a:solidFill>
                <a:latin typeface="Century Gothic" panose="020B0502020202020204" pitchFamily="34" charset="0"/>
              </a:rPr>
              <a:t>о согласии на обучение ребенка с </a:t>
            </a: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ОВЗ  по </a:t>
            </a:r>
            <a:r>
              <a:rPr lang="ru-RU" sz="2000" b="1" cap="small" dirty="0">
                <a:solidFill>
                  <a:srgbClr val="002060"/>
                </a:solidFill>
                <a:latin typeface="Century Gothic" panose="020B0502020202020204" pitchFamily="34" charset="0"/>
              </a:rPr>
              <a:t>адаптированной дополнительной образовательной программе (</a:t>
            </a: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образец)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Положение </a:t>
            </a:r>
            <a:r>
              <a:rPr lang="ru-RU" sz="2000" b="1" cap="small" dirty="0">
                <a:solidFill>
                  <a:srgbClr val="002060"/>
                </a:solidFill>
                <a:latin typeface="Century Gothic" panose="020B0502020202020204" pitchFamily="34" charset="0"/>
              </a:rPr>
              <a:t>о разработке и реализации индивидуального  образовательного маршрута обучающихся с </a:t>
            </a:r>
            <a:r>
              <a:rPr lang="ru-RU" sz="20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ОВЗ</a:t>
            </a:r>
            <a:endParaRPr lang="ru-RU" sz="2000" b="1" cap="sm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0639" y="4730585"/>
            <a:ext cx="1798543" cy="1499734"/>
          </a:xfrm>
          <a:custGeom>
            <a:avLst/>
            <a:gdLst>
              <a:gd name="connsiteX0" fmla="*/ 0 w 2216999"/>
              <a:gd name="connsiteY0" fmla="*/ 0 h 1166430"/>
              <a:gd name="connsiteX1" fmla="*/ 2216999 w 2216999"/>
              <a:gd name="connsiteY1" fmla="*/ 0 h 1166430"/>
              <a:gd name="connsiteX2" fmla="*/ 2216999 w 2216999"/>
              <a:gd name="connsiteY2" fmla="*/ 1166430 h 1166430"/>
              <a:gd name="connsiteX3" fmla="*/ 0 w 2216999"/>
              <a:gd name="connsiteY3" fmla="*/ 1166430 h 1166430"/>
              <a:gd name="connsiteX4" fmla="*/ 0 w 2216999"/>
              <a:gd name="connsiteY4" fmla="*/ 0 h 1166430"/>
              <a:gd name="connsiteX0" fmla="*/ 247973 w 2464972"/>
              <a:gd name="connsiteY0" fmla="*/ 0 h 1228423"/>
              <a:gd name="connsiteX1" fmla="*/ 2464972 w 2464972"/>
              <a:gd name="connsiteY1" fmla="*/ 0 h 1228423"/>
              <a:gd name="connsiteX2" fmla="*/ 2464972 w 2464972"/>
              <a:gd name="connsiteY2" fmla="*/ 1166430 h 1228423"/>
              <a:gd name="connsiteX3" fmla="*/ 0 w 2464972"/>
              <a:gd name="connsiteY3" fmla="*/ 1228423 h 1228423"/>
              <a:gd name="connsiteX4" fmla="*/ 247973 w 2464972"/>
              <a:gd name="connsiteY4" fmla="*/ 0 h 1228423"/>
              <a:gd name="connsiteX0" fmla="*/ 247973 w 2464972"/>
              <a:gd name="connsiteY0" fmla="*/ 0 h 1445399"/>
              <a:gd name="connsiteX1" fmla="*/ 2464972 w 2464972"/>
              <a:gd name="connsiteY1" fmla="*/ 0 h 1445399"/>
              <a:gd name="connsiteX2" fmla="*/ 1504077 w 2464972"/>
              <a:gd name="connsiteY2" fmla="*/ 1445399 h 1445399"/>
              <a:gd name="connsiteX3" fmla="*/ 0 w 2464972"/>
              <a:gd name="connsiteY3" fmla="*/ 1228423 h 1445399"/>
              <a:gd name="connsiteX4" fmla="*/ 247973 w 2464972"/>
              <a:gd name="connsiteY4" fmla="*/ 0 h 1445399"/>
              <a:gd name="connsiteX0" fmla="*/ 247973 w 1705555"/>
              <a:gd name="connsiteY0" fmla="*/ 0 h 1445399"/>
              <a:gd name="connsiteX1" fmla="*/ 1705555 w 1705555"/>
              <a:gd name="connsiteY1" fmla="*/ 77491 h 1445399"/>
              <a:gd name="connsiteX2" fmla="*/ 1504077 w 1705555"/>
              <a:gd name="connsiteY2" fmla="*/ 1445399 h 1445399"/>
              <a:gd name="connsiteX3" fmla="*/ 0 w 1705555"/>
              <a:gd name="connsiteY3" fmla="*/ 1228423 h 1445399"/>
              <a:gd name="connsiteX4" fmla="*/ 247973 w 1705555"/>
              <a:gd name="connsiteY4" fmla="*/ 0 h 1445399"/>
              <a:gd name="connsiteX0" fmla="*/ 247973 w 1721053"/>
              <a:gd name="connsiteY0" fmla="*/ 1 h 1445400"/>
              <a:gd name="connsiteX1" fmla="*/ 1721053 w 1721053"/>
              <a:gd name="connsiteY1" fmla="*/ 0 h 1445400"/>
              <a:gd name="connsiteX2" fmla="*/ 1504077 w 1721053"/>
              <a:gd name="connsiteY2" fmla="*/ 1445400 h 1445400"/>
              <a:gd name="connsiteX3" fmla="*/ 0 w 1721053"/>
              <a:gd name="connsiteY3" fmla="*/ 1228424 h 1445400"/>
              <a:gd name="connsiteX4" fmla="*/ 247973 w 1721053"/>
              <a:gd name="connsiteY4" fmla="*/ 1 h 14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3" h="1445400">
                <a:moveTo>
                  <a:pt x="247973" y="1"/>
                </a:moveTo>
                <a:lnTo>
                  <a:pt x="1721053" y="0"/>
                </a:lnTo>
                <a:lnTo>
                  <a:pt x="1504077" y="1445400"/>
                </a:lnTo>
                <a:lnTo>
                  <a:pt x="0" y="1228424"/>
                </a:lnTo>
                <a:lnTo>
                  <a:pt x="247973" y="1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344239">
            <a:off x="5256678" y="5058917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http://dt-kopeysk.ru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609118"/>
            <a:ext cx="2702279" cy="22287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1526283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94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1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Благоустройство   </a:t>
            </a:r>
            <a:r>
              <a:rPr lang="ru-RU" sz="28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территории </a:t>
            </a:r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МУДО ДТДиМ</a:t>
            </a:r>
            <a:endParaRPr lang="ru-RU" sz="28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47" y="1619625"/>
            <a:ext cx="5861132" cy="4190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686" y="1619625"/>
            <a:ext cx="6344314" cy="4190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593620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1526283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73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473" y="4524865"/>
            <a:ext cx="3879764" cy="25699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15732" y="0"/>
            <a:ext cx="9476268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Организация   психолого-педагогического  сопровождения   в   МУДО ДТДиМ</a:t>
            </a:r>
            <a:endParaRPr lang="ru-RU" sz="2400" cap="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425">
            <a:off x="4091893" y="3921538"/>
            <a:ext cx="5655384" cy="2612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222" y="1692916"/>
            <a:ext cx="11660975" cy="312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2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Положение  о  психолого-педагогическом  сопровождении  обучающихся с ограниченными  возможностями  здоровья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2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Положение  об  учебном  кабинете «Сенсорная  комната»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2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Режим  работы  учебного  кабинета «Сенсорная  комната»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2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План  работы  педагог-психолога  в  учебном  кабинете  «Сенсорная  комната»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2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Циклограмма  работы  педагога-психолога  в учебном  кабинете «Сенсорная комната»</a:t>
            </a:r>
            <a:endParaRPr lang="ru-RU" sz="2200" b="1" cap="sm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0639" y="4730585"/>
            <a:ext cx="1798543" cy="1499734"/>
          </a:xfrm>
          <a:custGeom>
            <a:avLst/>
            <a:gdLst>
              <a:gd name="connsiteX0" fmla="*/ 0 w 2216999"/>
              <a:gd name="connsiteY0" fmla="*/ 0 h 1166430"/>
              <a:gd name="connsiteX1" fmla="*/ 2216999 w 2216999"/>
              <a:gd name="connsiteY1" fmla="*/ 0 h 1166430"/>
              <a:gd name="connsiteX2" fmla="*/ 2216999 w 2216999"/>
              <a:gd name="connsiteY2" fmla="*/ 1166430 h 1166430"/>
              <a:gd name="connsiteX3" fmla="*/ 0 w 2216999"/>
              <a:gd name="connsiteY3" fmla="*/ 1166430 h 1166430"/>
              <a:gd name="connsiteX4" fmla="*/ 0 w 2216999"/>
              <a:gd name="connsiteY4" fmla="*/ 0 h 1166430"/>
              <a:gd name="connsiteX0" fmla="*/ 247973 w 2464972"/>
              <a:gd name="connsiteY0" fmla="*/ 0 h 1228423"/>
              <a:gd name="connsiteX1" fmla="*/ 2464972 w 2464972"/>
              <a:gd name="connsiteY1" fmla="*/ 0 h 1228423"/>
              <a:gd name="connsiteX2" fmla="*/ 2464972 w 2464972"/>
              <a:gd name="connsiteY2" fmla="*/ 1166430 h 1228423"/>
              <a:gd name="connsiteX3" fmla="*/ 0 w 2464972"/>
              <a:gd name="connsiteY3" fmla="*/ 1228423 h 1228423"/>
              <a:gd name="connsiteX4" fmla="*/ 247973 w 2464972"/>
              <a:gd name="connsiteY4" fmla="*/ 0 h 1228423"/>
              <a:gd name="connsiteX0" fmla="*/ 247973 w 2464972"/>
              <a:gd name="connsiteY0" fmla="*/ 0 h 1445399"/>
              <a:gd name="connsiteX1" fmla="*/ 2464972 w 2464972"/>
              <a:gd name="connsiteY1" fmla="*/ 0 h 1445399"/>
              <a:gd name="connsiteX2" fmla="*/ 1504077 w 2464972"/>
              <a:gd name="connsiteY2" fmla="*/ 1445399 h 1445399"/>
              <a:gd name="connsiteX3" fmla="*/ 0 w 2464972"/>
              <a:gd name="connsiteY3" fmla="*/ 1228423 h 1445399"/>
              <a:gd name="connsiteX4" fmla="*/ 247973 w 2464972"/>
              <a:gd name="connsiteY4" fmla="*/ 0 h 1445399"/>
              <a:gd name="connsiteX0" fmla="*/ 247973 w 1705555"/>
              <a:gd name="connsiteY0" fmla="*/ 0 h 1445399"/>
              <a:gd name="connsiteX1" fmla="*/ 1705555 w 1705555"/>
              <a:gd name="connsiteY1" fmla="*/ 77491 h 1445399"/>
              <a:gd name="connsiteX2" fmla="*/ 1504077 w 1705555"/>
              <a:gd name="connsiteY2" fmla="*/ 1445399 h 1445399"/>
              <a:gd name="connsiteX3" fmla="*/ 0 w 1705555"/>
              <a:gd name="connsiteY3" fmla="*/ 1228423 h 1445399"/>
              <a:gd name="connsiteX4" fmla="*/ 247973 w 1705555"/>
              <a:gd name="connsiteY4" fmla="*/ 0 h 1445399"/>
              <a:gd name="connsiteX0" fmla="*/ 247973 w 1721053"/>
              <a:gd name="connsiteY0" fmla="*/ 1 h 1445400"/>
              <a:gd name="connsiteX1" fmla="*/ 1721053 w 1721053"/>
              <a:gd name="connsiteY1" fmla="*/ 0 h 1445400"/>
              <a:gd name="connsiteX2" fmla="*/ 1504077 w 1721053"/>
              <a:gd name="connsiteY2" fmla="*/ 1445400 h 1445400"/>
              <a:gd name="connsiteX3" fmla="*/ 0 w 1721053"/>
              <a:gd name="connsiteY3" fmla="*/ 1228424 h 1445400"/>
              <a:gd name="connsiteX4" fmla="*/ 247973 w 1721053"/>
              <a:gd name="connsiteY4" fmla="*/ 1 h 14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3" h="1445400">
                <a:moveTo>
                  <a:pt x="247973" y="1"/>
                </a:moveTo>
                <a:lnTo>
                  <a:pt x="1721053" y="0"/>
                </a:lnTo>
                <a:lnTo>
                  <a:pt x="1504077" y="1445400"/>
                </a:lnTo>
                <a:lnTo>
                  <a:pt x="0" y="1228424"/>
                </a:lnTo>
                <a:lnTo>
                  <a:pt x="247973" y="1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344239">
            <a:off x="5256678" y="5058917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http://dt-kopeysk.ru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3" y="-552420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1541781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17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473" y="4524865"/>
            <a:ext cx="3879764" cy="25699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696705" y="-29901"/>
            <a:ext cx="9495295" cy="1619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Публикации</a:t>
            </a:r>
            <a:endParaRPr lang="ru-RU" sz="2400" cap="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425">
            <a:off x="4091893" y="3921538"/>
            <a:ext cx="5655384" cy="2612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5512" y="1760742"/>
            <a:ext cx="11660975" cy="277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«Создание условий для развития детей с ОВЗ в учреждении дополнительного образования». 	</a:t>
            </a:r>
            <a:r>
              <a:rPr lang="ru-RU" sz="16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Сапожникова Т.В., директор МУДО ДТДиМ </a:t>
            </a:r>
            <a:r>
              <a:rPr lang="ru-RU" sz="1600" b="1" cap="small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г.Копейска</a:t>
            </a:r>
            <a:r>
              <a:rPr lang="ru-RU" sz="16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Материалы III Международной  научно-практической 	конференции  «Дополнительное  образование детей в изменяющемся мире: развитие  востребованности, 	привлекательности, результативности».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«Социум и дети. ДЮК - система  социального  воспитания».</a:t>
            </a:r>
          </a:p>
          <a:p>
            <a:pPr algn="just">
              <a:lnSpc>
                <a:spcPct val="130000"/>
              </a:lnSpc>
            </a:pPr>
            <a:r>
              <a:rPr lang="ru-RU" sz="16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Сапожникова Т.В., директор МУДО ДТДиМ </a:t>
            </a:r>
            <a:r>
              <a:rPr lang="ru-RU" sz="1600" b="1" cap="small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г.Копейска</a:t>
            </a:r>
            <a:r>
              <a:rPr lang="ru-RU" sz="16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 Захарова О.В., </a:t>
            </a:r>
            <a:r>
              <a:rPr lang="ru-RU" sz="1600" b="1" cap="small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зам.директора</a:t>
            </a:r>
            <a:r>
              <a:rPr lang="ru-RU" sz="16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по УВР МУДО ДТДиМ. 	Материалы III Международной  научно-практической конференции «Дополнительное  образование  детей в 	изменяющемся  мире: развитие  востребованности, привлекательности, результативности».</a:t>
            </a:r>
            <a:endParaRPr lang="ru-RU" sz="1600" b="1" cap="sm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0639" y="4730585"/>
            <a:ext cx="1798543" cy="1499734"/>
          </a:xfrm>
          <a:custGeom>
            <a:avLst/>
            <a:gdLst>
              <a:gd name="connsiteX0" fmla="*/ 0 w 2216999"/>
              <a:gd name="connsiteY0" fmla="*/ 0 h 1166430"/>
              <a:gd name="connsiteX1" fmla="*/ 2216999 w 2216999"/>
              <a:gd name="connsiteY1" fmla="*/ 0 h 1166430"/>
              <a:gd name="connsiteX2" fmla="*/ 2216999 w 2216999"/>
              <a:gd name="connsiteY2" fmla="*/ 1166430 h 1166430"/>
              <a:gd name="connsiteX3" fmla="*/ 0 w 2216999"/>
              <a:gd name="connsiteY3" fmla="*/ 1166430 h 1166430"/>
              <a:gd name="connsiteX4" fmla="*/ 0 w 2216999"/>
              <a:gd name="connsiteY4" fmla="*/ 0 h 1166430"/>
              <a:gd name="connsiteX0" fmla="*/ 247973 w 2464972"/>
              <a:gd name="connsiteY0" fmla="*/ 0 h 1228423"/>
              <a:gd name="connsiteX1" fmla="*/ 2464972 w 2464972"/>
              <a:gd name="connsiteY1" fmla="*/ 0 h 1228423"/>
              <a:gd name="connsiteX2" fmla="*/ 2464972 w 2464972"/>
              <a:gd name="connsiteY2" fmla="*/ 1166430 h 1228423"/>
              <a:gd name="connsiteX3" fmla="*/ 0 w 2464972"/>
              <a:gd name="connsiteY3" fmla="*/ 1228423 h 1228423"/>
              <a:gd name="connsiteX4" fmla="*/ 247973 w 2464972"/>
              <a:gd name="connsiteY4" fmla="*/ 0 h 1228423"/>
              <a:gd name="connsiteX0" fmla="*/ 247973 w 2464972"/>
              <a:gd name="connsiteY0" fmla="*/ 0 h 1445399"/>
              <a:gd name="connsiteX1" fmla="*/ 2464972 w 2464972"/>
              <a:gd name="connsiteY1" fmla="*/ 0 h 1445399"/>
              <a:gd name="connsiteX2" fmla="*/ 1504077 w 2464972"/>
              <a:gd name="connsiteY2" fmla="*/ 1445399 h 1445399"/>
              <a:gd name="connsiteX3" fmla="*/ 0 w 2464972"/>
              <a:gd name="connsiteY3" fmla="*/ 1228423 h 1445399"/>
              <a:gd name="connsiteX4" fmla="*/ 247973 w 2464972"/>
              <a:gd name="connsiteY4" fmla="*/ 0 h 1445399"/>
              <a:gd name="connsiteX0" fmla="*/ 247973 w 1705555"/>
              <a:gd name="connsiteY0" fmla="*/ 0 h 1445399"/>
              <a:gd name="connsiteX1" fmla="*/ 1705555 w 1705555"/>
              <a:gd name="connsiteY1" fmla="*/ 77491 h 1445399"/>
              <a:gd name="connsiteX2" fmla="*/ 1504077 w 1705555"/>
              <a:gd name="connsiteY2" fmla="*/ 1445399 h 1445399"/>
              <a:gd name="connsiteX3" fmla="*/ 0 w 1705555"/>
              <a:gd name="connsiteY3" fmla="*/ 1228423 h 1445399"/>
              <a:gd name="connsiteX4" fmla="*/ 247973 w 1705555"/>
              <a:gd name="connsiteY4" fmla="*/ 0 h 1445399"/>
              <a:gd name="connsiteX0" fmla="*/ 247973 w 1721053"/>
              <a:gd name="connsiteY0" fmla="*/ 1 h 1445400"/>
              <a:gd name="connsiteX1" fmla="*/ 1721053 w 1721053"/>
              <a:gd name="connsiteY1" fmla="*/ 0 h 1445400"/>
              <a:gd name="connsiteX2" fmla="*/ 1504077 w 1721053"/>
              <a:gd name="connsiteY2" fmla="*/ 1445400 h 1445400"/>
              <a:gd name="connsiteX3" fmla="*/ 0 w 1721053"/>
              <a:gd name="connsiteY3" fmla="*/ 1228424 h 1445400"/>
              <a:gd name="connsiteX4" fmla="*/ 247973 w 1721053"/>
              <a:gd name="connsiteY4" fmla="*/ 1 h 14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3" h="1445400">
                <a:moveTo>
                  <a:pt x="247973" y="1"/>
                </a:moveTo>
                <a:lnTo>
                  <a:pt x="1721053" y="0"/>
                </a:lnTo>
                <a:lnTo>
                  <a:pt x="1504077" y="1445400"/>
                </a:lnTo>
                <a:lnTo>
                  <a:pt x="0" y="1228424"/>
                </a:lnTo>
                <a:lnTo>
                  <a:pt x="247973" y="1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344239">
            <a:off x="5256678" y="5058917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http://dt-kopeysk.ru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2" y="-609118"/>
            <a:ext cx="2702279" cy="21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1557279"/>
            <a:ext cx="12176880" cy="1387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99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1473" y="1678192"/>
            <a:ext cx="3984045" cy="37651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5612" y="1664243"/>
            <a:ext cx="5608609" cy="419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62" y="1619625"/>
            <a:ext cx="5722299" cy="419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4442"/>
            <a:ext cx="3388659" cy="10035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7838" y="5868392"/>
            <a:ext cx="10854162" cy="9896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17" y="0"/>
            <a:ext cx="1619154" cy="1619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066" y="3429000"/>
            <a:ext cx="5534171" cy="366578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20662" y="0"/>
            <a:ext cx="12212661" cy="1619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					</a:t>
            </a:r>
            <a:r>
              <a:rPr lang="ru-RU" sz="36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Доступная   среда   </a:t>
            </a:r>
            <a:endParaRPr lang="ru-RU" sz="3600" cap="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83307" y="3715193"/>
            <a:ext cx="2503893" cy="2139250"/>
          </a:xfrm>
          <a:custGeom>
            <a:avLst/>
            <a:gdLst>
              <a:gd name="connsiteX0" fmla="*/ 0 w 2216999"/>
              <a:gd name="connsiteY0" fmla="*/ 0 h 1166430"/>
              <a:gd name="connsiteX1" fmla="*/ 2216999 w 2216999"/>
              <a:gd name="connsiteY1" fmla="*/ 0 h 1166430"/>
              <a:gd name="connsiteX2" fmla="*/ 2216999 w 2216999"/>
              <a:gd name="connsiteY2" fmla="*/ 1166430 h 1166430"/>
              <a:gd name="connsiteX3" fmla="*/ 0 w 2216999"/>
              <a:gd name="connsiteY3" fmla="*/ 1166430 h 1166430"/>
              <a:gd name="connsiteX4" fmla="*/ 0 w 2216999"/>
              <a:gd name="connsiteY4" fmla="*/ 0 h 1166430"/>
              <a:gd name="connsiteX0" fmla="*/ 247973 w 2464972"/>
              <a:gd name="connsiteY0" fmla="*/ 0 h 1228423"/>
              <a:gd name="connsiteX1" fmla="*/ 2464972 w 2464972"/>
              <a:gd name="connsiteY1" fmla="*/ 0 h 1228423"/>
              <a:gd name="connsiteX2" fmla="*/ 2464972 w 2464972"/>
              <a:gd name="connsiteY2" fmla="*/ 1166430 h 1228423"/>
              <a:gd name="connsiteX3" fmla="*/ 0 w 2464972"/>
              <a:gd name="connsiteY3" fmla="*/ 1228423 h 1228423"/>
              <a:gd name="connsiteX4" fmla="*/ 247973 w 2464972"/>
              <a:gd name="connsiteY4" fmla="*/ 0 h 1228423"/>
              <a:gd name="connsiteX0" fmla="*/ 247973 w 2464972"/>
              <a:gd name="connsiteY0" fmla="*/ 0 h 1445399"/>
              <a:gd name="connsiteX1" fmla="*/ 2464972 w 2464972"/>
              <a:gd name="connsiteY1" fmla="*/ 0 h 1445399"/>
              <a:gd name="connsiteX2" fmla="*/ 1504077 w 2464972"/>
              <a:gd name="connsiteY2" fmla="*/ 1445399 h 1445399"/>
              <a:gd name="connsiteX3" fmla="*/ 0 w 2464972"/>
              <a:gd name="connsiteY3" fmla="*/ 1228423 h 1445399"/>
              <a:gd name="connsiteX4" fmla="*/ 247973 w 2464972"/>
              <a:gd name="connsiteY4" fmla="*/ 0 h 1445399"/>
              <a:gd name="connsiteX0" fmla="*/ 247973 w 1705555"/>
              <a:gd name="connsiteY0" fmla="*/ 0 h 1445399"/>
              <a:gd name="connsiteX1" fmla="*/ 1705555 w 1705555"/>
              <a:gd name="connsiteY1" fmla="*/ 77491 h 1445399"/>
              <a:gd name="connsiteX2" fmla="*/ 1504077 w 1705555"/>
              <a:gd name="connsiteY2" fmla="*/ 1445399 h 1445399"/>
              <a:gd name="connsiteX3" fmla="*/ 0 w 1705555"/>
              <a:gd name="connsiteY3" fmla="*/ 1228423 h 1445399"/>
              <a:gd name="connsiteX4" fmla="*/ 247973 w 1705555"/>
              <a:gd name="connsiteY4" fmla="*/ 0 h 1445399"/>
              <a:gd name="connsiteX0" fmla="*/ 247973 w 1721053"/>
              <a:gd name="connsiteY0" fmla="*/ 1 h 1445400"/>
              <a:gd name="connsiteX1" fmla="*/ 1721053 w 1721053"/>
              <a:gd name="connsiteY1" fmla="*/ 0 h 1445400"/>
              <a:gd name="connsiteX2" fmla="*/ 1504077 w 1721053"/>
              <a:gd name="connsiteY2" fmla="*/ 1445400 h 1445400"/>
              <a:gd name="connsiteX3" fmla="*/ 0 w 1721053"/>
              <a:gd name="connsiteY3" fmla="*/ 1228424 h 1445400"/>
              <a:gd name="connsiteX4" fmla="*/ 247973 w 1721053"/>
              <a:gd name="connsiteY4" fmla="*/ 1 h 14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3" h="1445400">
                <a:moveTo>
                  <a:pt x="247973" y="1"/>
                </a:moveTo>
                <a:lnTo>
                  <a:pt x="1721053" y="0"/>
                </a:lnTo>
                <a:lnTo>
                  <a:pt x="1504077" y="1445400"/>
                </a:lnTo>
                <a:lnTo>
                  <a:pt x="0" y="1228424"/>
                </a:lnTo>
                <a:lnTo>
                  <a:pt x="247973" y="1"/>
                </a:lnTo>
                <a:close/>
              </a:path>
            </a:pathLst>
          </a:cu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 rot="21211249">
            <a:off x="168105" y="-284801"/>
            <a:ext cx="5655384" cy="2189225"/>
            <a:chOff x="4091893" y="3921538"/>
            <a:chExt cx="5655384" cy="261205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06425">
              <a:off x="4091893" y="3921538"/>
              <a:ext cx="5655384" cy="261205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 rot="344239">
              <a:off x="5256678" y="5058917"/>
              <a:ext cx="36888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http://dt-kopeysk.ru</a:t>
              </a:r>
              <a:endPara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95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28342" y="32170"/>
            <a:ext cx="11039060" cy="1372165"/>
          </a:xfrm>
        </p:spPr>
        <p:txBody>
          <a:bodyPr>
            <a:normAutofit/>
          </a:bodyPr>
          <a:lstStyle/>
          <a:p>
            <a:pPr algn="ctr"/>
            <a:r>
              <a:rPr lang="ru-RU" sz="3600" b="1" spc="-180" dirty="0">
                <a:solidFill>
                  <a:srgbClr val="C00000"/>
                </a:solidFill>
                <a:latin typeface="Century Gothic" panose="020B0502020202020204" pitchFamily="34" charset="0"/>
              </a:rPr>
              <a:t>Создание    «</a:t>
            </a:r>
            <a:r>
              <a:rPr lang="ru-RU" sz="3600" b="1" spc="-18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безбарьерной</a:t>
            </a:r>
            <a:r>
              <a:rPr lang="ru-RU" sz="3600" b="1" spc="-180" dirty="0">
                <a:solidFill>
                  <a:srgbClr val="C00000"/>
                </a:solidFill>
                <a:latin typeface="Century Gothic" panose="020B0502020202020204" pitchFamily="34" charset="0"/>
              </a:rPr>
              <a:t>   среды»</a:t>
            </a:r>
            <a:endParaRPr lang="ru-RU" sz="3600" b="1" cap="all" spc="-18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423918" y="4794183"/>
            <a:ext cx="10664734" cy="550333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Сапожникова    Татьяна    Викторовна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</a:t>
            </a:r>
            <a:r>
              <a:rPr lang="ru-RU" sz="2400" dirty="0" smtClean="0">
                <a:solidFill>
                  <a:srgbClr val="FFC000"/>
                </a:solidFill>
              </a:rPr>
              <a:t>директор   МУДО   ДТДиМ   </a:t>
            </a:r>
            <a:r>
              <a:rPr lang="ru-RU" sz="2400" dirty="0" err="1" smtClean="0">
                <a:solidFill>
                  <a:srgbClr val="FFC000"/>
                </a:solidFill>
              </a:rPr>
              <a:t>г.Копейск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21449543">
            <a:off x="430044" y="1693138"/>
            <a:ext cx="10515600" cy="1816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 муниципальном   учреждении   дополнительного  образования   </a:t>
            </a:r>
            <a:br>
              <a:rPr lang="ru-RU" sz="3200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600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«Дворец   творчества   детей  и  молодежи» </a:t>
            </a:r>
            <a:br>
              <a:rPr lang="ru-RU" sz="3600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3200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cap="small" spc="-15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Копейского</a:t>
            </a:r>
            <a:r>
              <a:rPr lang="ru-RU" sz="3200" b="1" cap="small" spc="-15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городского  округа</a:t>
            </a:r>
            <a:endParaRPr lang="ru-RU" sz="3200" b="1" cap="small" spc="-15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00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17" y="0"/>
            <a:ext cx="1354999" cy="1619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64592" y="0"/>
            <a:ext cx="10827407" cy="1619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Организационная   </a:t>
            </a:r>
            <a:r>
              <a:rPr lang="ru-RU" sz="2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работа </a:t>
            </a:r>
            <a:r>
              <a:rPr lang="ru-RU" sz="22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по   </a:t>
            </a:r>
            <a:r>
              <a:rPr lang="ru-RU" sz="2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проектированию, разработке и </a:t>
            </a:r>
            <a:r>
              <a:rPr lang="ru-RU" sz="22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утверждению  адаптированной   дополнительной общеобразовательной    программы</a:t>
            </a:r>
            <a:endParaRPr lang="ru-RU" sz="22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99153"/>
            <a:ext cx="3913094" cy="3059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66822426"/>
              </p:ext>
            </p:extLst>
          </p:nvPr>
        </p:nvGraphicFramePr>
        <p:xfrm>
          <a:off x="4721411" y="1748218"/>
          <a:ext cx="7273365" cy="393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961" y="1921914"/>
            <a:ext cx="1156449" cy="5782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962" y="2898060"/>
            <a:ext cx="1156449" cy="5782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104" y="3650885"/>
            <a:ext cx="1156449" cy="5782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245" y="4569016"/>
            <a:ext cx="1156449" cy="5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42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17" y="0"/>
            <a:ext cx="1354999" cy="1619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286" y="2177727"/>
            <a:ext cx="7599599" cy="50339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320748" y="2588217"/>
            <a:ext cx="3535455" cy="2875861"/>
          </a:xfrm>
          <a:custGeom>
            <a:avLst/>
            <a:gdLst>
              <a:gd name="connsiteX0" fmla="*/ 0 w 2264595"/>
              <a:gd name="connsiteY0" fmla="*/ 0 h 1048174"/>
              <a:gd name="connsiteX1" fmla="*/ 2264595 w 2264595"/>
              <a:gd name="connsiteY1" fmla="*/ 0 h 1048174"/>
              <a:gd name="connsiteX2" fmla="*/ 2264595 w 2264595"/>
              <a:gd name="connsiteY2" fmla="*/ 1048174 h 1048174"/>
              <a:gd name="connsiteX3" fmla="*/ 0 w 2264595"/>
              <a:gd name="connsiteY3" fmla="*/ 1048174 h 1048174"/>
              <a:gd name="connsiteX4" fmla="*/ 0 w 2264595"/>
              <a:gd name="connsiteY4" fmla="*/ 0 h 1048174"/>
              <a:gd name="connsiteX0" fmla="*/ 557939 w 2822534"/>
              <a:gd name="connsiteY0" fmla="*/ 0 h 2381028"/>
              <a:gd name="connsiteX1" fmla="*/ 2822534 w 2822534"/>
              <a:gd name="connsiteY1" fmla="*/ 0 h 2381028"/>
              <a:gd name="connsiteX2" fmla="*/ 2822534 w 2822534"/>
              <a:gd name="connsiteY2" fmla="*/ 1048174 h 2381028"/>
              <a:gd name="connsiteX3" fmla="*/ 0 w 2822534"/>
              <a:gd name="connsiteY3" fmla="*/ 2381028 h 2381028"/>
              <a:gd name="connsiteX4" fmla="*/ 557939 w 2822534"/>
              <a:gd name="connsiteY4" fmla="*/ 0 h 2381028"/>
              <a:gd name="connsiteX0" fmla="*/ 557939 w 2993015"/>
              <a:gd name="connsiteY0" fmla="*/ 0 h 2799483"/>
              <a:gd name="connsiteX1" fmla="*/ 2822534 w 2993015"/>
              <a:gd name="connsiteY1" fmla="*/ 0 h 2799483"/>
              <a:gd name="connsiteX2" fmla="*/ 2993015 w 2993015"/>
              <a:gd name="connsiteY2" fmla="*/ 2799483 h 2799483"/>
              <a:gd name="connsiteX3" fmla="*/ 0 w 2993015"/>
              <a:gd name="connsiteY3" fmla="*/ 2381028 h 2799483"/>
              <a:gd name="connsiteX4" fmla="*/ 557939 w 2993015"/>
              <a:gd name="connsiteY4" fmla="*/ 0 h 2799483"/>
              <a:gd name="connsiteX0" fmla="*/ 557939 w 3504460"/>
              <a:gd name="connsiteY0" fmla="*/ 15499 h 2814982"/>
              <a:gd name="connsiteX1" fmla="*/ 3504460 w 3504460"/>
              <a:gd name="connsiteY1" fmla="*/ 0 h 2814982"/>
              <a:gd name="connsiteX2" fmla="*/ 2993015 w 3504460"/>
              <a:gd name="connsiteY2" fmla="*/ 2814982 h 2814982"/>
              <a:gd name="connsiteX3" fmla="*/ 0 w 3504460"/>
              <a:gd name="connsiteY3" fmla="*/ 2396527 h 2814982"/>
              <a:gd name="connsiteX4" fmla="*/ 557939 w 3504460"/>
              <a:gd name="connsiteY4" fmla="*/ 15499 h 2814982"/>
              <a:gd name="connsiteX0" fmla="*/ 557939 w 3504460"/>
              <a:gd name="connsiteY0" fmla="*/ 15499 h 2799647"/>
              <a:gd name="connsiteX1" fmla="*/ 3504460 w 3504460"/>
              <a:gd name="connsiteY1" fmla="*/ 0 h 2799647"/>
              <a:gd name="connsiteX2" fmla="*/ 3039716 w 3504460"/>
              <a:gd name="connsiteY2" fmla="*/ 2799647 h 2799647"/>
              <a:gd name="connsiteX3" fmla="*/ 0 w 3504460"/>
              <a:gd name="connsiteY3" fmla="*/ 2396527 h 2799647"/>
              <a:gd name="connsiteX4" fmla="*/ 557939 w 3504460"/>
              <a:gd name="connsiteY4" fmla="*/ 15499 h 2799647"/>
              <a:gd name="connsiteX0" fmla="*/ 557939 w 3535595"/>
              <a:gd name="connsiteY0" fmla="*/ 0 h 2784148"/>
              <a:gd name="connsiteX1" fmla="*/ 3535595 w 3535595"/>
              <a:gd name="connsiteY1" fmla="*/ 15172 h 2784148"/>
              <a:gd name="connsiteX2" fmla="*/ 3039716 w 3535595"/>
              <a:gd name="connsiteY2" fmla="*/ 2784148 h 2784148"/>
              <a:gd name="connsiteX3" fmla="*/ 0 w 3535595"/>
              <a:gd name="connsiteY3" fmla="*/ 2381028 h 2784148"/>
              <a:gd name="connsiteX4" fmla="*/ 557939 w 3535595"/>
              <a:gd name="connsiteY4" fmla="*/ 0 h 278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5595" h="2784148">
                <a:moveTo>
                  <a:pt x="557939" y="0"/>
                </a:moveTo>
                <a:lnTo>
                  <a:pt x="3535595" y="15172"/>
                </a:lnTo>
                <a:lnTo>
                  <a:pt x="3039716" y="2784148"/>
                </a:lnTo>
                <a:lnTo>
                  <a:pt x="0" y="2381028"/>
                </a:lnTo>
                <a:lnTo>
                  <a:pt x="557939" y="0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835404"/>
            <a:ext cx="8809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cap="small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Государственная   программа   РФ  «Доступная   среда» на  2011-2020  годы 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cap="small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Постановление   правительства   РФ №1297 от  01.12.15 Распоряжение   правительства   России №1365  от 21.07.14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64592" y="0"/>
            <a:ext cx="10827407" cy="1619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Документы   программы    «Доступная среда»</a:t>
            </a:r>
            <a:endParaRPr lang="ru-RU" sz="32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610">
            <a:off x="3189429" y="4289184"/>
            <a:ext cx="3461714" cy="9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14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17" y="0"/>
            <a:ext cx="1495909" cy="1619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473" y="4524865"/>
            <a:ext cx="3879764" cy="25699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64592" y="0"/>
            <a:ext cx="10827407" cy="1619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Создание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институциональных    основ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обеспечения устойчивого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формирования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доступной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среды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для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инвалидов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в 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МУДО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ДТДиМ</a:t>
            </a:r>
            <a:endParaRPr lang="ru-RU" sz="2400" cap="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425">
            <a:off x="3370612" y="4503798"/>
            <a:ext cx="5655384" cy="2612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222" y="1692916"/>
            <a:ext cx="1127351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Паспорт   доступности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План   мероприятий 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(«дорожная  карта»)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Приказ 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  «</a:t>
            </a: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Об  утверждении  дополнений  в  должностные   инструкции   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работников  в  части  работы  с инвалидами»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Порядок  действий  работников 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 по  оказанию  помощи  при  предоставлении  услуг  инвалидам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Приказ 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 «</a:t>
            </a: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Об  организации  обучения  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детей  с  ограниченными  возможностями  здоровья»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Приказ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  «</a:t>
            </a: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Об  использовании  целевых  средств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»</a:t>
            </a:r>
            <a:br>
              <a:rPr lang="ru-RU" sz="1900" b="1" cap="small" dirty="0" smtClean="0">
                <a:latin typeface="Century Gothic" panose="020B0502020202020204" pitchFamily="34" charset="0"/>
              </a:rPr>
            </a:br>
            <a:r>
              <a:rPr lang="ru-RU" sz="1900" b="1" cap="small" dirty="0" smtClean="0">
                <a:latin typeface="Century Gothic" panose="020B0502020202020204" pitchFamily="34" charset="0"/>
              </a:rPr>
              <a:t>	Приложение 1. </a:t>
            </a: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Перечень  мероприятий  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по  повышению  доступности  здания	Приложение 2. </a:t>
            </a:r>
            <a:r>
              <a:rPr lang="ru-RU" sz="19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Требования  к  доступности  </a:t>
            </a:r>
            <a:r>
              <a:rPr lang="ru-RU" sz="1900" b="1" cap="small" dirty="0" smtClean="0">
                <a:latin typeface="Century Gothic" panose="020B0502020202020204" pitchFamily="34" charset="0"/>
              </a:rPr>
              <a:t>зданий  и  помещений  для  учащихся  с  	разной 	формой инвалидности</a:t>
            </a:r>
            <a:endParaRPr lang="ru-RU" sz="1900" b="1" cap="small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0639" y="4730585"/>
            <a:ext cx="1798543" cy="1499734"/>
          </a:xfrm>
          <a:custGeom>
            <a:avLst/>
            <a:gdLst>
              <a:gd name="connsiteX0" fmla="*/ 0 w 2216999"/>
              <a:gd name="connsiteY0" fmla="*/ 0 h 1166430"/>
              <a:gd name="connsiteX1" fmla="*/ 2216999 w 2216999"/>
              <a:gd name="connsiteY1" fmla="*/ 0 h 1166430"/>
              <a:gd name="connsiteX2" fmla="*/ 2216999 w 2216999"/>
              <a:gd name="connsiteY2" fmla="*/ 1166430 h 1166430"/>
              <a:gd name="connsiteX3" fmla="*/ 0 w 2216999"/>
              <a:gd name="connsiteY3" fmla="*/ 1166430 h 1166430"/>
              <a:gd name="connsiteX4" fmla="*/ 0 w 2216999"/>
              <a:gd name="connsiteY4" fmla="*/ 0 h 1166430"/>
              <a:gd name="connsiteX0" fmla="*/ 247973 w 2464972"/>
              <a:gd name="connsiteY0" fmla="*/ 0 h 1228423"/>
              <a:gd name="connsiteX1" fmla="*/ 2464972 w 2464972"/>
              <a:gd name="connsiteY1" fmla="*/ 0 h 1228423"/>
              <a:gd name="connsiteX2" fmla="*/ 2464972 w 2464972"/>
              <a:gd name="connsiteY2" fmla="*/ 1166430 h 1228423"/>
              <a:gd name="connsiteX3" fmla="*/ 0 w 2464972"/>
              <a:gd name="connsiteY3" fmla="*/ 1228423 h 1228423"/>
              <a:gd name="connsiteX4" fmla="*/ 247973 w 2464972"/>
              <a:gd name="connsiteY4" fmla="*/ 0 h 1228423"/>
              <a:gd name="connsiteX0" fmla="*/ 247973 w 2464972"/>
              <a:gd name="connsiteY0" fmla="*/ 0 h 1445399"/>
              <a:gd name="connsiteX1" fmla="*/ 2464972 w 2464972"/>
              <a:gd name="connsiteY1" fmla="*/ 0 h 1445399"/>
              <a:gd name="connsiteX2" fmla="*/ 1504077 w 2464972"/>
              <a:gd name="connsiteY2" fmla="*/ 1445399 h 1445399"/>
              <a:gd name="connsiteX3" fmla="*/ 0 w 2464972"/>
              <a:gd name="connsiteY3" fmla="*/ 1228423 h 1445399"/>
              <a:gd name="connsiteX4" fmla="*/ 247973 w 2464972"/>
              <a:gd name="connsiteY4" fmla="*/ 0 h 1445399"/>
              <a:gd name="connsiteX0" fmla="*/ 247973 w 1705555"/>
              <a:gd name="connsiteY0" fmla="*/ 0 h 1445399"/>
              <a:gd name="connsiteX1" fmla="*/ 1705555 w 1705555"/>
              <a:gd name="connsiteY1" fmla="*/ 77491 h 1445399"/>
              <a:gd name="connsiteX2" fmla="*/ 1504077 w 1705555"/>
              <a:gd name="connsiteY2" fmla="*/ 1445399 h 1445399"/>
              <a:gd name="connsiteX3" fmla="*/ 0 w 1705555"/>
              <a:gd name="connsiteY3" fmla="*/ 1228423 h 1445399"/>
              <a:gd name="connsiteX4" fmla="*/ 247973 w 1705555"/>
              <a:gd name="connsiteY4" fmla="*/ 0 h 1445399"/>
              <a:gd name="connsiteX0" fmla="*/ 247973 w 1721053"/>
              <a:gd name="connsiteY0" fmla="*/ 1 h 1445400"/>
              <a:gd name="connsiteX1" fmla="*/ 1721053 w 1721053"/>
              <a:gd name="connsiteY1" fmla="*/ 0 h 1445400"/>
              <a:gd name="connsiteX2" fmla="*/ 1504077 w 1721053"/>
              <a:gd name="connsiteY2" fmla="*/ 1445400 h 1445400"/>
              <a:gd name="connsiteX3" fmla="*/ 0 w 1721053"/>
              <a:gd name="connsiteY3" fmla="*/ 1228424 h 1445400"/>
              <a:gd name="connsiteX4" fmla="*/ 247973 w 1721053"/>
              <a:gd name="connsiteY4" fmla="*/ 1 h 14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3" h="1445400">
                <a:moveTo>
                  <a:pt x="247973" y="1"/>
                </a:moveTo>
                <a:lnTo>
                  <a:pt x="1721053" y="0"/>
                </a:lnTo>
                <a:lnTo>
                  <a:pt x="1504077" y="1445400"/>
                </a:lnTo>
                <a:lnTo>
                  <a:pt x="0" y="1228424"/>
                </a:lnTo>
                <a:lnTo>
                  <a:pt x="247973" y="1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344239">
            <a:off x="4535397" y="5641177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http://dt-kopeysk.ru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58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7837" y="1813302"/>
            <a:ext cx="10414862" cy="36885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923" y="1"/>
            <a:ext cx="1279680" cy="14963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64592" y="0"/>
            <a:ext cx="10827407" cy="12553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условия, обеспечивающие   </a:t>
            </a:r>
            <a:r>
              <a:rPr 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«доступность»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образовательной   </a:t>
            </a:r>
            <a:r>
              <a:rPr 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среды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1753726"/>
              </p:ext>
            </p:extLst>
          </p:nvPr>
        </p:nvGraphicFramePr>
        <p:xfrm>
          <a:off x="2032000" y="1496345"/>
          <a:ext cx="9343756" cy="431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5411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17" y="0"/>
            <a:ext cx="1495909" cy="1619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473" y="4524865"/>
            <a:ext cx="3879764" cy="25699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64592" y="0"/>
            <a:ext cx="10827407" cy="1619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Нормативно-правовое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обеспечение, регламентирующее организацию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интегрированного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обучения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детей 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с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ОВЗ</a:t>
            </a:r>
            <a:b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в  </a:t>
            </a:r>
            <a:r>
              <a:rPr lang="ru-RU" sz="24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МУДО </a:t>
            </a:r>
            <a:r>
              <a:rPr lang="ru-RU" sz="2400" b="1" cap="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ДТДиМ</a:t>
            </a:r>
            <a:endParaRPr lang="ru-RU" sz="2400" cap="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425">
            <a:off x="4091893" y="3921538"/>
            <a:ext cx="5655384" cy="2612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222" y="1692916"/>
            <a:ext cx="116609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4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Программа   реализации  </a:t>
            </a:r>
            <a:r>
              <a:rPr lang="ru-RU" sz="24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проекта «Доступная  среда»  на 2017 – 2020 гг. 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ru-RU" sz="24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Положение   о  порядке  обучения </a:t>
            </a:r>
            <a:r>
              <a:rPr lang="ru-RU" sz="24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детей-инвалидов, детей  с ОВЗ   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ru-RU" sz="2400" b="1" cap="small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Положение  о  политике  </a:t>
            </a:r>
            <a:r>
              <a:rPr lang="ru-RU" sz="2400" b="1" cap="small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  обеспечению  условий  доступности  для инвалидов  и  других  маломобильных  граждан  объектов  и  предоставляемых  услуг  </a:t>
            </a:r>
            <a:endParaRPr lang="ru-RU" sz="2400" b="1" cap="small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0639" y="4730585"/>
            <a:ext cx="1798543" cy="1499734"/>
          </a:xfrm>
          <a:custGeom>
            <a:avLst/>
            <a:gdLst>
              <a:gd name="connsiteX0" fmla="*/ 0 w 2216999"/>
              <a:gd name="connsiteY0" fmla="*/ 0 h 1166430"/>
              <a:gd name="connsiteX1" fmla="*/ 2216999 w 2216999"/>
              <a:gd name="connsiteY1" fmla="*/ 0 h 1166430"/>
              <a:gd name="connsiteX2" fmla="*/ 2216999 w 2216999"/>
              <a:gd name="connsiteY2" fmla="*/ 1166430 h 1166430"/>
              <a:gd name="connsiteX3" fmla="*/ 0 w 2216999"/>
              <a:gd name="connsiteY3" fmla="*/ 1166430 h 1166430"/>
              <a:gd name="connsiteX4" fmla="*/ 0 w 2216999"/>
              <a:gd name="connsiteY4" fmla="*/ 0 h 1166430"/>
              <a:gd name="connsiteX0" fmla="*/ 247973 w 2464972"/>
              <a:gd name="connsiteY0" fmla="*/ 0 h 1228423"/>
              <a:gd name="connsiteX1" fmla="*/ 2464972 w 2464972"/>
              <a:gd name="connsiteY1" fmla="*/ 0 h 1228423"/>
              <a:gd name="connsiteX2" fmla="*/ 2464972 w 2464972"/>
              <a:gd name="connsiteY2" fmla="*/ 1166430 h 1228423"/>
              <a:gd name="connsiteX3" fmla="*/ 0 w 2464972"/>
              <a:gd name="connsiteY3" fmla="*/ 1228423 h 1228423"/>
              <a:gd name="connsiteX4" fmla="*/ 247973 w 2464972"/>
              <a:gd name="connsiteY4" fmla="*/ 0 h 1228423"/>
              <a:gd name="connsiteX0" fmla="*/ 247973 w 2464972"/>
              <a:gd name="connsiteY0" fmla="*/ 0 h 1445399"/>
              <a:gd name="connsiteX1" fmla="*/ 2464972 w 2464972"/>
              <a:gd name="connsiteY1" fmla="*/ 0 h 1445399"/>
              <a:gd name="connsiteX2" fmla="*/ 1504077 w 2464972"/>
              <a:gd name="connsiteY2" fmla="*/ 1445399 h 1445399"/>
              <a:gd name="connsiteX3" fmla="*/ 0 w 2464972"/>
              <a:gd name="connsiteY3" fmla="*/ 1228423 h 1445399"/>
              <a:gd name="connsiteX4" fmla="*/ 247973 w 2464972"/>
              <a:gd name="connsiteY4" fmla="*/ 0 h 1445399"/>
              <a:gd name="connsiteX0" fmla="*/ 247973 w 1705555"/>
              <a:gd name="connsiteY0" fmla="*/ 0 h 1445399"/>
              <a:gd name="connsiteX1" fmla="*/ 1705555 w 1705555"/>
              <a:gd name="connsiteY1" fmla="*/ 77491 h 1445399"/>
              <a:gd name="connsiteX2" fmla="*/ 1504077 w 1705555"/>
              <a:gd name="connsiteY2" fmla="*/ 1445399 h 1445399"/>
              <a:gd name="connsiteX3" fmla="*/ 0 w 1705555"/>
              <a:gd name="connsiteY3" fmla="*/ 1228423 h 1445399"/>
              <a:gd name="connsiteX4" fmla="*/ 247973 w 1705555"/>
              <a:gd name="connsiteY4" fmla="*/ 0 h 1445399"/>
              <a:gd name="connsiteX0" fmla="*/ 247973 w 1721053"/>
              <a:gd name="connsiteY0" fmla="*/ 1 h 1445400"/>
              <a:gd name="connsiteX1" fmla="*/ 1721053 w 1721053"/>
              <a:gd name="connsiteY1" fmla="*/ 0 h 1445400"/>
              <a:gd name="connsiteX2" fmla="*/ 1504077 w 1721053"/>
              <a:gd name="connsiteY2" fmla="*/ 1445400 h 1445400"/>
              <a:gd name="connsiteX3" fmla="*/ 0 w 1721053"/>
              <a:gd name="connsiteY3" fmla="*/ 1228424 h 1445400"/>
              <a:gd name="connsiteX4" fmla="*/ 247973 w 1721053"/>
              <a:gd name="connsiteY4" fmla="*/ 1 h 14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3" h="1445400">
                <a:moveTo>
                  <a:pt x="247973" y="1"/>
                </a:moveTo>
                <a:lnTo>
                  <a:pt x="1721053" y="0"/>
                </a:lnTo>
                <a:lnTo>
                  <a:pt x="1504077" y="1445400"/>
                </a:lnTo>
                <a:lnTo>
                  <a:pt x="0" y="1228424"/>
                </a:lnTo>
                <a:lnTo>
                  <a:pt x="247973" y="1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344239">
            <a:off x="5256678" y="5058917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http://dt-kopeysk.ru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17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64592" y="1857837"/>
            <a:ext cx="11275823" cy="3818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4592" y="5809826"/>
            <a:ext cx="10827408" cy="10481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17" y="0"/>
            <a:ext cx="1495909" cy="1619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64592" y="0"/>
            <a:ext cx="10827407" cy="16196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Методы,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используемые  </a:t>
            </a:r>
            <a:r>
              <a:rPr 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адаптированных   </a:t>
            </a:r>
            <a:r>
              <a:rPr 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программах дополнительного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образования   детей-инвалидов  </a:t>
            </a:r>
            <a:r>
              <a:rPr 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детей  с   ОВЗ </a:t>
            </a:r>
            <a:endParaRPr lang="ru-RU" sz="2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6176" y="1790172"/>
            <a:ext cx="11275823" cy="381896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9137867"/>
              </p:ext>
            </p:extLst>
          </p:nvPr>
        </p:nvGraphicFramePr>
        <p:xfrm>
          <a:off x="956099" y="1857837"/>
          <a:ext cx="11235901" cy="419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9029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09826"/>
            <a:ext cx="3430387" cy="10481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25106" y="5809826"/>
            <a:ext cx="10966893" cy="1048174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317" y="0"/>
            <a:ext cx="1619154" cy="1619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87836" y="0"/>
            <a:ext cx="10704163" cy="1619625"/>
          </a:xfrm>
          <a:prstGeom prst="rect">
            <a:avLst/>
          </a:prstGeom>
          <a:solidFill>
            <a:srgbClr val="4245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Постановление   Правительства   ЧО   от   23.03.2017  №127-П </a:t>
            </a:r>
            <a:b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«О  распределении   в  2017  году  субсидии   местным   </a:t>
            </a: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бюджетам… на проведение 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мероприятий  по  созданию   условий  для  </a:t>
            </a: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получения 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детьми  </a:t>
            </a: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качественного 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образования»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75831789"/>
              </p:ext>
            </p:extLst>
          </p:nvPr>
        </p:nvGraphicFramePr>
        <p:xfrm>
          <a:off x="1" y="1619625"/>
          <a:ext cx="12191999" cy="419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4070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436</TotalTime>
  <Words>434</Words>
  <Application>Microsoft Office PowerPoint</Application>
  <PresentationFormat>Произвольный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Главное мероприятие</vt:lpstr>
      <vt:lpstr>Создание    «безбарьерной   среды»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   «безбарьерной   среды»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 программы «Доступная среда»</dc:title>
  <dc:creator>DTDiM-035</dc:creator>
  <cp:lastModifiedBy>Павел А.Сафронов</cp:lastModifiedBy>
  <cp:revision>70</cp:revision>
  <cp:lastPrinted>2018-02-27T04:00:16Z</cp:lastPrinted>
  <dcterms:created xsi:type="dcterms:W3CDTF">2018-02-26T10:16:39Z</dcterms:created>
  <dcterms:modified xsi:type="dcterms:W3CDTF">2018-04-02T08:42:38Z</dcterms:modified>
</cp:coreProperties>
</file>