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handoutMasterIdLst>
    <p:handoutMasterId r:id="rId16"/>
  </p:handoutMasterIdLst>
  <p:sldIdLst>
    <p:sldId id="299" r:id="rId2"/>
    <p:sldId id="285" r:id="rId3"/>
    <p:sldId id="283" r:id="rId4"/>
    <p:sldId id="307" r:id="rId5"/>
    <p:sldId id="301" r:id="rId6"/>
    <p:sldId id="302" r:id="rId7"/>
    <p:sldId id="303" r:id="rId8"/>
    <p:sldId id="304" r:id="rId9"/>
    <p:sldId id="309" r:id="rId10"/>
    <p:sldId id="286" r:id="rId11"/>
    <p:sldId id="306" r:id="rId12"/>
    <p:sldId id="305" r:id="rId13"/>
    <p:sldId id="308" r:id="rId14"/>
    <p:sldId id="310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CFCFCF"/>
    <a:srgbClr val="C7C7C7"/>
    <a:srgbClr val="D7D7D7"/>
    <a:srgbClr val="003300"/>
    <a:srgbClr val="A50021"/>
    <a:srgbClr val="660066"/>
    <a:srgbClr val="C8EAFF"/>
    <a:srgbClr val="BCD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-49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A8F42-3471-433E-B837-BABEDD8A8E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5F999-286E-4843-BD8C-1973F22B7524}">
      <dgm:prSet phldrT="[Текст]"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запрос   родителей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BAB7E268-0D1F-4924-9C3E-32F0588CCD34}" type="parTrans" cxnId="{DA634D70-B229-4C1E-B959-E805AA6A6401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01DA39B1-F777-4848-9727-F8F18214345B}" type="sibTrans" cxnId="{DA634D70-B229-4C1E-B959-E805AA6A6401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10424DB-3DB1-4044-9924-A725F3CF0445}">
      <dgm:prSet/>
      <dgm:spPr/>
      <dgm:t>
        <a:bodyPr/>
        <a:lstStyle/>
        <a:p>
          <a:r>
            <a:rPr lang="ru-RU" b="1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Формулирование   цели  и  задач</a:t>
          </a:r>
          <a:endParaRPr lang="ru-RU" b="1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44441AA9-720A-4AFA-B6F9-883AEB7B6DBF}" type="parTrans" cxnId="{B34EEDD3-8296-478D-B2C3-E50D23154319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6C6DAD99-1E6A-4CCD-AA34-E29811A9B65A}" type="sibTrans" cxnId="{B34EEDD3-8296-478D-B2C3-E50D23154319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88ADC413-6356-46A3-8ABA-65C0FE63608A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учет   возрастных  и  индивидуальных  особенностей ребенка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601FD98C-5A75-470C-BF20-11D6DD79E7A6}" type="parTrans" cxnId="{E8B343F0-4C0B-454D-8E4E-0CDF84268C5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DEBAA16-7DD3-471C-B38F-BC5D8B8045BD}" type="sibTrans" cxnId="{E8B343F0-4C0B-454D-8E4E-0CDF84268C5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73FB69A-F8B5-4B58-99A1-18B20347A5EE}">
      <dgm:prSet/>
      <dgm:spPr/>
      <dgm:t>
        <a:bodyPr/>
        <a:lstStyle/>
        <a:p>
          <a:r>
            <a:rPr lang="ru-RU" b="1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Учет  медицинских  рекомендаций  и  рекомендаций ПМПК</a:t>
          </a:r>
          <a:endParaRPr lang="ru-RU" b="1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359F2A7-077C-4C1D-A744-87A7DDB5D550}" type="parTrans" cxnId="{6FC54ADC-154A-4E68-8107-97C0658B1C9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0F1A828E-BF83-432A-B1E2-10643DFDC1B1}" type="sibTrans" cxnId="{6FC54ADC-154A-4E68-8107-97C0658B1C9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7113E9CD-32D9-4421-9FA6-42793579D221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Обсуждение  необходимости  в  дополнении  или изменении  учебного  плана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C0FA09F2-117E-4A4E-B96C-E6788D2A8BE1}" type="parTrans" cxnId="{4B01EECF-3CD0-4593-9E55-5E8D9BA5519E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1C6BE82F-8356-468C-B2D7-DF60DBCBF2E7}" type="sibTrans" cxnId="{4B01EECF-3CD0-4593-9E55-5E8D9BA5519E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A13E1467-B7B0-459A-B321-D526F105F298}">
      <dgm:prSet/>
      <dgm:spPr/>
      <dgm:t>
        <a:bodyPr/>
        <a:lstStyle/>
        <a:p>
          <a:r>
            <a:rPr lang="ru-RU" b="1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определение  форм   получения  образования</a:t>
          </a:r>
          <a:endParaRPr lang="ru-RU" b="1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8D5B6C45-7E02-4513-B645-5AF577531BF2}" type="parTrans" cxnId="{F9493E06-E933-4E19-BCDB-34469B7315FB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5D8F58B7-BB01-453C-A99F-551CD76421EA}" type="sibTrans" cxnId="{F9493E06-E933-4E19-BCDB-34469B7315FB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47DC3156-A9FA-4F97-895A-14F5D293C0C5}" type="pres">
      <dgm:prSet presAssocID="{1BEA8F42-3471-433E-B837-BABEDD8A8E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9898D6-A8FB-4D88-8DED-4F9EDC9BB532}" type="pres">
      <dgm:prSet presAssocID="{2655F999-286E-4843-BD8C-1973F22B7524}" presName="thickLine" presStyleLbl="alignNode1" presStyleIdx="0" presStyleCnt="6"/>
      <dgm:spPr/>
    </dgm:pt>
    <dgm:pt modelId="{86773122-BD63-40C6-B981-EDF379DBA0E8}" type="pres">
      <dgm:prSet presAssocID="{2655F999-286E-4843-BD8C-1973F22B7524}" presName="horz1" presStyleCnt="0"/>
      <dgm:spPr/>
    </dgm:pt>
    <dgm:pt modelId="{643331F8-0E25-416F-8498-440868C22EC8}" type="pres">
      <dgm:prSet presAssocID="{2655F999-286E-4843-BD8C-1973F22B7524}" presName="tx1" presStyleLbl="revTx" presStyleIdx="0" presStyleCnt="6"/>
      <dgm:spPr/>
      <dgm:t>
        <a:bodyPr/>
        <a:lstStyle/>
        <a:p>
          <a:endParaRPr lang="ru-RU"/>
        </a:p>
      </dgm:t>
    </dgm:pt>
    <dgm:pt modelId="{73B1686C-8BD0-4635-AE15-0D0166AF57BA}" type="pres">
      <dgm:prSet presAssocID="{2655F999-286E-4843-BD8C-1973F22B7524}" presName="vert1" presStyleCnt="0"/>
      <dgm:spPr/>
    </dgm:pt>
    <dgm:pt modelId="{27B2B471-9B80-414B-8A63-B609C027A53A}" type="pres">
      <dgm:prSet presAssocID="{310424DB-3DB1-4044-9924-A725F3CF0445}" presName="thickLine" presStyleLbl="alignNode1" presStyleIdx="1" presStyleCnt="6"/>
      <dgm:spPr/>
    </dgm:pt>
    <dgm:pt modelId="{47D03B96-90AB-4F5E-AF32-244E56850049}" type="pres">
      <dgm:prSet presAssocID="{310424DB-3DB1-4044-9924-A725F3CF0445}" presName="horz1" presStyleCnt="0"/>
      <dgm:spPr/>
    </dgm:pt>
    <dgm:pt modelId="{A128D06D-9718-4811-B1E1-7E6BCFB17D7E}" type="pres">
      <dgm:prSet presAssocID="{310424DB-3DB1-4044-9924-A725F3CF0445}" presName="tx1" presStyleLbl="revTx" presStyleIdx="1" presStyleCnt="6"/>
      <dgm:spPr/>
      <dgm:t>
        <a:bodyPr/>
        <a:lstStyle/>
        <a:p>
          <a:endParaRPr lang="ru-RU"/>
        </a:p>
      </dgm:t>
    </dgm:pt>
    <dgm:pt modelId="{AE154AAE-1FD7-4945-B046-E5355F42136D}" type="pres">
      <dgm:prSet presAssocID="{310424DB-3DB1-4044-9924-A725F3CF0445}" presName="vert1" presStyleCnt="0"/>
      <dgm:spPr/>
    </dgm:pt>
    <dgm:pt modelId="{C35AFAC2-F0D7-43C7-8894-213C731FE63D}" type="pres">
      <dgm:prSet presAssocID="{88ADC413-6356-46A3-8ABA-65C0FE63608A}" presName="thickLine" presStyleLbl="alignNode1" presStyleIdx="2" presStyleCnt="6"/>
      <dgm:spPr/>
    </dgm:pt>
    <dgm:pt modelId="{98077B9C-F69D-4E7B-9041-B95F4AF35809}" type="pres">
      <dgm:prSet presAssocID="{88ADC413-6356-46A3-8ABA-65C0FE63608A}" presName="horz1" presStyleCnt="0"/>
      <dgm:spPr/>
    </dgm:pt>
    <dgm:pt modelId="{2104DC4A-65E8-4286-AE55-7A213EA5B16B}" type="pres">
      <dgm:prSet presAssocID="{88ADC413-6356-46A3-8ABA-65C0FE63608A}" presName="tx1" presStyleLbl="revTx" presStyleIdx="2" presStyleCnt="6"/>
      <dgm:spPr/>
      <dgm:t>
        <a:bodyPr/>
        <a:lstStyle/>
        <a:p>
          <a:endParaRPr lang="ru-RU"/>
        </a:p>
      </dgm:t>
    </dgm:pt>
    <dgm:pt modelId="{00E3774F-79F4-4178-B1AC-78AB58054296}" type="pres">
      <dgm:prSet presAssocID="{88ADC413-6356-46A3-8ABA-65C0FE63608A}" presName="vert1" presStyleCnt="0"/>
      <dgm:spPr/>
    </dgm:pt>
    <dgm:pt modelId="{67AF1E64-373D-44CD-BE92-797CB2347E6B}" type="pres">
      <dgm:prSet presAssocID="{373FB69A-F8B5-4B58-99A1-18B20347A5EE}" presName="thickLine" presStyleLbl="alignNode1" presStyleIdx="3" presStyleCnt="6"/>
      <dgm:spPr/>
    </dgm:pt>
    <dgm:pt modelId="{6FF3BE80-A4FC-4257-AAFF-464B66F8A7A4}" type="pres">
      <dgm:prSet presAssocID="{373FB69A-F8B5-4B58-99A1-18B20347A5EE}" presName="horz1" presStyleCnt="0"/>
      <dgm:spPr/>
    </dgm:pt>
    <dgm:pt modelId="{5A256B25-2367-4897-93C5-71CF652C8386}" type="pres">
      <dgm:prSet presAssocID="{373FB69A-F8B5-4B58-99A1-18B20347A5EE}" presName="tx1" presStyleLbl="revTx" presStyleIdx="3" presStyleCnt="6"/>
      <dgm:spPr/>
      <dgm:t>
        <a:bodyPr/>
        <a:lstStyle/>
        <a:p>
          <a:endParaRPr lang="ru-RU"/>
        </a:p>
      </dgm:t>
    </dgm:pt>
    <dgm:pt modelId="{E3CB21D2-7844-4E80-9FED-D84F0EF60C26}" type="pres">
      <dgm:prSet presAssocID="{373FB69A-F8B5-4B58-99A1-18B20347A5EE}" presName="vert1" presStyleCnt="0"/>
      <dgm:spPr/>
    </dgm:pt>
    <dgm:pt modelId="{B21EEB60-7499-43A4-BF30-469B5D61B5F5}" type="pres">
      <dgm:prSet presAssocID="{7113E9CD-32D9-4421-9FA6-42793579D221}" presName="thickLine" presStyleLbl="alignNode1" presStyleIdx="4" presStyleCnt="6"/>
      <dgm:spPr/>
    </dgm:pt>
    <dgm:pt modelId="{720AF181-C86E-4315-93B1-488BE8D89B4D}" type="pres">
      <dgm:prSet presAssocID="{7113E9CD-32D9-4421-9FA6-42793579D221}" presName="horz1" presStyleCnt="0"/>
      <dgm:spPr/>
    </dgm:pt>
    <dgm:pt modelId="{4F244BCC-3B0A-4283-AB1E-5298FFBD5707}" type="pres">
      <dgm:prSet presAssocID="{7113E9CD-32D9-4421-9FA6-42793579D221}" presName="tx1" presStyleLbl="revTx" presStyleIdx="4" presStyleCnt="6"/>
      <dgm:spPr/>
      <dgm:t>
        <a:bodyPr/>
        <a:lstStyle/>
        <a:p>
          <a:endParaRPr lang="ru-RU"/>
        </a:p>
      </dgm:t>
    </dgm:pt>
    <dgm:pt modelId="{5BFA46BD-FA54-470F-A715-C8C4AFF7BE1B}" type="pres">
      <dgm:prSet presAssocID="{7113E9CD-32D9-4421-9FA6-42793579D221}" presName="vert1" presStyleCnt="0"/>
      <dgm:spPr/>
    </dgm:pt>
    <dgm:pt modelId="{08454452-8951-473D-A89C-4EDACB5D21AE}" type="pres">
      <dgm:prSet presAssocID="{A13E1467-B7B0-459A-B321-D526F105F298}" presName="thickLine" presStyleLbl="alignNode1" presStyleIdx="5" presStyleCnt="6"/>
      <dgm:spPr/>
    </dgm:pt>
    <dgm:pt modelId="{8E3869AA-D17A-4314-8008-03A85E4FC60D}" type="pres">
      <dgm:prSet presAssocID="{A13E1467-B7B0-459A-B321-D526F105F298}" presName="horz1" presStyleCnt="0"/>
      <dgm:spPr/>
    </dgm:pt>
    <dgm:pt modelId="{06388C86-A1F8-4B85-996C-C9444AE580BE}" type="pres">
      <dgm:prSet presAssocID="{A13E1467-B7B0-459A-B321-D526F105F298}" presName="tx1" presStyleLbl="revTx" presStyleIdx="5" presStyleCnt="6"/>
      <dgm:spPr/>
      <dgm:t>
        <a:bodyPr/>
        <a:lstStyle/>
        <a:p>
          <a:endParaRPr lang="ru-RU"/>
        </a:p>
      </dgm:t>
    </dgm:pt>
    <dgm:pt modelId="{AE3269DF-2AF0-4BAE-9A8F-3BEC43809DA1}" type="pres">
      <dgm:prSet presAssocID="{A13E1467-B7B0-459A-B321-D526F105F298}" presName="vert1" presStyleCnt="0"/>
      <dgm:spPr/>
    </dgm:pt>
  </dgm:ptLst>
  <dgm:cxnLst>
    <dgm:cxn modelId="{5A554A9A-8D3F-4F66-B6B7-C1294A7078CC}" type="presOf" srcId="{2655F999-286E-4843-BD8C-1973F22B7524}" destId="{643331F8-0E25-416F-8498-440868C22EC8}" srcOrd="0" destOrd="0" presId="urn:microsoft.com/office/officeart/2008/layout/LinedList"/>
    <dgm:cxn modelId="{3F030A0A-8ED0-4390-A0C4-9FFB1C8E0509}" type="presOf" srcId="{373FB69A-F8B5-4B58-99A1-18B20347A5EE}" destId="{5A256B25-2367-4897-93C5-71CF652C8386}" srcOrd="0" destOrd="0" presId="urn:microsoft.com/office/officeart/2008/layout/LinedList"/>
    <dgm:cxn modelId="{6FC54ADC-154A-4E68-8107-97C0658B1C93}" srcId="{1BEA8F42-3471-433E-B837-BABEDD8A8E1F}" destId="{373FB69A-F8B5-4B58-99A1-18B20347A5EE}" srcOrd="3" destOrd="0" parTransId="{E359F2A7-077C-4C1D-A744-87A7DDB5D550}" sibTransId="{0F1A828E-BF83-432A-B1E2-10643DFDC1B1}"/>
    <dgm:cxn modelId="{15BC8D67-E7A3-4705-8199-E62DD0009C82}" type="presOf" srcId="{7113E9CD-32D9-4421-9FA6-42793579D221}" destId="{4F244BCC-3B0A-4283-AB1E-5298FFBD5707}" srcOrd="0" destOrd="0" presId="urn:microsoft.com/office/officeart/2008/layout/LinedList"/>
    <dgm:cxn modelId="{929460BA-455D-4F0E-9841-45AC688B5F66}" type="presOf" srcId="{88ADC413-6356-46A3-8ABA-65C0FE63608A}" destId="{2104DC4A-65E8-4286-AE55-7A213EA5B16B}" srcOrd="0" destOrd="0" presId="urn:microsoft.com/office/officeart/2008/layout/LinedList"/>
    <dgm:cxn modelId="{DA634D70-B229-4C1E-B959-E805AA6A6401}" srcId="{1BEA8F42-3471-433E-B837-BABEDD8A8E1F}" destId="{2655F999-286E-4843-BD8C-1973F22B7524}" srcOrd="0" destOrd="0" parTransId="{BAB7E268-0D1F-4924-9C3E-32F0588CCD34}" sibTransId="{01DA39B1-F777-4848-9727-F8F18214345B}"/>
    <dgm:cxn modelId="{FA2D37C5-5793-4CA6-8763-D448F695DEE8}" type="presOf" srcId="{310424DB-3DB1-4044-9924-A725F3CF0445}" destId="{A128D06D-9718-4811-B1E1-7E6BCFB17D7E}" srcOrd="0" destOrd="0" presId="urn:microsoft.com/office/officeart/2008/layout/LinedList"/>
    <dgm:cxn modelId="{F9493E06-E933-4E19-BCDB-34469B7315FB}" srcId="{1BEA8F42-3471-433E-B837-BABEDD8A8E1F}" destId="{A13E1467-B7B0-459A-B321-D526F105F298}" srcOrd="5" destOrd="0" parTransId="{8D5B6C45-7E02-4513-B645-5AF577531BF2}" sibTransId="{5D8F58B7-BB01-453C-A99F-551CD76421EA}"/>
    <dgm:cxn modelId="{8798E9C7-506C-421F-8775-704EB96F6AF7}" type="presOf" srcId="{A13E1467-B7B0-459A-B321-D526F105F298}" destId="{06388C86-A1F8-4B85-996C-C9444AE580BE}" srcOrd="0" destOrd="0" presId="urn:microsoft.com/office/officeart/2008/layout/LinedList"/>
    <dgm:cxn modelId="{B34EEDD3-8296-478D-B2C3-E50D23154319}" srcId="{1BEA8F42-3471-433E-B837-BABEDD8A8E1F}" destId="{310424DB-3DB1-4044-9924-A725F3CF0445}" srcOrd="1" destOrd="0" parTransId="{44441AA9-720A-4AFA-B6F9-883AEB7B6DBF}" sibTransId="{6C6DAD99-1E6A-4CCD-AA34-E29811A9B65A}"/>
    <dgm:cxn modelId="{4B01EECF-3CD0-4593-9E55-5E8D9BA5519E}" srcId="{1BEA8F42-3471-433E-B837-BABEDD8A8E1F}" destId="{7113E9CD-32D9-4421-9FA6-42793579D221}" srcOrd="4" destOrd="0" parTransId="{C0FA09F2-117E-4A4E-B96C-E6788D2A8BE1}" sibTransId="{1C6BE82F-8356-468C-B2D7-DF60DBCBF2E7}"/>
    <dgm:cxn modelId="{00CC9CB5-3814-480C-95DB-9A75811E49F7}" type="presOf" srcId="{1BEA8F42-3471-433E-B837-BABEDD8A8E1F}" destId="{47DC3156-A9FA-4F97-895A-14F5D293C0C5}" srcOrd="0" destOrd="0" presId="urn:microsoft.com/office/officeart/2008/layout/LinedList"/>
    <dgm:cxn modelId="{E8B343F0-4C0B-454D-8E4E-0CDF84268C53}" srcId="{1BEA8F42-3471-433E-B837-BABEDD8A8E1F}" destId="{88ADC413-6356-46A3-8ABA-65C0FE63608A}" srcOrd="2" destOrd="0" parTransId="{601FD98C-5A75-470C-BF20-11D6DD79E7A6}" sibTransId="{3DEBAA16-7DD3-471C-B38F-BC5D8B8045BD}"/>
    <dgm:cxn modelId="{5B3ADA2C-EE20-4813-8D0C-937B5CAACE4F}" type="presParOf" srcId="{47DC3156-A9FA-4F97-895A-14F5D293C0C5}" destId="{389898D6-A8FB-4D88-8DED-4F9EDC9BB532}" srcOrd="0" destOrd="0" presId="urn:microsoft.com/office/officeart/2008/layout/LinedList"/>
    <dgm:cxn modelId="{6036E0AB-0B26-4298-BA28-6FC168C88D7D}" type="presParOf" srcId="{47DC3156-A9FA-4F97-895A-14F5D293C0C5}" destId="{86773122-BD63-40C6-B981-EDF379DBA0E8}" srcOrd="1" destOrd="0" presId="urn:microsoft.com/office/officeart/2008/layout/LinedList"/>
    <dgm:cxn modelId="{D848A64F-4E9B-4688-BC44-1968AA70ECE9}" type="presParOf" srcId="{86773122-BD63-40C6-B981-EDF379DBA0E8}" destId="{643331F8-0E25-416F-8498-440868C22EC8}" srcOrd="0" destOrd="0" presId="urn:microsoft.com/office/officeart/2008/layout/LinedList"/>
    <dgm:cxn modelId="{EDE8F4D1-74FF-49D4-A93A-1B2A8A67B599}" type="presParOf" srcId="{86773122-BD63-40C6-B981-EDF379DBA0E8}" destId="{73B1686C-8BD0-4635-AE15-0D0166AF57BA}" srcOrd="1" destOrd="0" presId="urn:microsoft.com/office/officeart/2008/layout/LinedList"/>
    <dgm:cxn modelId="{1C7534FD-FECE-4D5A-8529-A27E434A9F89}" type="presParOf" srcId="{47DC3156-A9FA-4F97-895A-14F5D293C0C5}" destId="{27B2B471-9B80-414B-8A63-B609C027A53A}" srcOrd="2" destOrd="0" presId="urn:microsoft.com/office/officeart/2008/layout/LinedList"/>
    <dgm:cxn modelId="{0619C546-7865-462E-9CB7-659EE5B1C88C}" type="presParOf" srcId="{47DC3156-A9FA-4F97-895A-14F5D293C0C5}" destId="{47D03B96-90AB-4F5E-AF32-244E56850049}" srcOrd="3" destOrd="0" presId="urn:microsoft.com/office/officeart/2008/layout/LinedList"/>
    <dgm:cxn modelId="{2CFF373F-5580-4BC1-96E1-EA2C5B2814C7}" type="presParOf" srcId="{47D03B96-90AB-4F5E-AF32-244E56850049}" destId="{A128D06D-9718-4811-B1E1-7E6BCFB17D7E}" srcOrd="0" destOrd="0" presId="urn:microsoft.com/office/officeart/2008/layout/LinedList"/>
    <dgm:cxn modelId="{5FCA478A-FC5A-4F7E-BF5A-4C14D21C2693}" type="presParOf" srcId="{47D03B96-90AB-4F5E-AF32-244E56850049}" destId="{AE154AAE-1FD7-4945-B046-E5355F42136D}" srcOrd="1" destOrd="0" presId="urn:microsoft.com/office/officeart/2008/layout/LinedList"/>
    <dgm:cxn modelId="{8D4AD09B-8D6F-456E-8A73-F2255E6BC44C}" type="presParOf" srcId="{47DC3156-A9FA-4F97-895A-14F5D293C0C5}" destId="{C35AFAC2-F0D7-43C7-8894-213C731FE63D}" srcOrd="4" destOrd="0" presId="urn:microsoft.com/office/officeart/2008/layout/LinedList"/>
    <dgm:cxn modelId="{6569E070-5A46-4135-B38E-B19E34574C95}" type="presParOf" srcId="{47DC3156-A9FA-4F97-895A-14F5D293C0C5}" destId="{98077B9C-F69D-4E7B-9041-B95F4AF35809}" srcOrd="5" destOrd="0" presId="urn:microsoft.com/office/officeart/2008/layout/LinedList"/>
    <dgm:cxn modelId="{8AAA279F-3A23-4479-83A6-6135B327DE90}" type="presParOf" srcId="{98077B9C-F69D-4E7B-9041-B95F4AF35809}" destId="{2104DC4A-65E8-4286-AE55-7A213EA5B16B}" srcOrd="0" destOrd="0" presId="urn:microsoft.com/office/officeart/2008/layout/LinedList"/>
    <dgm:cxn modelId="{0F0128A9-3801-4D0D-8A5C-C85B3C47B0ED}" type="presParOf" srcId="{98077B9C-F69D-4E7B-9041-B95F4AF35809}" destId="{00E3774F-79F4-4178-B1AC-78AB58054296}" srcOrd="1" destOrd="0" presId="urn:microsoft.com/office/officeart/2008/layout/LinedList"/>
    <dgm:cxn modelId="{C6B8E0F6-323C-4492-A4F9-E1D933FCCE6E}" type="presParOf" srcId="{47DC3156-A9FA-4F97-895A-14F5D293C0C5}" destId="{67AF1E64-373D-44CD-BE92-797CB2347E6B}" srcOrd="6" destOrd="0" presId="urn:microsoft.com/office/officeart/2008/layout/LinedList"/>
    <dgm:cxn modelId="{35C5FC90-1F15-44DB-830F-FB54BECA7F2E}" type="presParOf" srcId="{47DC3156-A9FA-4F97-895A-14F5D293C0C5}" destId="{6FF3BE80-A4FC-4257-AAFF-464B66F8A7A4}" srcOrd="7" destOrd="0" presId="urn:microsoft.com/office/officeart/2008/layout/LinedList"/>
    <dgm:cxn modelId="{70EFBFD9-5E9F-414B-9FE7-C611FD326E39}" type="presParOf" srcId="{6FF3BE80-A4FC-4257-AAFF-464B66F8A7A4}" destId="{5A256B25-2367-4897-93C5-71CF652C8386}" srcOrd="0" destOrd="0" presId="urn:microsoft.com/office/officeart/2008/layout/LinedList"/>
    <dgm:cxn modelId="{806B3D26-1367-4809-8B27-4C0E3EAD15F8}" type="presParOf" srcId="{6FF3BE80-A4FC-4257-AAFF-464B66F8A7A4}" destId="{E3CB21D2-7844-4E80-9FED-D84F0EF60C26}" srcOrd="1" destOrd="0" presId="urn:microsoft.com/office/officeart/2008/layout/LinedList"/>
    <dgm:cxn modelId="{E43F65BB-F066-4092-B857-4A78A6502D15}" type="presParOf" srcId="{47DC3156-A9FA-4F97-895A-14F5D293C0C5}" destId="{B21EEB60-7499-43A4-BF30-469B5D61B5F5}" srcOrd="8" destOrd="0" presId="urn:microsoft.com/office/officeart/2008/layout/LinedList"/>
    <dgm:cxn modelId="{EB5F5018-57F9-4F06-ABDB-8A94ED6DB2FF}" type="presParOf" srcId="{47DC3156-A9FA-4F97-895A-14F5D293C0C5}" destId="{720AF181-C86E-4315-93B1-488BE8D89B4D}" srcOrd="9" destOrd="0" presId="urn:microsoft.com/office/officeart/2008/layout/LinedList"/>
    <dgm:cxn modelId="{3A377AB6-13BC-4D77-A00C-1C79F141C015}" type="presParOf" srcId="{720AF181-C86E-4315-93B1-488BE8D89B4D}" destId="{4F244BCC-3B0A-4283-AB1E-5298FFBD5707}" srcOrd="0" destOrd="0" presId="urn:microsoft.com/office/officeart/2008/layout/LinedList"/>
    <dgm:cxn modelId="{9E59EFCC-A482-483D-8894-D8B3B9A60EFB}" type="presParOf" srcId="{720AF181-C86E-4315-93B1-488BE8D89B4D}" destId="{5BFA46BD-FA54-470F-A715-C8C4AFF7BE1B}" srcOrd="1" destOrd="0" presId="urn:microsoft.com/office/officeart/2008/layout/LinedList"/>
    <dgm:cxn modelId="{A5E27EE2-191A-4FD2-88BB-BAE0C4D4612A}" type="presParOf" srcId="{47DC3156-A9FA-4F97-895A-14F5D293C0C5}" destId="{08454452-8951-473D-A89C-4EDACB5D21AE}" srcOrd="10" destOrd="0" presId="urn:microsoft.com/office/officeart/2008/layout/LinedList"/>
    <dgm:cxn modelId="{59F8C46C-9154-44DA-8210-9C2893A9170B}" type="presParOf" srcId="{47DC3156-A9FA-4F97-895A-14F5D293C0C5}" destId="{8E3869AA-D17A-4314-8008-03A85E4FC60D}" srcOrd="11" destOrd="0" presId="urn:microsoft.com/office/officeart/2008/layout/LinedList"/>
    <dgm:cxn modelId="{5210DB09-301F-4295-9797-C31FEE243C9E}" type="presParOf" srcId="{8E3869AA-D17A-4314-8008-03A85E4FC60D}" destId="{06388C86-A1F8-4B85-996C-C9444AE580BE}" srcOrd="0" destOrd="0" presId="urn:microsoft.com/office/officeart/2008/layout/LinedList"/>
    <dgm:cxn modelId="{4C7E819E-58E0-4C23-BF0B-E93053EE4871}" type="presParOf" srcId="{8E3869AA-D17A-4314-8008-03A85E4FC60D}" destId="{AE3269DF-2AF0-4BAE-9A8F-3BEC43809D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65C50-E512-4274-9AE3-B8C120A500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2FD-FB5E-4639-B170-70532162A485}">
      <dgm:prSet phldrT="[Текст]"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 опросов, бесед, тестирования   для  определения  особенностей   психической деятельности  и  личностных  характеристик  детей-инвалидов и  детей с ОВЗ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BE17AC16-D42B-4A82-8E1C-433F470F98B8}" type="parTrans" cxnId="{97620BDE-F366-4EFF-B36A-A04C34AD4CDC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794032A1-2E71-45C8-BC2C-8806604C0344}" type="sibTrans" cxnId="{97620BDE-F366-4EFF-B36A-A04C34AD4CDC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61FB217-14F0-4668-9049-4C5C9899F213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Беседы  с  детьми и  их  родителями  о  здоровом  образе жизни, о направленностях   программ дополнительного образования</a:t>
          </a:r>
          <a:endParaRPr lang="ru-RU" sz="1800" b="1" cap="small" baseline="0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9B5BB4C6-D0F1-4A8F-86FC-7AEA246855B3}" type="parTrans" cxnId="{8F851396-3A10-482D-B0E0-BE4EAF3BDA8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F4B0A15-9BD4-449F-A0EF-C23D75A2A9C9}" type="sibTrans" cxnId="{8F851396-3A10-482D-B0E0-BE4EAF3BDA8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CCB7A6E-C39E-4181-9BA4-85B3AB4D5489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консультаций  детей  и  родителей  о  направленностях  и  особенностях  программ дополнительного  образования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11436040-0CC7-4AAF-807C-FE79189B94AB}" type="parTrans" cxnId="{6DC1F6E1-E43C-4C96-9C95-1D63F37D0AF1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A5123F03-5ECF-4D2E-B8BF-70239AD225FB}" type="sibTrans" cxnId="{6DC1F6E1-E43C-4C96-9C95-1D63F37D0AF1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E07B5D97-8CB0-47FB-8222-D95D5A18A39F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Проведение  психолого-педагогических  тренингов  на повышение  самооценки</a:t>
          </a:r>
          <a:endParaRPr lang="ru-RU" sz="1800" b="1" cap="small" baseline="0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558555D1-2729-48BC-A464-90D197D0C4E1}" type="parTrans" cxnId="{3B9ECEC4-4C3A-4289-8946-B2E998E93E4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72E01A95-9D4A-4259-9587-A0E394570283}" type="sibTrans" cxnId="{3B9ECEC4-4C3A-4289-8946-B2E998E93E4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D8BB2868-32B8-41CC-8BBC-9BF1F8888527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занятий  по развитию  коммуникабельности  и  навыков  общения  в  стандартных  ситуациях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B08C0EA1-BE6C-4872-B8D2-91D2C17EAA07}" type="parTrans" cxnId="{B2CBF748-45C2-4094-8F7F-3299ECE1F7C2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F53828A-E483-47A9-8A88-9727797DD146}" type="sibTrans" cxnId="{B2CBF748-45C2-4094-8F7F-3299ECE1F7C2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6E3B77C-1370-4679-B66E-09BBBD418FB2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Организация  экскурсий,  в том  числе  имеющих  образовательную   направленность</a:t>
          </a:r>
          <a:endParaRPr lang="ru-RU" sz="1800" b="1" cap="small" baseline="0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43BE0BEE-4F46-4673-807A-D870E7A808A8}" type="parTrans" cxnId="{9AF51664-1A49-49D0-9CF5-64B4503B4EFE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BB66AF6-722A-45E2-B03E-FBED4FF0A21B}" type="sibTrans" cxnId="{9AF51664-1A49-49D0-9CF5-64B4503B4EFE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186911C1-B81C-4515-B0BB-0F7C2E3D9B3B}" type="pres">
      <dgm:prSet presAssocID="{34665C50-E512-4274-9AE3-B8C120A500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F76DEE-AEED-4646-AA1B-EB45275D9AC1}" type="pres">
      <dgm:prSet presAssocID="{B52852FD-FB5E-4639-B170-70532162A485}" presName="thickLine" presStyleLbl="alignNode1" presStyleIdx="0" presStyleCnt="6"/>
      <dgm:spPr/>
    </dgm:pt>
    <dgm:pt modelId="{332C1F74-8AFE-45B0-AFD0-DD28218C0BC0}" type="pres">
      <dgm:prSet presAssocID="{B52852FD-FB5E-4639-B170-70532162A485}" presName="horz1" presStyleCnt="0"/>
      <dgm:spPr/>
    </dgm:pt>
    <dgm:pt modelId="{ECD09CE3-ACC6-4A23-A9EE-4CE213096C83}" type="pres">
      <dgm:prSet presAssocID="{B52852FD-FB5E-4639-B170-70532162A485}" presName="tx1" presStyleLbl="revTx" presStyleIdx="0" presStyleCnt="6" custScaleY="81503"/>
      <dgm:spPr/>
      <dgm:t>
        <a:bodyPr/>
        <a:lstStyle/>
        <a:p>
          <a:endParaRPr lang="ru-RU"/>
        </a:p>
      </dgm:t>
    </dgm:pt>
    <dgm:pt modelId="{CFCDF660-5D3E-4017-AC9A-1D16018FC7E3}" type="pres">
      <dgm:prSet presAssocID="{B52852FD-FB5E-4639-B170-70532162A485}" presName="vert1" presStyleCnt="0"/>
      <dgm:spPr/>
    </dgm:pt>
    <dgm:pt modelId="{9FD1AFD6-FA0D-463E-A900-1166323520B0}" type="pres">
      <dgm:prSet presAssocID="{861FB217-14F0-4668-9049-4C5C9899F213}" presName="thickLine" presStyleLbl="alignNode1" presStyleIdx="1" presStyleCnt="6"/>
      <dgm:spPr/>
    </dgm:pt>
    <dgm:pt modelId="{496955F1-0B29-4134-BF88-714AFED6AAA6}" type="pres">
      <dgm:prSet presAssocID="{861FB217-14F0-4668-9049-4C5C9899F213}" presName="horz1" presStyleCnt="0"/>
      <dgm:spPr/>
    </dgm:pt>
    <dgm:pt modelId="{44B5569E-61A3-4D9B-95DC-831262046A38}" type="pres">
      <dgm:prSet presAssocID="{861FB217-14F0-4668-9049-4C5C9899F213}" presName="tx1" presStyleLbl="revTx" presStyleIdx="1" presStyleCnt="6" custScaleY="79113"/>
      <dgm:spPr/>
      <dgm:t>
        <a:bodyPr/>
        <a:lstStyle/>
        <a:p>
          <a:endParaRPr lang="ru-RU"/>
        </a:p>
      </dgm:t>
    </dgm:pt>
    <dgm:pt modelId="{3C37125B-47D5-4CFC-AF3B-D835DAA7CB8A}" type="pres">
      <dgm:prSet presAssocID="{861FB217-14F0-4668-9049-4C5C9899F213}" presName="vert1" presStyleCnt="0"/>
      <dgm:spPr/>
    </dgm:pt>
    <dgm:pt modelId="{BBA39DEF-401D-492B-BD2E-09BA2232ACB8}" type="pres">
      <dgm:prSet presAssocID="{8CCB7A6E-C39E-4181-9BA4-85B3AB4D5489}" presName="thickLine" presStyleLbl="alignNode1" presStyleIdx="2" presStyleCnt="6"/>
      <dgm:spPr/>
    </dgm:pt>
    <dgm:pt modelId="{F90FD997-F50D-4E29-9894-D96179643E79}" type="pres">
      <dgm:prSet presAssocID="{8CCB7A6E-C39E-4181-9BA4-85B3AB4D5489}" presName="horz1" presStyleCnt="0"/>
      <dgm:spPr/>
    </dgm:pt>
    <dgm:pt modelId="{AE3E99F7-28AA-4B4F-82D3-2E94F44D86D1}" type="pres">
      <dgm:prSet presAssocID="{8CCB7A6E-C39E-4181-9BA4-85B3AB4D5489}" presName="tx1" presStyleLbl="revTx" presStyleIdx="2" presStyleCnt="6" custScaleY="59820"/>
      <dgm:spPr/>
      <dgm:t>
        <a:bodyPr/>
        <a:lstStyle/>
        <a:p>
          <a:endParaRPr lang="ru-RU"/>
        </a:p>
      </dgm:t>
    </dgm:pt>
    <dgm:pt modelId="{4648C053-2A0D-4240-9CA5-B1C8DF5D9375}" type="pres">
      <dgm:prSet presAssocID="{8CCB7A6E-C39E-4181-9BA4-85B3AB4D5489}" presName="vert1" presStyleCnt="0"/>
      <dgm:spPr/>
    </dgm:pt>
    <dgm:pt modelId="{F4DBD197-5EE0-44A0-8A22-9AB9B61DAF73}" type="pres">
      <dgm:prSet presAssocID="{E07B5D97-8CB0-47FB-8222-D95D5A18A39F}" presName="thickLine" presStyleLbl="alignNode1" presStyleIdx="3" presStyleCnt="6"/>
      <dgm:spPr/>
    </dgm:pt>
    <dgm:pt modelId="{CCEDE9B9-A14A-4096-8EF9-28CA3062209A}" type="pres">
      <dgm:prSet presAssocID="{E07B5D97-8CB0-47FB-8222-D95D5A18A39F}" presName="horz1" presStyleCnt="0"/>
      <dgm:spPr/>
    </dgm:pt>
    <dgm:pt modelId="{0BC9DBF6-6BB4-4512-A661-3A7B254D93CE}" type="pres">
      <dgm:prSet presAssocID="{E07B5D97-8CB0-47FB-8222-D95D5A18A39F}" presName="tx1" presStyleLbl="revTx" presStyleIdx="3" presStyleCnt="6" custScaleY="52024"/>
      <dgm:spPr/>
      <dgm:t>
        <a:bodyPr/>
        <a:lstStyle/>
        <a:p>
          <a:endParaRPr lang="ru-RU"/>
        </a:p>
      </dgm:t>
    </dgm:pt>
    <dgm:pt modelId="{B3F3ACA7-53B7-4608-8F50-7597EC23A129}" type="pres">
      <dgm:prSet presAssocID="{E07B5D97-8CB0-47FB-8222-D95D5A18A39F}" presName="vert1" presStyleCnt="0"/>
      <dgm:spPr/>
    </dgm:pt>
    <dgm:pt modelId="{4826DA1E-1BFA-46A7-8C9C-A2E6311C46D7}" type="pres">
      <dgm:prSet presAssocID="{D8BB2868-32B8-41CC-8BBC-9BF1F8888527}" presName="thickLine" presStyleLbl="alignNode1" presStyleIdx="4" presStyleCnt="6"/>
      <dgm:spPr/>
    </dgm:pt>
    <dgm:pt modelId="{13020DC8-439E-4201-853F-C053C73D7F16}" type="pres">
      <dgm:prSet presAssocID="{D8BB2868-32B8-41CC-8BBC-9BF1F8888527}" presName="horz1" presStyleCnt="0"/>
      <dgm:spPr/>
    </dgm:pt>
    <dgm:pt modelId="{5814F14C-7D05-4A31-8177-4E8B119F2D66}" type="pres">
      <dgm:prSet presAssocID="{D8BB2868-32B8-41CC-8BBC-9BF1F8888527}" presName="tx1" presStyleLbl="revTx" presStyleIdx="4" presStyleCnt="6" custScaleY="52648"/>
      <dgm:spPr/>
      <dgm:t>
        <a:bodyPr/>
        <a:lstStyle/>
        <a:p>
          <a:endParaRPr lang="ru-RU"/>
        </a:p>
      </dgm:t>
    </dgm:pt>
    <dgm:pt modelId="{7F9CFA3D-172D-499C-A825-EDDC3997B701}" type="pres">
      <dgm:prSet presAssocID="{D8BB2868-32B8-41CC-8BBC-9BF1F8888527}" presName="vert1" presStyleCnt="0"/>
      <dgm:spPr/>
    </dgm:pt>
    <dgm:pt modelId="{2ADAE54F-74FF-4C3D-B119-0E00FE67DB15}" type="pres">
      <dgm:prSet presAssocID="{36E3B77C-1370-4679-B66E-09BBBD418FB2}" presName="thickLine" presStyleLbl="alignNode1" presStyleIdx="5" presStyleCnt="6"/>
      <dgm:spPr/>
    </dgm:pt>
    <dgm:pt modelId="{C39C42BD-C660-4D02-84BE-F9600BA36D0B}" type="pres">
      <dgm:prSet presAssocID="{36E3B77C-1370-4679-B66E-09BBBD418FB2}" presName="horz1" presStyleCnt="0"/>
      <dgm:spPr/>
    </dgm:pt>
    <dgm:pt modelId="{1AD64191-6DA0-487C-B7EF-BCC590C5FA86}" type="pres">
      <dgm:prSet presAssocID="{36E3B77C-1370-4679-B66E-09BBBD418FB2}" presName="tx1" presStyleLbl="revTx" presStyleIdx="5" presStyleCnt="6"/>
      <dgm:spPr/>
      <dgm:t>
        <a:bodyPr/>
        <a:lstStyle/>
        <a:p>
          <a:endParaRPr lang="ru-RU"/>
        </a:p>
      </dgm:t>
    </dgm:pt>
    <dgm:pt modelId="{7A33BB59-7913-4D9A-8B8E-7486F9E0F9E6}" type="pres">
      <dgm:prSet presAssocID="{36E3B77C-1370-4679-B66E-09BBBD418FB2}" presName="vert1" presStyleCnt="0"/>
      <dgm:spPr/>
    </dgm:pt>
  </dgm:ptLst>
  <dgm:cxnLst>
    <dgm:cxn modelId="{108922AE-E20D-42DA-A58E-8FA670267C12}" type="presOf" srcId="{E07B5D97-8CB0-47FB-8222-D95D5A18A39F}" destId="{0BC9DBF6-6BB4-4512-A661-3A7B254D93CE}" srcOrd="0" destOrd="0" presId="urn:microsoft.com/office/officeart/2008/layout/LinedList"/>
    <dgm:cxn modelId="{121014B1-242D-4FBB-B928-3C8797F37195}" type="presOf" srcId="{B52852FD-FB5E-4639-B170-70532162A485}" destId="{ECD09CE3-ACC6-4A23-A9EE-4CE213096C83}" srcOrd="0" destOrd="0" presId="urn:microsoft.com/office/officeart/2008/layout/LinedList"/>
    <dgm:cxn modelId="{B1DFA182-E8B2-42C5-A8AE-CC4D81BAB762}" type="presOf" srcId="{D8BB2868-32B8-41CC-8BBC-9BF1F8888527}" destId="{5814F14C-7D05-4A31-8177-4E8B119F2D66}" srcOrd="0" destOrd="0" presId="urn:microsoft.com/office/officeart/2008/layout/LinedList"/>
    <dgm:cxn modelId="{8F851396-3A10-482D-B0E0-BE4EAF3BDA85}" srcId="{34665C50-E512-4274-9AE3-B8C120A500FB}" destId="{861FB217-14F0-4668-9049-4C5C9899F213}" srcOrd="1" destOrd="0" parTransId="{9B5BB4C6-D0F1-4A8F-86FC-7AEA246855B3}" sibTransId="{3F4B0A15-9BD4-449F-A0EF-C23D75A2A9C9}"/>
    <dgm:cxn modelId="{BA84E2B7-A9A5-4C31-A157-C1C3B4C5C9C6}" type="presOf" srcId="{8CCB7A6E-C39E-4181-9BA4-85B3AB4D5489}" destId="{AE3E99F7-28AA-4B4F-82D3-2E94F44D86D1}" srcOrd="0" destOrd="0" presId="urn:microsoft.com/office/officeart/2008/layout/LinedList"/>
    <dgm:cxn modelId="{9AF51664-1A49-49D0-9CF5-64B4503B4EFE}" srcId="{34665C50-E512-4274-9AE3-B8C120A500FB}" destId="{36E3B77C-1370-4679-B66E-09BBBD418FB2}" srcOrd="5" destOrd="0" parTransId="{43BE0BEE-4F46-4673-807A-D870E7A808A8}" sibTransId="{8BB66AF6-722A-45E2-B03E-FBED4FF0A21B}"/>
    <dgm:cxn modelId="{6DC1F6E1-E43C-4C96-9C95-1D63F37D0AF1}" srcId="{34665C50-E512-4274-9AE3-B8C120A500FB}" destId="{8CCB7A6E-C39E-4181-9BA4-85B3AB4D5489}" srcOrd="2" destOrd="0" parTransId="{11436040-0CC7-4AAF-807C-FE79189B94AB}" sibTransId="{A5123F03-5ECF-4D2E-B8BF-70239AD225FB}"/>
    <dgm:cxn modelId="{97620BDE-F366-4EFF-B36A-A04C34AD4CDC}" srcId="{34665C50-E512-4274-9AE3-B8C120A500FB}" destId="{B52852FD-FB5E-4639-B170-70532162A485}" srcOrd="0" destOrd="0" parTransId="{BE17AC16-D42B-4A82-8E1C-433F470F98B8}" sibTransId="{794032A1-2E71-45C8-BC2C-8806604C0344}"/>
    <dgm:cxn modelId="{3B9ECEC4-4C3A-4289-8946-B2E998E93E45}" srcId="{34665C50-E512-4274-9AE3-B8C120A500FB}" destId="{E07B5D97-8CB0-47FB-8222-D95D5A18A39F}" srcOrd="3" destOrd="0" parTransId="{558555D1-2729-48BC-A464-90D197D0C4E1}" sibTransId="{72E01A95-9D4A-4259-9587-A0E394570283}"/>
    <dgm:cxn modelId="{CEA0CB47-7FB8-4B86-AB4A-F9FDB885F444}" type="presOf" srcId="{34665C50-E512-4274-9AE3-B8C120A500FB}" destId="{186911C1-B81C-4515-B0BB-0F7C2E3D9B3B}" srcOrd="0" destOrd="0" presId="urn:microsoft.com/office/officeart/2008/layout/LinedList"/>
    <dgm:cxn modelId="{C3EC17B4-1A0D-44A8-96F0-B636D508AC1A}" type="presOf" srcId="{36E3B77C-1370-4679-B66E-09BBBD418FB2}" destId="{1AD64191-6DA0-487C-B7EF-BCC590C5FA86}" srcOrd="0" destOrd="0" presId="urn:microsoft.com/office/officeart/2008/layout/LinedList"/>
    <dgm:cxn modelId="{27715F2C-B1BB-4A4C-B5CD-123B6CE6E229}" type="presOf" srcId="{861FB217-14F0-4668-9049-4C5C9899F213}" destId="{44B5569E-61A3-4D9B-95DC-831262046A38}" srcOrd="0" destOrd="0" presId="urn:microsoft.com/office/officeart/2008/layout/LinedList"/>
    <dgm:cxn modelId="{B2CBF748-45C2-4094-8F7F-3299ECE1F7C2}" srcId="{34665C50-E512-4274-9AE3-B8C120A500FB}" destId="{D8BB2868-32B8-41CC-8BBC-9BF1F8888527}" srcOrd="4" destOrd="0" parTransId="{B08C0EA1-BE6C-4872-B8D2-91D2C17EAA07}" sibTransId="{8F53828A-E483-47A9-8A88-9727797DD146}"/>
    <dgm:cxn modelId="{B18BE90A-2677-45DE-BFC4-E588F96960B6}" type="presParOf" srcId="{186911C1-B81C-4515-B0BB-0F7C2E3D9B3B}" destId="{0BF76DEE-AEED-4646-AA1B-EB45275D9AC1}" srcOrd="0" destOrd="0" presId="urn:microsoft.com/office/officeart/2008/layout/LinedList"/>
    <dgm:cxn modelId="{2F17CDE0-374B-45F9-895B-4A8E1A47A590}" type="presParOf" srcId="{186911C1-B81C-4515-B0BB-0F7C2E3D9B3B}" destId="{332C1F74-8AFE-45B0-AFD0-DD28218C0BC0}" srcOrd="1" destOrd="0" presId="urn:microsoft.com/office/officeart/2008/layout/LinedList"/>
    <dgm:cxn modelId="{99880CBA-4D23-4EFB-AC62-1E93E80C8E2A}" type="presParOf" srcId="{332C1F74-8AFE-45B0-AFD0-DD28218C0BC0}" destId="{ECD09CE3-ACC6-4A23-A9EE-4CE213096C83}" srcOrd="0" destOrd="0" presId="urn:microsoft.com/office/officeart/2008/layout/LinedList"/>
    <dgm:cxn modelId="{61719DBD-7675-47C2-995C-A8514D1E5760}" type="presParOf" srcId="{332C1F74-8AFE-45B0-AFD0-DD28218C0BC0}" destId="{CFCDF660-5D3E-4017-AC9A-1D16018FC7E3}" srcOrd="1" destOrd="0" presId="urn:microsoft.com/office/officeart/2008/layout/LinedList"/>
    <dgm:cxn modelId="{452DE567-C5D0-4B8F-A4D7-FB5FD2508EE4}" type="presParOf" srcId="{186911C1-B81C-4515-B0BB-0F7C2E3D9B3B}" destId="{9FD1AFD6-FA0D-463E-A900-1166323520B0}" srcOrd="2" destOrd="0" presId="urn:microsoft.com/office/officeart/2008/layout/LinedList"/>
    <dgm:cxn modelId="{46A29F96-2BF1-42F4-9F01-2A2B751F0003}" type="presParOf" srcId="{186911C1-B81C-4515-B0BB-0F7C2E3D9B3B}" destId="{496955F1-0B29-4134-BF88-714AFED6AAA6}" srcOrd="3" destOrd="0" presId="urn:microsoft.com/office/officeart/2008/layout/LinedList"/>
    <dgm:cxn modelId="{46CA78B3-BE5F-4634-A6CD-F8AC807BC07A}" type="presParOf" srcId="{496955F1-0B29-4134-BF88-714AFED6AAA6}" destId="{44B5569E-61A3-4D9B-95DC-831262046A38}" srcOrd="0" destOrd="0" presId="urn:microsoft.com/office/officeart/2008/layout/LinedList"/>
    <dgm:cxn modelId="{E8093D59-C5A3-4515-B8A9-79D4392B799B}" type="presParOf" srcId="{496955F1-0B29-4134-BF88-714AFED6AAA6}" destId="{3C37125B-47D5-4CFC-AF3B-D835DAA7CB8A}" srcOrd="1" destOrd="0" presId="urn:microsoft.com/office/officeart/2008/layout/LinedList"/>
    <dgm:cxn modelId="{02CEE1D5-291B-4AE3-9A68-C5C622588D8D}" type="presParOf" srcId="{186911C1-B81C-4515-B0BB-0F7C2E3D9B3B}" destId="{BBA39DEF-401D-492B-BD2E-09BA2232ACB8}" srcOrd="4" destOrd="0" presId="urn:microsoft.com/office/officeart/2008/layout/LinedList"/>
    <dgm:cxn modelId="{BA627B5F-2C7B-4D82-B540-08AAB8E24997}" type="presParOf" srcId="{186911C1-B81C-4515-B0BB-0F7C2E3D9B3B}" destId="{F90FD997-F50D-4E29-9894-D96179643E79}" srcOrd="5" destOrd="0" presId="urn:microsoft.com/office/officeart/2008/layout/LinedList"/>
    <dgm:cxn modelId="{229602F2-A108-4EC0-A64F-23DC4C3EA187}" type="presParOf" srcId="{F90FD997-F50D-4E29-9894-D96179643E79}" destId="{AE3E99F7-28AA-4B4F-82D3-2E94F44D86D1}" srcOrd="0" destOrd="0" presId="urn:microsoft.com/office/officeart/2008/layout/LinedList"/>
    <dgm:cxn modelId="{7E4A11A3-66C4-41D4-A5EF-C43F67857491}" type="presParOf" srcId="{F90FD997-F50D-4E29-9894-D96179643E79}" destId="{4648C053-2A0D-4240-9CA5-B1C8DF5D9375}" srcOrd="1" destOrd="0" presId="urn:microsoft.com/office/officeart/2008/layout/LinedList"/>
    <dgm:cxn modelId="{7B10BDB0-197A-4AEE-8EF5-461E1AE27DC0}" type="presParOf" srcId="{186911C1-B81C-4515-B0BB-0F7C2E3D9B3B}" destId="{F4DBD197-5EE0-44A0-8A22-9AB9B61DAF73}" srcOrd="6" destOrd="0" presId="urn:microsoft.com/office/officeart/2008/layout/LinedList"/>
    <dgm:cxn modelId="{3C59E8C7-23F5-484C-BA84-02BC72742970}" type="presParOf" srcId="{186911C1-B81C-4515-B0BB-0F7C2E3D9B3B}" destId="{CCEDE9B9-A14A-4096-8EF9-28CA3062209A}" srcOrd="7" destOrd="0" presId="urn:microsoft.com/office/officeart/2008/layout/LinedList"/>
    <dgm:cxn modelId="{324F7399-F3B3-4DD4-B598-4A67B7A57780}" type="presParOf" srcId="{CCEDE9B9-A14A-4096-8EF9-28CA3062209A}" destId="{0BC9DBF6-6BB4-4512-A661-3A7B254D93CE}" srcOrd="0" destOrd="0" presId="urn:microsoft.com/office/officeart/2008/layout/LinedList"/>
    <dgm:cxn modelId="{ABFF070F-4E8B-4086-9DBF-0920EB4C6118}" type="presParOf" srcId="{CCEDE9B9-A14A-4096-8EF9-28CA3062209A}" destId="{B3F3ACA7-53B7-4608-8F50-7597EC23A129}" srcOrd="1" destOrd="0" presId="urn:microsoft.com/office/officeart/2008/layout/LinedList"/>
    <dgm:cxn modelId="{32DDFD5B-45C9-4F5A-8163-EB5A6793E8DF}" type="presParOf" srcId="{186911C1-B81C-4515-B0BB-0F7C2E3D9B3B}" destId="{4826DA1E-1BFA-46A7-8C9C-A2E6311C46D7}" srcOrd="8" destOrd="0" presId="urn:microsoft.com/office/officeart/2008/layout/LinedList"/>
    <dgm:cxn modelId="{CC309B18-D795-4317-8F6C-418A5128CA73}" type="presParOf" srcId="{186911C1-B81C-4515-B0BB-0F7C2E3D9B3B}" destId="{13020DC8-439E-4201-853F-C053C73D7F16}" srcOrd="9" destOrd="0" presId="urn:microsoft.com/office/officeart/2008/layout/LinedList"/>
    <dgm:cxn modelId="{422DC1BC-D87E-4C34-8E9D-77CAAFA976EA}" type="presParOf" srcId="{13020DC8-439E-4201-853F-C053C73D7F16}" destId="{5814F14C-7D05-4A31-8177-4E8B119F2D66}" srcOrd="0" destOrd="0" presId="urn:microsoft.com/office/officeart/2008/layout/LinedList"/>
    <dgm:cxn modelId="{8119B2C7-51DE-4B39-AA85-6D1349525828}" type="presParOf" srcId="{13020DC8-439E-4201-853F-C053C73D7F16}" destId="{7F9CFA3D-172D-499C-A825-EDDC3997B701}" srcOrd="1" destOrd="0" presId="urn:microsoft.com/office/officeart/2008/layout/LinedList"/>
    <dgm:cxn modelId="{BE89BE77-BA8C-4100-AC33-2C0B923AE973}" type="presParOf" srcId="{186911C1-B81C-4515-B0BB-0F7C2E3D9B3B}" destId="{2ADAE54F-74FF-4C3D-B119-0E00FE67DB15}" srcOrd="10" destOrd="0" presId="urn:microsoft.com/office/officeart/2008/layout/LinedList"/>
    <dgm:cxn modelId="{FE35C18D-2E56-49AD-9DA9-665891670C8B}" type="presParOf" srcId="{186911C1-B81C-4515-B0BB-0F7C2E3D9B3B}" destId="{C39C42BD-C660-4D02-84BE-F9600BA36D0B}" srcOrd="11" destOrd="0" presId="urn:microsoft.com/office/officeart/2008/layout/LinedList"/>
    <dgm:cxn modelId="{05D8C01C-B1CE-40C7-A957-10EF49D30105}" type="presParOf" srcId="{C39C42BD-C660-4D02-84BE-F9600BA36D0B}" destId="{1AD64191-6DA0-487C-B7EF-BCC590C5FA86}" srcOrd="0" destOrd="0" presId="urn:microsoft.com/office/officeart/2008/layout/LinedList"/>
    <dgm:cxn modelId="{4FD89345-C473-4DD2-99F0-08F19A096747}" type="presParOf" srcId="{C39C42BD-C660-4D02-84BE-F9600BA36D0B}" destId="{7A33BB59-7913-4D9A-8B8E-7486F9E0F9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98D6-A8FB-4D88-8DED-4F9EDC9BB532}">
      <dsp:nvSpPr>
        <dsp:cNvPr id="0" name=""/>
        <dsp:cNvSpPr/>
      </dsp:nvSpPr>
      <dsp:spPr>
        <a:xfrm>
          <a:off x="0" y="2150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331F8-0E25-416F-8498-440868C22EC8}">
      <dsp:nvSpPr>
        <dsp:cNvPr id="0" name=""/>
        <dsp:cNvSpPr/>
      </dsp:nvSpPr>
      <dsp:spPr>
        <a:xfrm>
          <a:off x="0" y="2150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latin typeface="Century Gothic" panose="020B0502020202020204" pitchFamily="34" charset="0"/>
            </a:rPr>
            <a:t>запрос   родителей</a:t>
          </a:r>
          <a:endParaRPr lang="ru-RU" sz="2000" b="1" kern="1200" cap="small" baseline="0" dirty="0">
            <a:latin typeface="Century Gothic" panose="020B0502020202020204" pitchFamily="34" charset="0"/>
          </a:endParaRPr>
        </a:p>
      </dsp:txBody>
      <dsp:txXfrm>
        <a:off x="0" y="2150"/>
        <a:ext cx="7273365" cy="733243"/>
      </dsp:txXfrm>
    </dsp:sp>
    <dsp:sp modelId="{27B2B471-9B80-414B-8A63-B609C027A53A}">
      <dsp:nvSpPr>
        <dsp:cNvPr id="0" name=""/>
        <dsp:cNvSpPr/>
      </dsp:nvSpPr>
      <dsp:spPr>
        <a:xfrm>
          <a:off x="0" y="735393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D06D-9718-4811-B1E1-7E6BCFB17D7E}">
      <dsp:nvSpPr>
        <dsp:cNvPr id="0" name=""/>
        <dsp:cNvSpPr/>
      </dsp:nvSpPr>
      <dsp:spPr>
        <a:xfrm>
          <a:off x="0" y="735393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Формулирование   цели  и  задач</a:t>
          </a:r>
          <a:endParaRPr lang="ru-RU" sz="2000" b="1" kern="1200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735393"/>
        <a:ext cx="7273365" cy="733243"/>
      </dsp:txXfrm>
    </dsp:sp>
    <dsp:sp modelId="{C35AFAC2-F0D7-43C7-8894-213C731FE63D}">
      <dsp:nvSpPr>
        <dsp:cNvPr id="0" name=""/>
        <dsp:cNvSpPr/>
      </dsp:nvSpPr>
      <dsp:spPr>
        <a:xfrm>
          <a:off x="0" y="1468637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4DC4A-65E8-4286-AE55-7A213EA5B16B}">
      <dsp:nvSpPr>
        <dsp:cNvPr id="0" name=""/>
        <dsp:cNvSpPr/>
      </dsp:nvSpPr>
      <dsp:spPr>
        <a:xfrm>
          <a:off x="0" y="1468637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latin typeface="Century Gothic" panose="020B0502020202020204" pitchFamily="34" charset="0"/>
            </a:rPr>
            <a:t>учет   возрастных  и  индивидуальных  особенностей ребенка</a:t>
          </a:r>
          <a:endParaRPr lang="ru-RU" sz="2000" b="1" kern="1200" cap="small" baseline="0" dirty="0">
            <a:latin typeface="Century Gothic" panose="020B0502020202020204" pitchFamily="34" charset="0"/>
          </a:endParaRPr>
        </a:p>
      </dsp:txBody>
      <dsp:txXfrm>
        <a:off x="0" y="1468637"/>
        <a:ext cx="7273365" cy="733243"/>
      </dsp:txXfrm>
    </dsp:sp>
    <dsp:sp modelId="{67AF1E64-373D-44CD-BE92-797CB2347E6B}">
      <dsp:nvSpPr>
        <dsp:cNvPr id="0" name=""/>
        <dsp:cNvSpPr/>
      </dsp:nvSpPr>
      <dsp:spPr>
        <a:xfrm>
          <a:off x="0" y="2201881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56B25-2367-4897-93C5-71CF652C8386}">
      <dsp:nvSpPr>
        <dsp:cNvPr id="0" name=""/>
        <dsp:cNvSpPr/>
      </dsp:nvSpPr>
      <dsp:spPr>
        <a:xfrm>
          <a:off x="0" y="2201881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Учет  медицинских  рекомендаций  и  рекомендаций ПМПК</a:t>
          </a:r>
          <a:endParaRPr lang="ru-RU" sz="2000" b="1" kern="1200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2201881"/>
        <a:ext cx="7273365" cy="733243"/>
      </dsp:txXfrm>
    </dsp:sp>
    <dsp:sp modelId="{B21EEB60-7499-43A4-BF30-469B5D61B5F5}">
      <dsp:nvSpPr>
        <dsp:cNvPr id="0" name=""/>
        <dsp:cNvSpPr/>
      </dsp:nvSpPr>
      <dsp:spPr>
        <a:xfrm>
          <a:off x="0" y="2935124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44BCC-3B0A-4283-AB1E-5298FFBD5707}">
      <dsp:nvSpPr>
        <dsp:cNvPr id="0" name=""/>
        <dsp:cNvSpPr/>
      </dsp:nvSpPr>
      <dsp:spPr>
        <a:xfrm>
          <a:off x="0" y="2935124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latin typeface="Century Gothic" panose="020B0502020202020204" pitchFamily="34" charset="0"/>
            </a:rPr>
            <a:t>Обсуждение  необходимости  в  дополнении  или изменении  учебного  плана</a:t>
          </a:r>
          <a:endParaRPr lang="ru-RU" sz="2000" b="1" kern="1200" cap="small" baseline="0" dirty="0">
            <a:latin typeface="Century Gothic" panose="020B0502020202020204" pitchFamily="34" charset="0"/>
          </a:endParaRPr>
        </a:p>
      </dsp:txBody>
      <dsp:txXfrm>
        <a:off x="0" y="2935124"/>
        <a:ext cx="7273365" cy="733243"/>
      </dsp:txXfrm>
    </dsp:sp>
    <dsp:sp modelId="{08454452-8951-473D-A89C-4EDACB5D21AE}">
      <dsp:nvSpPr>
        <dsp:cNvPr id="0" name=""/>
        <dsp:cNvSpPr/>
      </dsp:nvSpPr>
      <dsp:spPr>
        <a:xfrm>
          <a:off x="0" y="3668368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8C86-A1F8-4B85-996C-C9444AE580BE}">
      <dsp:nvSpPr>
        <dsp:cNvPr id="0" name=""/>
        <dsp:cNvSpPr/>
      </dsp:nvSpPr>
      <dsp:spPr>
        <a:xfrm>
          <a:off x="0" y="3668368"/>
          <a:ext cx="7273365" cy="733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small" baseline="0" dirty="0" smtClean="0">
              <a:solidFill>
                <a:srgbClr val="002060"/>
              </a:solidFill>
              <a:latin typeface="Century Gothic" panose="020B0502020202020204" pitchFamily="34" charset="0"/>
            </a:rPr>
            <a:t>определение  форм   получения  образования</a:t>
          </a:r>
          <a:endParaRPr lang="ru-RU" sz="2000" b="1" kern="1200" cap="small" baseline="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0" y="3668368"/>
        <a:ext cx="7273365" cy="73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8F7B-811B-41F3-B009-B218E4F79376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70E8B-1DF9-4567-A9B8-3C884AE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1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04" y="-728869"/>
            <a:ext cx="719593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44" y="0"/>
            <a:ext cx="8865704" cy="56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B16C-4066-43C6-B039-14075E5DB2B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088-CA00-44E9-A6FE-C8D0D945E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D34B92-8CF1-4FCE-8C5D-12D2B44E9FA1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microsoft.com/office/2007/relationships/hdphoto" Target="../media/hdphoto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11" Type="http://schemas.openxmlformats.org/officeDocument/2006/relationships/image" Target="../media/image32.png"/><Relationship Id="rId5" Type="http://schemas.openxmlformats.org/officeDocument/2006/relationships/image" Target="../media/image59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19955" y="-6119446"/>
            <a:ext cx="4218988" cy="11365904"/>
          </a:xfrm>
          <a:prstGeom prst="rect">
            <a:avLst/>
          </a:prstGeom>
          <a:gradFill flip="none" rotWithShape="1">
            <a:gsLst>
              <a:gs pos="0">
                <a:srgbClr val="76C5F0">
                  <a:tint val="66000"/>
                  <a:satMod val="160000"/>
                </a:srgbClr>
              </a:gs>
              <a:gs pos="50000">
                <a:srgbClr val="76C5F0">
                  <a:tint val="44500"/>
                  <a:satMod val="160000"/>
                </a:srgbClr>
              </a:gs>
              <a:gs pos="100000">
                <a:srgbClr val="76C5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2929" y="0"/>
            <a:ext cx="10481978" cy="5246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615461" y="-1062095"/>
            <a:ext cx="4034506" cy="13783239"/>
          </a:xfrm>
          <a:prstGeom prst="rect">
            <a:avLst/>
          </a:prstGeom>
          <a:gradFill flip="none" rotWithShape="1">
            <a:gsLst>
              <a:gs pos="0">
                <a:srgbClr val="76C5F0">
                  <a:tint val="66000"/>
                  <a:satMod val="160000"/>
                </a:srgbClr>
              </a:gs>
              <a:gs pos="50000">
                <a:srgbClr val="76C5F0">
                  <a:tint val="44500"/>
                  <a:satMod val="160000"/>
                </a:srgbClr>
              </a:gs>
              <a:gs pos="100000">
                <a:srgbClr val="76C5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26" y="659266"/>
            <a:ext cx="2649073" cy="2663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55120" y="746405"/>
            <a:ext cx="8749787" cy="13634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cap="all" spc="-18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Создание    условий  для    развития   </a:t>
            </a:r>
            <a:r>
              <a:rPr lang="ru-RU" sz="2800" b="1" cap="all" spc="-18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детей </a:t>
            </a:r>
            <a:r>
              <a:rPr lang="ru-RU" sz="2800" b="1" cap="all" spc="-18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ru-RU" sz="2800" b="1" cap="all" spc="-18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b="1" cap="all" spc="-18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  ограниченными    возможностями     здоровья</a:t>
            </a:r>
            <a:endParaRPr lang="ru-RU" sz="2800" b="1" cap="all" spc="-18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21206904">
            <a:off x="5002877" y="1854780"/>
            <a:ext cx="6724167" cy="1003131"/>
          </a:xfrm>
          <a:prstGeom prst="rect">
            <a:avLst/>
          </a:prstGeom>
          <a:solidFill>
            <a:srgbClr val="CFCFCF"/>
          </a:solidFill>
          <a:scene3d>
            <a:camera prst="perspectiveHeroicExtremeLeftFacing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 spc="-15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в   учреждении   дополнительного    образования   «Дворец   творчества   детей  и  молодежи» </a:t>
            </a:r>
            <a:endParaRPr lang="ru-RU" sz="2400" b="1" cap="small" spc="-15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4" name="组合 1"/>
          <p:cNvGrpSpPr/>
          <p:nvPr/>
        </p:nvGrpSpPr>
        <p:grpSpPr>
          <a:xfrm>
            <a:off x="-1719405" y="3000375"/>
            <a:ext cx="8858250" cy="3857625"/>
            <a:chOff x="285750" y="2000250"/>
            <a:chExt cx="8858250" cy="3857625"/>
          </a:xfrm>
        </p:grpSpPr>
        <p:sp>
          <p:nvSpPr>
            <p:cNvPr id="15" name="자유형 37"/>
            <p:cNvSpPr/>
            <p:nvPr/>
          </p:nvSpPr>
          <p:spPr>
            <a:xfrm rot="5400000">
              <a:off x="1862137" y="2995613"/>
              <a:ext cx="1285875" cy="4438650"/>
            </a:xfrm>
            <a:custGeom>
              <a:avLst/>
              <a:gdLst>
                <a:gd name="connsiteX0" fmla="*/ 0 w 2071702"/>
                <a:gd name="connsiteY0" fmla="*/ 2755364 h 2755364"/>
                <a:gd name="connsiteX1" fmla="*/ 517926 w 2071702"/>
                <a:gd name="connsiteY1" fmla="*/ 0 h 2755364"/>
                <a:gd name="connsiteX2" fmla="*/ 1553777 w 2071702"/>
                <a:gd name="connsiteY2" fmla="*/ 0 h 2755364"/>
                <a:gd name="connsiteX3" fmla="*/ 2071702 w 2071702"/>
                <a:gd name="connsiteY3" fmla="*/ 2755364 h 2755364"/>
                <a:gd name="connsiteX4" fmla="*/ 0 w 2071702"/>
                <a:gd name="connsiteY4" fmla="*/ 2755364 h 2755364"/>
                <a:gd name="connsiteX0" fmla="*/ 0 w 2444283"/>
                <a:gd name="connsiteY0" fmla="*/ 4383055 h 4383055"/>
                <a:gd name="connsiteX1" fmla="*/ 890507 w 2444283"/>
                <a:gd name="connsiteY1" fmla="*/ 0 h 4383055"/>
                <a:gd name="connsiteX2" fmla="*/ 1926358 w 2444283"/>
                <a:gd name="connsiteY2" fmla="*/ 0 h 4383055"/>
                <a:gd name="connsiteX3" fmla="*/ 2444283 w 2444283"/>
                <a:gd name="connsiteY3" fmla="*/ 2755364 h 4383055"/>
                <a:gd name="connsiteX4" fmla="*/ 0 w 2444283"/>
                <a:gd name="connsiteY4" fmla="*/ 4383055 h 4383055"/>
                <a:gd name="connsiteX0" fmla="*/ 681125 w 1553776"/>
                <a:gd name="connsiteY0" fmla="*/ 4439104 h 4439104"/>
                <a:gd name="connsiteX1" fmla="*/ 0 w 1553776"/>
                <a:gd name="connsiteY1" fmla="*/ 0 h 4439104"/>
                <a:gd name="connsiteX2" fmla="*/ 1035851 w 1553776"/>
                <a:gd name="connsiteY2" fmla="*/ 0 h 4439104"/>
                <a:gd name="connsiteX3" fmla="*/ 1553776 w 1553776"/>
                <a:gd name="connsiteY3" fmla="*/ 2755364 h 4439104"/>
                <a:gd name="connsiteX4" fmla="*/ 681125 w 1553776"/>
                <a:gd name="connsiteY4" fmla="*/ 4439104 h 443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776" h="4439104">
                  <a:moveTo>
                    <a:pt x="681125" y="4439104"/>
                  </a:moveTo>
                  <a:lnTo>
                    <a:pt x="0" y="0"/>
                  </a:lnTo>
                  <a:lnTo>
                    <a:pt x="1035851" y="0"/>
                  </a:lnTo>
                  <a:lnTo>
                    <a:pt x="1553776" y="2755364"/>
                  </a:lnTo>
                  <a:lnTo>
                    <a:pt x="681125" y="44391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16" name="직사각형 4"/>
            <p:cNvSpPr/>
            <p:nvPr/>
          </p:nvSpPr>
          <p:spPr>
            <a:xfrm>
              <a:off x="2000250" y="2000250"/>
              <a:ext cx="214313" cy="3857625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rgbClr val="FFFFFF">
                    <a:lumMod val="65000"/>
                  </a:srgbClr>
                </a:gs>
              </a:gsLst>
              <a:lin ang="16200000" scaled="1"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17" name="사다리꼴 5"/>
            <p:cNvSpPr/>
            <p:nvPr/>
          </p:nvSpPr>
          <p:spPr>
            <a:xfrm rot="5400000">
              <a:off x="3750469" y="464344"/>
              <a:ext cx="3857625" cy="6929437"/>
            </a:xfrm>
            <a:prstGeom prst="trapezoid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grpSp>
          <p:nvGrpSpPr>
            <p:cNvPr id="18" name="그룹 23"/>
            <p:cNvGrpSpPr>
              <a:grpSpLocks/>
            </p:cNvGrpSpPr>
            <p:nvPr/>
          </p:nvGrpSpPr>
          <p:grpSpPr bwMode="auto">
            <a:xfrm>
              <a:off x="5691188" y="2071688"/>
              <a:ext cx="1290637" cy="3600450"/>
              <a:chOff x="5691093" y="2072153"/>
              <a:chExt cx="1290749" cy="3600000"/>
            </a:xfrm>
          </p:grpSpPr>
          <p:grpSp>
            <p:nvGrpSpPr>
              <p:cNvPr id="21" name="그룹 22"/>
              <p:cNvGrpSpPr>
                <a:grpSpLocks/>
              </p:cNvGrpSpPr>
              <p:nvPr/>
            </p:nvGrpSpPr>
            <p:grpSpPr bwMode="auto">
              <a:xfrm>
                <a:off x="5691093" y="2494030"/>
                <a:ext cx="868923" cy="2880000"/>
                <a:chOff x="5691093" y="2494030"/>
                <a:chExt cx="868923" cy="2880000"/>
              </a:xfrm>
            </p:grpSpPr>
            <p:sp>
              <p:nvSpPr>
                <p:cNvPr id="30" name="사다리꼴 9"/>
                <p:cNvSpPr/>
                <p:nvPr/>
              </p:nvSpPr>
              <p:spPr>
                <a:xfrm rot="5987360">
                  <a:off x="4323093" y="3862030"/>
                  <a:ext cx="2880000" cy="144000"/>
                </a:xfrm>
                <a:prstGeom prst="trapezoid">
                  <a:avLst>
                    <a:gd name="adj" fmla="val 18577"/>
                  </a:avLst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600000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1" name="사다리꼴 10"/>
                <p:cNvSpPr/>
                <p:nvPr/>
              </p:nvSpPr>
              <p:spPr>
                <a:xfrm rot="5987360">
                  <a:off x="5156016" y="3841914"/>
                  <a:ext cx="2664000" cy="144000"/>
                </a:xfrm>
                <a:prstGeom prst="trapezoid">
                  <a:avLst>
                    <a:gd name="adj" fmla="val 15000"/>
                  </a:avLst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600000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2" name="직사각형 25"/>
                <p:cNvSpPr/>
                <p:nvPr/>
              </p:nvSpPr>
              <p:spPr>
                <a:xfrm>
                  <a:off x="5716495" y="2832470"/>
                  <a:ext cx="731900" cy="82540"/>
                </a:xfrm>
                <a:prstGeom prst="rect">
                  <a:avLst/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3" name="직사각형 26"/>
                <p:cNvSpPr/>
                <p:nvPr/>
              </p:nvSpPr>
              <p:spPr>
                <a:xfrm>
                  <a:off x="5767300" y="3261041"/>
                  <a:ext cx="730313" cy="82540"/>
                </a:xfrm>
                <a:prstGeom prst="rect">
                  <a:avLst/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4" name="직사각형 27"/>
                <p:cNvSpPr/>
                <p:nvPr/>
              </p:nvSpPr>
              <p:spPr>
                <a:xfrm>
                  <a:off x="5786351" y="3761042"/>
                  <a:ext cx="730313" cy="82540"/>
                </a:xfrm>
                <a:prstGeom prst="rect">
                  <a:avLst/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5" name="직사각형 28"/>
                <p:cNvSpPr/>
                <p:nvPr/>
              </p:nvSpPr>
              <p:spPr>
                <a:xfrm>
                  <a:off x="5767300" y="4261041"/>
                  <a:ext cx="730313" cy="82540"/>
                </a:xfrm>
                <a:prstGeom prst="rect">
                  <a:avLst/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36" name="직사각형 29"/>
                <p:cNvSpPr/>
                <p:nvPr/>
              </p:nvSpPr>
              <p:spPr>
                <a:xfrm>
                  <a:off x="5767300" y="4761042"/>
                  <a:ext cx="730313" cy="82540"/>
                </a:xfrm>
                <a:prstGeom prst="rect">
                  <a:avLst/>
                </a:prstGeom>
                <a:solidFill>
                  <a:srgbClr val="595959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</p:grpSp>
          <p:grpSp>
            <p:nvGrpSpPr>
              <p:cNvPr id="22" name="그룹 21"/>
              <p:cNvGrpSpPr>
                <a:grpSpLocks/>
              </p:cNvGrpSpPr>
              <p:nvPr/>
            </p:nvGrpSpPr>
            <p:grpSpPr bwMode="auto">
              <a:xfrm>
                <a:off x="5836359" y="2072153"/>
                <a:ext cx="1145483" cy="3600000"/>
                <a:chOff x="5836359" y="2072153"/>
                <a:chExt cx="1145483" cy="3600000"/>
              </a:xfrm>
            </p:grpSpPr>
            <p:sp>
              <p:nvSpPr>
                <p:cNvPr id="23" name="정육면체 30"/>
                <p:cNvSpPr>
                  <a:spLocks/>
                </p:cNvSpPr>
                <p:nvPr/>
              </p:nvSpPr>
              <p:spPr>
                <a:xfrm rot="20237453">
                  <a:off x="6674337" y="2079130"/>
                  <a:ext cx="144000" cy="3420000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A0D565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20999999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4" name="정육면체 31"/>
                <p:cNvSpPr/>
                <p:nvPr/>
              </p:nvSpPr>
              <p:spPr>
                <a:xfrm flipH="1">
                  <a:off x="5836359" y="2812518"/>
                  <a:ext cx="729514" cy="100083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6BA42C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5" name="정육면체 32"/>
                <p:cNvSpPr/>
                <p:nvPr/>
              </p:nvSpPr>
              <p:spPr>
                <a:xfrm flipH="1">
                  <a:off x="5923713" y="3308517"/>
                  <a:ext cx="729514" cy="100083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6BA42C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6" name="정육면체 33"/>
                <p:cNvSpPr/>
                <p:nvPr/>
              </p:nvSpPr>
              <p:spPr>
                <a:xfrm flipH="1">
                  <a:off x="6038014" y="3818108"/>
                  <a:ext cx="729514" cy="100083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6BA42C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7" name="정육면체 34"/>
                <p:cNvSpPr/>
                <p:nvPr/>
              </p:nvSpPr>
              <p:spPr>
                <a:xfrm flipH="1">
                  <a:off x="6138028" y="4308649"/>
                  <a:ext cx="729514" cy="100083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6BA42C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8" name="정육면체 35"/>
                <p:cNvSpPr/>
                <p:nvPr/>
              </p:nvSpPr>
              <p:spPr>
                <a:xfrm flipH="1">
                  <a:off x="6252328" y="4808715"/>
                  <a:ext cx="729514" cy="100083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6BA42C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  <p:sp>
              <p:nvSpPr>
                <p:cNvPr id="29" name="정육면체 36"/>
                <p:cNvSpPr>
                  <a:spLocks/>
                </p:cNvSpPr>
                <p:nvPr/>
              </p:nvSpPr>
              <p:spPr>
                <a:xfrm rot="20237453">
                  <a:off x="6013752" y="2072153"/>
                  <a:ext cx="144000" cy="3600000"/>
                </a:xfrm>
                <a:prstGeom prst="cub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rgbClr val="A0D565"/>
                    </a:gs>
                  </a:gsLst>
                  <a:path path="circle">
                    <a:fillToRect l="100000" t="100000"/>
                  </a:path>
                </a:gradFill>
                <a:ln w="317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20999999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굴림"/>
                    <a:ea typeface="굴림"/>
                    <a:cs typeface="+mn-cs"/>
                  </a:endParaRPr>
                </a:p>
              </p:txBody>
            </p:sp>
          </p:grpSp>
        </p:grpSp>
      </p:grpSp>
      <p:sp>
        <p:nvSpPr>
          <p:cNvPr id="8" name="Subtitle 2"/>
          <p:cNvSpPr txBox="1">
            <a:spLocks/>
          </p:cNvSpPr>
          <p:nvPr/>
        </p:nvSpPr>
        <p:spPr>
          <a:xfrm>
            <a:off x="6752565" y="4984989"/>
            <a:ext cx="5280110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b="1" cap="small" dirty="0" smtClean="0">
                <a:solidFill>
                  <a:srgbClr val="00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Сапожникова  Татьяна  Викторовна  </a:t>
            </a:r>
            <a:r>
              <a:rPr lang="ru-RU" sz="18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директор  МУДО ДТДиМ  </a:t>
            </a:r>
            <a:br>
              <a:rPr lang="ru-RU" sz="18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cap="small" dirty="0" err="1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Копейского</a:t>
            </a:r>
            <a:r>
              <a:rPr lang="ru-RU" sz="18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 городского  округа  </a:t>
            </a:r>
            <a:br>
              <a:rPr lang="ru-RU" sz="18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Челябинской  области  </a:t>
            </a:r>
          </a:p>
        </p:txBody>
      </p:sp>
    </p:spTree>
    <p:extLst>
      <p:ext uri="{BB962C8B-B14F-4D97-AF65-F5344CB8AC3E}">
        <p14:creationId xmlns:p14="http://schemas.microsoft.com/office/powerpoint/2010/main" val="14322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73674"/>
            <a:ext cx="4208928" cy="3310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5400000">
            <a:off x="4924908" y="-369045"/>
            <a:ext cx="1970148" cy="137832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2881" y="-89576"/>
            <a:ext cx="12191999" cy="161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7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  </a:t>
            </a:r>
            <a:r>
              <a:rPr lang="ru-RU" sz="27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</a:t>
            </a:r>
            <a:r>
              <a:rPr lang="ru-RU" sz="27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по  разработке   адаптированной   дополнительной общеобразовательной    программы</a:t>
            </a:r>
            <a:endParaRPr lang="ru-RU" sz="27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0928790"/>
              </p:ext>
            </p:extLst>
          </p:nvPr>
        </p:nvGraphicFramePr>
        <p:xfrm>
          <a:off x="4721411" y="1277472"/>
          <a:ext cx="7273365" cy="440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961" y="1679868"/>
            <a:ext cx="1156449" cy="578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962" y="2656014"/>
            <a:ext cx="1156449" cy="578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104" y="3408839"/>
            <a:ext cx="1156449" cy="578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245" y="4326970"/>
            <a:ext cx="1156449" cy="5782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622" y="5611842"/>
            <a:ext cx="3179378" cy="13462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94" y="5635909"/>
            <a:ext cx="3179378" cy="13462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913" y="5657286"/>
            <a:ext cx="3179378" cy="13462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79" y="5681233"/>
            <a:ext cx="3179378" cy="13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659575" y="0"/>
            <a:ext cx="5602765" cy="937365"/>
          </a:xfrm>
          <a:prstGeom prst="rect">
            <a:avLst/>
          </a:prstGeom>
          <a:solidFill>
            <a:srgbClr val="ECD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018" y="937365"/>
            <a:ext cx="560832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92935" y="40859"/>
            <a:ext cx="5536044" cy="237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cap="all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Принципы   проектирования  содержания   адаптированной   дополнительной   общеобразовательной    программы</a:t>
            </a:r>
            <a:endParaRPr lang="ru-RU" sz="2200" b="1" cap="all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034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358" y="4201988"/>
            <a:ext cx="20393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Партнёрство</a:t>
            </a:r>
            <a:endParaRPr lang="ru-RU" sz="26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8059" y="935942"/>
            <a:ext cx="2785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Активное участие детей в собственной жизнедеятельности</a:t>
            </a:r>
            <a:endParaRPr lang="ru-RU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4911" y="2768691"/>
            <a:ext cx="2768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small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Единство психосоциального </a:t>
            </a:r>
            <a:r>
              <a:rPr lang="ru-RU" sz="2200" b="1" cap="small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и педагогического воздействия</a:t>
            </a:r>
            <a:endParaRPr lang="ru-RU" sz="2200" b="1" cap="small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7976" y="4132206"/>
            <a:ext cx="223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Ступенчатость</a:t>
            </a:r>
            <a:endParaRPr lang="ru-RU" sz="2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7317" y="6233941"/>
            <a:ext cx="18998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cap="small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Поэтапность</a:t>
            </a:r>
            <a:endParaRPr lang="ru-RU" sz="22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3172" y="509242"/>
            <a:ext cx="29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Учёт </a:t>
            </a:r>
            <a:r>
              <a:rPr lang="ru-RU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особенностей </a:t>
            </a:r>
            <a:r>
              <a:rPr lang="ru-RU" b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здоровья </a:t>
            </a:r>
            <a:r>
              <a:rPr lang="ru-RU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формирования жизненных и социальных компетенций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14911" y="4931794"/>
            <a:ext cx="2858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Сочетание </a:t>
            </a:r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возможностей дополнительного образования в семейной, </a:t>
            </a:r>
            <a:endParaRPr lang="ru-RU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72554" y="6047922"/>
            <a:ext cx="432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учебной</a:t>
            </a:r>
            <a:r>
              <a:rPr lang="ru-RU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, социально-культурной и других видах деятельности</a:t>
            </a:r>
            <a:endParaRPr lang="ru-RU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5400000">
            <a:off x="4924908" y="-369045"/>
            <a:ext cx="1970148" cy="137832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2881" y="-89576"/>
            <a:ext cx="12191999" cy="161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Методы, используемые  в   адаптированных   программах </a:t>
            </a:r>
            <a:r>
              <a:rPr lang="ru-RU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дополнительного   образования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136" y="5611842"/>
            <a:ext cx="3179378" cy="13462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408" y="5635909"/>
            <a:ext cx="3179378" cy="13462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427" y="5657286"/>
            <a:ext cx="3179378" cy="13462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93" y="5681233"/>
            <a:ext cx="3179378" cy="1346268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39707361"/>
              </p:ext>
            </p:extLst>
          </p:nvPr>
        </p:nvGraphicFramePr>
        <p:xfrm>
          <a:off x="565323" y="1628458"/>
          <a:ext cx="11235901" cy="465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8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6173" y="175701"/>
            <a:ext cx="6132979" cy="1144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cap="all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Социализация    детей-инвалидов  и  </a:t>
            </a:r>
            <a:br>
              <a:rPr lang="ru-RU" sz="2200" b="1" cap="all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детей  с   ограниченными   возможностями</a:t>
            </a:r>
            <a:endParaRPr lang="ru-RU" sz="2200" b="1" cap="all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0340" y="40859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78" y="147918"/>
            <a:ext cx="2511319" cy="1514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252" y="3951311"/>
            <a:ext cx="2561666" cy="1469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5" y="5180200"/>
            <a:ext cx="2568797" cy="1556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847" y="1395907"/>
            <a:ext cx="2649071" cy="1418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5" y="2661740"/>
            <a:ext cx="2568797" cy="1534519"/>
          </a:xfrm>
          <a:prstGeom prst="rect">
            <a:avLst/>
          </a:prstGeom>
        </p:spPr>
      </p:pic>
      <p:grpSp>
        <p:nvGrpSpPr>
          <p:cNvPr id="30" name="组合 31"/>
          <p:cNvGrpSpPr/>
          <p:nvPr/>
        </p:nvGrpSpPr>
        <p:grpSpPr>
          <a:xfrm>
            <a:off x="9979457" y="3096566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3" name="椭圆 34"/>
          <p:cNvSpPr/>
          <p:nvPr/>
        </p:nvSpPr>
        <p:spPr>
          <a:xfrm>
            <a:off x="9880930" y="3582780"/>
            <a:ext cx="699328" cy="69932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4" name="组合 35"/>
          <p:cNvGrpSpPr/>
          <p:nvPr/>
        </p:nvGrpSpPr>
        <p:grpSpPr>
          <a:xfrm>
            <a:off x="9522587" y="415287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6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7" name="椭圆 38"/>
          <p:cNvSpPr/>
          <p:nvPr/>
        </p:nvSpPr>
        <p:spPr>
          <a:xfrm>
            <a:off x="8824113" y="4590892"/>
            <a:ext cx="986506" cy="986506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8" name="组合 39"/>
          <p:cNvGrpSpPr/>
          <p:nvPr/>
        </p:nvGrpSpPr>
        <p:grpSpPr>
          <a:xfrm>
            <a:off x="7730046" y="423085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0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1" name="椭圆 42"/>
          <p:cNvSpPr/>
          <p:nvPr/>
        </p:nvSpPr>
        <p:spPr>
          <a:xfrm>
            <a:off x="7198995" y="3059388"/>
            <a:ext cx="1603512" cy="1603512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5720" y="1434080"/>
            <a:ext cx="351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ФГБОУВО  </a:t>
            </a:r>
            <a:r>
              <a:rPr lang="ru-RU" b="1" cap="small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b="1" cap="small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Южно-Уральский  государственный   </a:t>
            </a:r>
            <a:r>
              <a:rPr lang="ru-RU" b="1" cap="small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гуманитарно-педагогический </a:t>
            </a:r>
            <a:r>
              <a:rPr lang="ru-RU" b="1" cap="small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университет</a:t>
            </a:r>
            <a:r>
              <a:rPr lang="ru-RU" b="1" cap="small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 </a:t>
            </a:r>
            <a:endParaRPr lang="en-US" altLang="zh-CN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9624" y="1461411"/>
            <a:ext cx="2229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Центр </a:t>
            </a:r>
            <a:r>
              <a:rPr lang="ru-RU" b="1" cap="small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психокоррекции</a:t>
            </a:r>
            <a:r>
              <a:rPr lang="ru-RU" b="1" cap="sm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ru-RU" b="1" cap="sm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развития "</a:t>
            </a:r>
            <a:r>
              <a:rPr lang="ru-RU" b="1" cap="small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Гармония"</a:t>
            </a:r>
            <a:endParaRPr lang="en-US" altLang="zh-CN" b="1" cap="sm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3790" y="5644979"/>
            <a:ext cx="565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Учреждения   социальной   защиты</a:t>
            </a:r>
            <a:r>
              <a:rPr lang="ru-RU" sz="2400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здравоохранения, образования, </a:t>
            </a:r>
            <a:r>
              <a:rPr lang="ru-RU" sz="2400" b="1" cap="small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культуры</a:t>
            </a:r>
            <a:endParaRPr lang="en-US" altLang="zh-CN" sz="2400" b="1" cap="sm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cxnSp>
        <p:nvCxnSpPr>
          <p:cNvPr id="54" name="直接连接符 55"/>
          <p:cNvCxnSpPr/>
          <p:nvPr/>
        </p:nvCxnSpPr>
        <p:spPr>
          <a:xfrm flipH="1" flipV="1">
            <a:off x="8824113" y="1546413"/>
            <a:ext cx="21607" cy="108799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55" name="直接连接符 56"/>
          <p:cNvCxnSpPr/>
          <p:nvPr/>
        </p:nvCxnSpPr>
        <p:spPr>
          <a:xfrm flipV="1">
            <a:off x="6258468" y="1573306"/>
            <a:ext cx="0" cy="96431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56" name="直接连接符 57"/>
          <p:cNvCxnSpPr/>
          <p:nvPr/>
        </p:nvCxnSpPr>
        <p:spPr>
          <a:xfrm flipV="1">
            <a:off x="6349624" y="5671874"/>
            <a:ext cx="3328" cy="109199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3301252" y="557939"/>
            <a:ext cx="2231643" cy="59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  открытых дверей</a:t>
            </a:r>
            <a:endParaRPr lang="ru-RU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4306" y="1790736"/>
            <a:ext cx="2231643" cy="59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 «Искорки  надежды»</a:t>
            </a:r>
            <a:endParaRPr lang="ru-RU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1418" y="3129324"/>
            <a:ext cx="2373160" cy="59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 «Равный  равному»</a:t>
            </a:r>
            <a:endParaRPr lang="ru-RU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64296" y="5661056"/>
            <a:ext cx="2399595" cy="59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 детей-инвалидов</a:t>
            </a:r>
            <a:endParaRPr lang="ru-RU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575" y="4388555"/>
            <a:ext cx="2231643" cy="59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 психологии</a:t>
            </a:r>
            <a:endParaRPr lang="ru-RU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7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635806"/>
            <a:ext cx="601670" cy="222195"/>
          </a:xfrm>
          <a:prstGeom prst="rect">
            <a:avLst/>
          </a:prstGeom>
          <a:solidFill>
            <a:srgbClr val="E6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" y="160524"/>
            <a:ext cx="12174345" cy="1319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8333"/>
            <a:ext cx="12174346" cy="17239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537" y="1503512"/>
            <a:ext cx="26384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00" y="2739338"/>
            <a:ext cx="2423271" cy="2428706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759" y="1480204"/>
            <a:ext cx="6360460" cy="350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772" y="1478370"/>
            <a:ext cx="2489524" cy="1841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96" y="1478370"/>
            <a:ext cx="946050" cy="62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772" y="3321424"/>
            <a:ext cx="2507094" cy="166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8296" y="2138104"/>
            <a:ext cx="941294" cy="82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96" y="2942438"/>
            <a:ext cx="961598" cy="64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515" y="3584219"/>
            <a:ext cx="996370" cy="85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481" y="4365545"/>
            <a:ext cx="910189" cy="611802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0" y="1478370"/>
            <a:ext cx="121831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498" y="4967576"/>
            <a:ext cx="121831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38772" y="3312586"/>
            <a:ext cx="2489524" cy="99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228296" y="1478370"/>
            <a:ext cx="61185" cy="350812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9826"/>
            <a:ext cx="1237129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7129" y="5809826"/>
            <a:ext cx="10975444" cy="1048174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Федеральный  закон   №273  «Об   образовании  в  РФ»  </a:t>
            </a:r>
            <a:r>
              <a:rPr lang="ru-RU" sz="2000" b="1" cap="all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2000" b="1" cap="all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cap="all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статьи  </a:t>
            </a:r>
            <a:r>
              <a:rPr lang="ru-RU" sz="2800" b="1" cap="all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2, 5, 16, 29, 31 </a:t>
            </a:r>
            <a:endParaRPr lang="ru-RU" sz="2800" b="1" cap="all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564" y="171777"/>
            <a:ext cx="10827407" cy="1314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>
                <a:solidFill>
                  <a:srgbClr val="004A7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Дополнительные </a:t>
            </a:r>
            <a:r>
              <a:rPr lang="ru-RU" sz="3200" b="1" cap="all" dirty="0" smtClean="0">
                <a:solidFill>
                  <a:srgbClr val="004A7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образовательные   права  </a:t>
            </a:r>
            <a:br>
              <a:rPr lang="ru-RU" sz="3200" b="1" cap="all" dirty="0" smtClean="0">
                <a:solidFill>
                  <a:srgbClr val="004A7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200" b="1" cap="all" dirty="0" smtClean="0">
                <a:solidFill>
                  <a:srgbClr val="004A7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на   особые    образовательные    условия</a:t>
            </a:r>
            <a:endParaRPr lang="ru-RU" sz="3200" b="1" cap="all" dirty="0">
              <a:solidFill>
                <a:srgbClr val="004A7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719" y="3893693"/>
            <a:ext cx="3441571" cy="88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Образование – право для  всех </a:t>
            </a:r>
            <a:endParaRPr lang="ru-RU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203" y="1333076"/>
            <a:ext cx="442912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633923" y="3876140"/>
            <a:ext cx="3247156" cy="88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Дети   должны учиться   вместе</a:t>
            </a:r>
            <a:endParaRPr lang="ru-RU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24327" y="1333076"/>
            <a:ext cx="442912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82650">
            <a:off x="3796237" y="1810453"/>
            <a:ext cx="4599527" cy="365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8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354999" cy="161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08" y="1710169"/>
            <a:ext cx="8566448" cy="56743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39515" y="2195934"/>
            <a:ext cx="3985249" cy="3217820"/>
          </a:xfrm>
          <a:custGeom>
            <a:avLst/>
            <a:gdLst>
              <a:gd name="connsiteX0" fmla="*/ 0 w 2264595"/>
              <a:gd name="connsiteY0" fmla="*/ 0 h 1048174"/>
              <a:gd name="connsiteX1" fmla="*/ 2264595 w 2264595"/>
              <a:gd name="connsiteY1" fmla="*/ 0 h 1048174"/>
              <a:gd name="connsiteX2" fmla="*/ 2264595 w 2264595"/>
              <a:gd name="connsiteY2" fmla="*/ 1048174 h 1048174"/>
              <a:gd name="connsiteX3" fmla="*/ 0 w 2264595"/>
              <a:gd name="connsiteY3" fmla="*/ 1048174 h 1048174"/>
              <a:gd name="connsiteX4" fmla="*/ 0 w 2264595"/>
              <a:gd name="connsiteY4" fmla="*/ 0 h 1048174"/>
              <a:gd name="connsiteX0" fmla="*/ 557939 w 2822534"/>
              <a:gd name="connsiteY0" fmla="*/ 0 h 2381028"/>
              <a:gd name="connsiteX1" fmla="*/ 2822534 w 2822534"/>
              <a:gd name="connsiteY1" fmla="*/ 0 h 2381028"/>
              <a:gd name="connsiteX2" fmla="*/ 2822534 w 2822534"/>
              <a:gd name="connsiteY2" fmla="*/ 1048174 h 2381028"/>
              <a:gd name="connsiteX3" fmla="*/ 0 w 2822534"/>
              <a:gd name="connsiteY3" fmla="*/ 2381028 h 2381028"/>
              <a:gd name="connsiteX4" fmla="*/ 557939 w 2822534"/>
              <a:gd name="connsiteY4" fmla="*/ 0 h 2381028"/>
              <a:gd name="connsiteX0" fmla="*/ 557939 w 2993015"/>
              <a:gd name="connsiteY0" fmla="*/ 0 h 2799483"/>
              <a:gd name="connsiteX1" fmla="*/ 2822534 w 2993015"/>
              <a:gd name="connsiteY1" fmla="*/ 0 h 2799483"/>
              <a:gd name="connsiteX2" fmla="*/ 2993015 w 2993015"/>
              <a:gd name="connsiteY2" fmla="*/ 2799483 h 2799483"/>
              <a:gd name="connsiteX3" fmla="*/ 0 w 2993015"/>
              <a:gd name="connsiteY3" fmla="*/ 2381028 h 2799483"/>
              <a:gd name="connsiteX4" fmla="*/ 557939 w 2993015"/>
              <a:gd name="connsiteY4" fmla="*/ 0 h 2799483"/>
              <a:gd name="connsiteX0" fmla="*/ 557939 w 3504460"/>
              <a:gd name="connsiteY0" fmla="*/ 15499 h 2814982"/>
              <a:gd name="connsiteX1" fmla="*/ 3504460 w 3504460"/>
              <a:gd name="connsiteY1" fmla="*/ 0 h 2814982"/>
              <a:gd name="connsiteX2" fmla="*/ 2993015 w 3504460"/>
              <a:gd name="connsiteY2" fmla="*/ 2814982 h 2814982"/>
              <a:gd name="connsiteX3" fmla="*/ 0 w 3504460"/>
              <a:gd name="connsiteY3" fmla="*/ 2396527 h 2814982"/>
              <a:gd name="connsiteX4" fmla="*/ 557939 w 3504460"/>
              <a:gd name="connsiteY4" fmla="*/ 15499 h 2814982"/>
              <a:gd name="connsiteX0" fmla="*/ 557939 w 3504460"/>
              <a:gd name="connsiteY0" fmla="*/ 15499 h 2799647"/>
              <a:gd name="connsiteX1" fmla="*/ 3504460 w 3504460"/>
              <a:gd name="connsiteY1" fmla="*/ 0 h 2799647"/>
              <a:gd name="connsiteX2" fmla="*/ 3039716 w 3504460"/>
              <a:gd name="connsiteY2" fmla="*/ 2799647 h 2799647"/>
              <a:gd name="connsiteX3" fmla="*/ 0 w 3504460"/>
              <a:gd name="connsiteY3" fmla="*/ 2396527 h 2799647"/>
              <a:gd name="connsiteX4" fmla="*/ 557939 w 3504460"/>
              <a:gd name="connsiteY4" fmla="*/ 15499 h 2799647"/>
              <a:gd name="connsiteX0" fmla="*/ 557939 w 3535595"/>
              <a:gd name="connsiteY0" fmla="*/ 0 h 2784148"/>
              <a:gd name="connsiteX1" fmla="*/ 3535595 w 3535595"/>
              <a:gd name="connsiteY1" fmla="*/ 15172 h 2784148"/>
              <a:gd name="connsiteX2" fmla="*/ 3039716 w 3535595"/>
              <a:gd name="connsiteY2" fmla="*/ 2784148 h 2784148"/>
              <a:gd name="connsiteX3" fmla="*/ 0 w 3535595"/>
              <a:gd name="connsiteY3" fmla="*/ 2381028 h 2784148"/>
              <a:gd name="connsiteX4" fmla="*/ 557939 w 3535595"/>
              <a:gd name="connsiteY4" fmla="*/ 0 h 2784148"/>
              <a:gd name="connsiteX0" fmla="*/ 557939 w 3535595"/>
              <a:gd name="connsiteY0" fmla="*/ 0 h 2784148"/>
              <a:gd name="connsiteX1" fmla="*/ 3535595 w 3535595"/>
              <a:gd name="connsiteY1" fmla="*/ 3354 h 2784148"/>
              <a:gd name="connsiteX2" fmla="*/ 3039716 w 3535595"/>
              <a:gd name="connsiteY2" fmla="*/ 2784148 h 2784148"/>
              <a:gd name="connsiteX3" fmla="*/ 0 w 3535595"/>
              <a:gd name="connsiteY3" fmla="*/ 2381028 h 2784148"/>
              <a:gd name="connsiteX4" fmla="*/ 557939 w 3535595"/>
              <a:gd name="connsiteY4" fmla="*/ 0 h 2784148"/>
              <a:gd name="connsiteX0" fmla="*/ 557939 w 3535595"/>
              <a:gd name="connsiteY0" fmla="*/ 20283 h 2804431"/>
              <a:gd name="connsiteX1" fmla="*/ 3535595 w 3535595"/>
              <a:gd name="connsiteY1" fmla="*/ 0 h 2804431"/>
              <a:gd name="connsiteX2" fmla="*/ 3039716 w 3535595"/>
              <a:gd name="connsiteY2" fmla="*/ 2804431 h 2804431"/>
              <a:gd name="connsiteX3" fmla="*/ 0 w 3535595"/>
              <a:gd name="connsiteY3" fmla="*/ 2401311 h 2804431"/>
              <a:gd name="connsiteX4" fmla="*/ 557939 w 3535595"/>
              <a:gd name="connsiteY4" fmla="*/ 20283 h 2804431"/>
              <a:gd name="connsiteX0" fmla="*/ 557939 w 3535595"/>
              <a:gd name="connsiteY0" fmla="*/ 43920 h 2828068"/>
              <a:gd name="connsiteX1" fmla="*/ 3535595 w 3535595"/>
              <a:gd name="connsiteY1" fmla="*/ 0 h 2828068"/>
              <a:gd name="connsiteX2" fmla="*/ 3039716 w 3535595"/>
              <a:gd name="connsiteY2" fmla="*/ 2828068 h 2828068"/>
              <a:gd name="connsiteX3" fmla="*/ 0 w 3535595"/>
              <a:gd name="connsiteY3" fmla="*/ 2424948 h 2828068"/>
              <a:gd name="connsiteX4" fmla="*/ 557939 w 3535595"/>
              <a:gd name="connsiteY4" fmla="*/ 43920 h 282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595" h="2828068">
                <a:moveTo>
                  <a:pt x="557939" y="43920"/>
                </a:moveTo>
                <a:lnTo>
                  <a:pt x="3535595" y="0"/>
                </a:lnTo>
                <a:lnTo>
                  <a:pt x="3039716" y="2828068"/>
                </a:lnTo>
                <a:lnTo>
                  <a:pt x="0" y="2424948"/>
                </a:lnTo>
                <a:lnTo>
                  <a:pt x="557939" y="4392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450" y="1666634"/>
            <a:ext cx="8360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Государственная   программа   РФ  «Доступная   среда» на  2011-2020  годы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cap="small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cap="small" dirty="0" smtClean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Постановление   правительства   РФ №1297 от  01.12.15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b="1" cap="small" dirty="0">
              <a:solidFill>
                <a:srgbClr val="0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cap="small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</a:rPr>
              <a:t>Распоряжение   правительства   России №1365  от 21.07.14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64592" y="1"/>
            <a:ext cx="10827407" cy="1481768"/>
          </a:xfrm>
          <a:prstGeom prst="rect">
            <a:avLst/>
          </a:prstGeom>
          <a:solidFill>
            <a:srgbClr val="E34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Документы   программы    «Доступная среда»</a:t>
            </a:r>
            <a:endParaRPr lang="ru-RU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14" y="6332910"/>
            <a:ext cx="645459" cy="5468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332910"/>
            <a:ext cx="11567114" cy="546874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5548824" y="2670307"/>
            <a:ext cx="1969323" cy="59917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altLang="zh-CN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18</a:t>
            </a:r>
            <a:r>
              <a:rPr lang="ru-RU" altLang="zh-CN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 / </a:t>
            </a:r>
            <a:r>
              <a:rPr lang="ru-RU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153</a:t>
            </a:r>
            <a:endParaRPr lang="zh-CN" alt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1815" y="1559496"/>
            <a:ext cx="1279094" cy="9460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069" y="747214"/>
            <a:ext cx="1221146" cy="81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514" y="747213"/>
            <a:ext cx="3162313" cy="231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293" y="2571546"/>
            <a:ext cx="1150921" cy="76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1095" y="3321100"/>
            <a:ext cx="1191913" cy="102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708" y="4334487"/>
            <a:ext cx="1233593" cy="8291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7114" y="6332910"/>
            <a:ext cx="645459" cy="546874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0970506" y="608111"/>
            <a:ext cx="30589" cy="45722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011" y="5172074"/>
            <a:ext cx="1657178" cy="11857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551" y="5180384"/>
            <a:ext cx="1770144" cy="1177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303" y="5167285"/>
            <a:ext cx="1051542" cy="116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0" y="6332910"/>
            <a:ext cx="11567114" cy="546874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7787011" y="5163986"/>
            <a:ext cx="4470843" cy="268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"/>
          <p:cNvSpPr>
            <a:spLocks noChangeShapeType="1"/>
          </p:cNvSpPr>
          <p:nvPr/>
        </p:nvSpPr>
        <p:spPr bwMode="auto">
          <a:xfrm rot="10800000">
            <a:off x="646988" y="4568412"/>
            <a:ext cx="238125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rot="10800000">
            <a:off x="617013" y="3603519"/>
            <a:ext cx="4805362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rot="10800000">
            <a:off x="617012" y="2689873"/>
            <a:ext cx="599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2061577" y="4568412"/>
            <a:ext cx="1596999" cy="61069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altLang="zh-CN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4</a:t>
            </a:r>
            <a:r>
              <a:rPr lang="ru-RU" altLang="zh-CN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 / </a:t>
            </a:r>
            <a:r>
              <a:rPr lang="ru-RU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85</a:t>
            </a:r>
            <a:endParaRPr lang="zh-CN" alt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19730" y="5436081"/>
            <a:ext cx="610393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 rot="16200000">
            <a:off x="-1007186" y="3796194"/>
            <a:ext cx="330835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 flipV="1">
            <a:off x="837724" y="1781871"/>
            <a:ext cx="6369566" cy="3402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rot="16200000">
            <a:off x="391314" y="3773175"/>
            <a:ext cx="3309937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rot="16200000">
            <a:off x="2165401" y="3788256"/>
            <a:ext cx="3309937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 rot="16200000">
            <a:off x="3911757" y="3781112"/>
            <a:ext cx="3309937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0" name="Group 20"/>
          <p:cNvGrpSpPr>
            <a:grpSpLocks/>
          </p:cNvGrpSpPr>
          <p:nvPr/>
        </p:nvGrpSpPr>
        <p:grpSpPr bwMode="auto">
          <a:xfrm>
            <a:off x="1469800" y="3722537"/>
            <a:ext cx="1026968" cy="868363"/>
            <a:chOff x="0" y="0"/>
            <a:chExt cx="784" cy="765"/>
          </a:xfrm>
        </p:grpSpPr>
        <p:grpSp>
          <p:nvGrpSpPr>
            <p:cNvPr id="91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93" name="Picture 23" descr="circuler_1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>
                <a:gsLst>
                  <a:gs pos="50000">
                    <a:srgbClr val="EEEEEE"/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92" name="WordArt 26"/>
            <p:cNvSpPr>
              <a:spLocks noChangeArrowheads="1" noChangeShapeType="1"/>
            </p:cNvSpPr>
            <p:nvPr/>
          </p:nvSpPr>
          <p:spPr bwMode="auto">
            <a:xfrm>
              <a:off x="199" y="239"/>
              <a:ext cx="419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2015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95" name="Group 20"/>
          <p:cNvGrpSpPr>
            <a:grpSpLocks/>
          </p:cNvGrpSpPr>
          <p:nvPr/>
        </p:nvGrpSpPr>
        <p:grpSpPr bwMode="auto">
          <a:xfrm>
            <a:off x="4965587" y="1875620"/>
            <a:ext cx="1026968" cy="868363"/>
            <a:chOff x="0" y="0"/>
            <a:chExt cx="784" cy="765"/>
          </a:xfrm>
        </p:grpSpPr>
        <p:grpSp>
          <p:nvGrpSpPr>
            <p:cNvPr id="96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98" name="Picture 23" descr="circuler_1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>
                <a:gsLst>
                  <a:gs pos="50000">
                    <a:srgbClr val="EEEEEE"/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97" name="WordArt 26"/>
            <p:cNvSpPr>
              <a:spLocks noChangeArrowheads="1" noChangeShapeType="1"/>
            </p:cNvSpPr>
            <p:nvPr/>
          </p:nvSpPr>
          <p:spPr bwMode="auto">
            <a:xfrm>
              <a:off x="199" y="239"/>
              <a:ext cx="419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2017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69026" y="436501"/>
            <a:ext cx="7112208" cy="618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дети-инвалиды</a:t>
            </a:r>
            <a:r>
              <a:rPr lang="ru-RU" sz="36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/  </a:t>
            </a:r>
            <a:r>
              <a:rPr lang="ru-RU" sz="3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ОВЗ</a:t>
            </a: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3827268" y="3532907"/>
            <a:ext cx="1842879" cy="579576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altLang="zh-CN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6 </a:t>
            </a:r>
            <a:r>
              <a:rPr lang="ru-RU" altLang="zh-CN" sz="4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/ </a:t>
            </a:r>
            <a:r>
              <a:rPr lang="ru-RU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" pitchFamily="34" charset="-122"/>
              </a:rPr>
              <a:t>111</a:t>
            </a:r>
            <a:endParaRPr lang="zh-CN" alt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" pitchFamily="34" charset="-122"/>
            </a:endParaRPr>
          </a:p>
        </p:txBody>
      </p:sp>
      <p:grpSp>
        <p:nvGrpSpPr>
          <p:cNvPr id="62" name="Group 20"/>
          <p:cNvGrpSpPr>
            <a:grpSpLocks/>
          </p:cNvGrpSpPr>
          <p:nvPr/>
        </p:nvGrpSpPr>
        <p:grpSpPr bwMode="auto">
          <a:xfrm>
            <a:off x="3190032" y="2744548"/>
            <a:ext cx="1026968" cy="868363"/>
            <a:chOff x="0" y="0"/>
            <a:chExt cx="784" cy="765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65" name="Picture 23" descr="circuler_1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gradFill>
                <a:gsLst>
                  <a:gs pos="50000">
                    <a:srgbClr val="EEEEEE"/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</a:gradFill>
              <a:ln w="19050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 smtClean="0"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64" name="WordArt 26"/>
            <p:cNvSpPr>
              <a:spLocks noChangeArrowheads="1" noChangeShapeType="1"/>
            </p:cNvSpPr>
            <p:nvPr/>
          </p:nvSpPr>
          <p:spPr bwMode="auto">
            <a:xfrm>
              <a:off x="199" y="239"/>
              <a:ext cx="419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i="0" u="none" strike="noStrike" kern="10" cap="none" spc="0" normalizeH="0" baseline="0" noProof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70C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2016</a:t>
              </a:r>
              <a:endParaRPr kumimoji="0" lang="zh-CN" altLang="en-US" sz="240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7219" y="3065930"/>
            <a:ext cx="3135247" cy="209774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5869" y="-41711"/>
            <a:ext cx="12178908" cy="195753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12192002" cy="888199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условия, обеспечивающие   </a:t>
            </a:r>
            <a:r>
              <a:rPr lang="ru-RU" sz="2400" b="1" cap="all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«доступность» </a:t>
            </a:r>
            <a:r>
              <a:rPr lang="ru-RU" sz="2400" b="1" cap="all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 образовательной   </a:t>
            </a:r>
            <a:r>
              <a:rPr lang="ru-RU" sz="2400" b="1" cap="all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среды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010104" y="1556950"/>
            <a:ext cx="6096001" cy="4572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4676" y="1378715"/>
            <a:ext cx="3912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cap="all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Доступность</a:t>
            </a:r>
            <a:endParaRPr lang="ru-RU" sz="3600" b="1" cap="all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20" y="1773666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26445" y="3473647"/>
            <a:ext cx="33041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информационная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309" y="3461204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территориальная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89272" y="1787815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кадровая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11467" y="5291463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инженерно-архитектурная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23008" y="5388419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материально-техническая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41160" y="4549843"/>
            <a:ext cx="2509680" cy="1259847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lvl="0" algn="ctr"/>
            <a:r>
              <a:rPr lang="ru-RU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социально-</a:t>
            </a:r>
          </a:p>
          <a:p>
            <a:pPr lvl="0" algn="ctr"/>
            <a:r>
              <a:rPr lang="ru-RU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психологическая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332910"/>
            <a:ext cx="12191999" cy="546874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607" y="2600903"/>
            <a:ext cx="2675581" cy="269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4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384" y="995082"/>
            <a:ext cx="6321407" cy="430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24000" y="6635806"/>
            <a:ext cx="601670" cy="222195"/>
          </a:xfrm>
          <a:prstGeom prst="rect">
            <a:avLst/>
          </a:prstGeom>
          <a:solidFill>
            <a:srgbClr val="E6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" y="160524"/>
            <a:ext cx="12174345" cy="1319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8333"/>
            <a:ext cx="12174346" cy="17239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3" y="1690283"/>
            <a:ext cx="2974492" cy="29811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772" y="1478370"/>
            <a:ext cx="2489524" cy="1841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96" y="1478370"/>
            <a:ext cx="946050" cy="62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772" y="3321424"/>
            <a:ext cx="2507094" cy="166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8296" y="2138104"/>
            <a:ext cx="941294" cy="82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96" y="2942438"/>
            <a:ext cx="961598" cy="64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6515" y="3584219"/>
            <a:ext cx="996370" cy="85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481" y="4365545"/>
            <a:ext cx="910189" cy="611802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8684984" y="1487514"/>
            <a:ext cx="3514686" cy="177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738772" y="4981023"/>
            <a:ext cx="3460898" cy="977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738772" y="3312586"/>
            <a:ext cx="2489524" cy="99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228296" y="1478370"/>
            <a:ext cx="61185" cy="350812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482" y="1529778"/>
            <a:ext cx="6315075" cy="34671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94812" y="2611650"/>
            <a:ext cx="3602268" cy="1071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ДТД</a:t>
            </a:r>
            <a:r>
              <a:rPr lang="ru-RU" sz="4400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и</a:t>
            </a:r>
            <a:r>
              <a:rPr lang="ru-RU" sz="7200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М</a:t>
            </a:r>
            <a:endParaRPr lang="ru-RU" sz="7200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729946" y="1487514"/>
            <a:ext cx="22273" cy="35358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746" y="-492543"/>
            <a:ext cx="4527485" cy="7519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" y="-661182"/>
            <a:ext cx="7808259" cy="7519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305">
            <a:off x="-564245" y="1155182"/>
            <a:ext cx="5089386" cy="383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099" y="356985"/>
            <a:ext cx="13355854" cy="8846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82599" y="1107708"/>
            <a:ext cx="6166140" cy="5008098"/>
          </a:xfrm>
          <a:custGeom>
            <a:avLst/>
            <a:gdLst>
              <a:gd name="connsiteX0" fmla="*/ 0 w 5575297"/>
              <a:gd name="connsiteY0" fmla="*/ 0 h 4346917"/>
              <a:gd name="connsiteX1" fmla="*/ 5575297 w 5575297"/>
              <a:gd name="connsiteY1" fmla="*/ 0 h 4346917"/>
              <a:gd name="connsiteX2" fmla="*/ 5575297 w 5575297"/>
              <a:gd name="connsiteY2" fmla="*/ 4346917 h 4346917"/>
              <a:gd name="connsiteX3" fmla="*/ 0 w 5575297"/>
              <a:gd name="connsiteY3" fmla="*/ 4346917 h 4346917"/>
              <a:gd name="connsiteX4" fmla="*/ 0 w 5575297"/>
              <a:gd name="connsiteY4" fmla="*/ 0 h 4346917"/>
              <a:gd name="connsiteX0" fmla="*/ 942535 w 6517832"/>
              <a:gd name="connsiteY0" fmla="*/ 0 h 4346917"/>
              <a:gd name="connsiteX1" fmla="*/ 6517832 w 6517832"/>
              <a:gd name="connsiteY1" fmla="*/ 0 h 4346917"/>
              <a:gd name="connsiteX2" fmla="*/ 6517832 w 6517832"/>
              <a:gd name="connsiteY2" fmla="*/ 4346917 h 4346917"/>
              <a:gd name="connsiteX3" fmla="*/ 0 w 6517832"/>
              <a:gd name="connsiteY3" fmla="*/ 4206240 h 4346917"/>
              <a:gd name="connsiteX4" fmla="*/ 942535 w 6517832"/>
              <a:gd name="connsiteY4" fmla="*/ 0 h 4346917"/>
              <a:gd name="connsiteX0" fmla="*/ 942535 w 6517832"/>
              <a:gd name="connsiteY0" fmla="*/ 0 h 4937760"/>
              <a:gd name="connsiteX1" fmla="*/ 6517832 w 6517832"/>
              <a:gd name="connsiteY1" fmla="*/ 0 h 4937760"/>
              <a:gd name="connsiteX2" fmla="*/ 5265808 w 6517832"/>
              <a:gd name="connsiteY2" fmla="*/ 4937760 h 4937760"/>
              <a:gd name="connsiteX3" fmla="*/ 0 w 6517832"/>
              <a:gd name="connsiteY3" fmla="*/ 4206240 h 4937760"/>
              <a:gd name="connsiteX4" fmla="*/ 942535 w 6517832"/>
              <a:gd name="connsiteY4" fmla="*/ 0 h 4937760"/>
              <a:gd name="connsiteX0" fmla="*/ 942535 w 6166140"/>
              <a:gd name="connsiteY0" fmla="*/ 70338 h 5008098"/>
              <a:gd name="connsiteX1" fmla="*/ 6166140 w 6166140"/>
              <a:gd name="connsiteY1" fmla="*/ 0 h 5008098"/>
              <a:gd name="connsiteX2" fmla="*/ 5265808 w 6166140"/>
              <a:gd name="connsiteY2" fmla="*/ 5008098 h 5008098"/>
              <a:gd name="connsiteX3" fmla="*/ 0 w 6166140"/>
              <a:gd name="connsiteY3" fmla="*/ 4276578 h 5008098"/>
              <a:gd name="connsiteX4" fmla="*/ 942535 w 6166140"/>
              <a:gd name="connsiteY4" fmla="*/ 70338 h 50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6140" h="5008098">
                <a:moveTo>
                  <a:pt x="942535" y="70338"/>
                </a:moveTo>
                <a:lnTo>
                  <a:pt x="6166140" y="0"/>
                </a:lnTo>
                <a:lnTo>
                  <a:pt x="5265808" y="5008098"/>
                </a:lnTo>
                <a:lnTo>
                  <a:pt x="0" y="4276578"/>
                </a:lnTo>
                <a:lnTo>
                  <a:pt x="942535" y="7033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243">
            <a:off x="356821" y="1670366"/>
            <a:ext cx="4241106" cy="3193365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7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562" y="-190405"/>
            <a:ext cx="4723669" cy="721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" y="-14068"/>
            <a:ext cx="7808259" cy="6872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70899" y="-190405"/>
            <a:ext cx="12416184" cy="82243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2163">
            <a:off x="624893" y="297635"/>
            <a:ext cx="5633882" cy="4637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11" name="Rectangle 3"/>
          <p:cNvSpPr/>
          <p:nvPr/>
        </p:nvSpPr>
        <p:spPr>
          <a:xfrm>
            <a:off x="-512459" y="-140948"/>
            <a:ext cx="6187117" cy="569095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979963" y="354986"/>
            <a:ext cx="6948061" cy="6344801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409" y="4055469"/>
            <a:ext cx="1813302" cy="433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788" y="3801487"/>
            <a:ext cx="838101" cy="5743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8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" y="-14068"/>
            <a:ext cx="7808259" cy="6872068"/>
          </a:xfrm>
          <a:prstGeom prst="rect">
            <a:avLst/>
          </a:prstGeom>
        </p:spPr>
      </p:pic>
      <p:sp>
        <p:nvSpPr>
          <p:cNvPr id="54" name="Down Arrow 24"/>
          <p:cNvSpPr/>
          <p:nvPr/>
        </p:nvSpPr>
        <p:spPr>
          <a:xfrm rot="2629780">
            <a:off x="7027028" y="3272952"/>
            <a:ext cx="550210" cy="1338630"/>
          </a:xfrm>
          <a:prstGeom prst="down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746" y="28135"/>
            <a:ext cx="4527485" cy="6998504"/>
          </a:xfrm>
          <a:prstGeom prst="rect">
            <a:avLst/>
          </a:prstGeom>
        </p:spPr>
      </p:pic>
      <p:grpSp>
        <p:nvGrpSpPr>
          <p:cNvPr id="11" name="Group 20"/>
          <p:cNvGrpSpPr/>
          <p:nvPr/>
        </p:nvGrpSpPr>
        <p:grpSpPr>
          <a:xfrm>
            <a:off x="954741" y="454021"/>
            <a:ext cx="5610801" cy="6340326"/>
            <a:chOff x="578278" y="2202086"/>
            <a:chExt cx="3888619" cy="4441624"/>
          </a:xfrm>
        </p:grpSpPr>
        <p:grpSp>
          <p:nvGrpSpPr>
            <p:cNvPr id="14" name="Group 15"/>
            <p:cNvGrpSpPr/>
            <p:nvPr/>
          </p:nvGrpSpPr>
          <p:grpSpPr>
            <a:xfrm>
              <a:off x="578278" y="2202086"/>
              <a:ext cx="3850846" cy="4441624"/>
              <a:chOff x="578278" y="2202086"/>
              <a:chExt cx="3850846" cy="4441624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578278" y="2202086"/>
                <a:ext cx="2595979" cy="738474"/>
              </a:xfrm>
              <a:custGeom>
                <a:avLst/>
                <a:gdLst/>
                <a:ahLst/>
                <a:cxnLst>
                  <a:cxn ang="0">
                    <a:pos x="2408" y="0"/>
                  </a:cxn>
                  <a:cxn ang="0">
                    <a:pos x="2227" y="424"/>
                  </a:cxn>
                  <a:cxn ang="0">
                    <a:pos x="0" y="685"/>
                  </a:cxn>
                  <a:cxn ang="0">
                    <a:pos x="361" y="19"/>
                  </a:cxn>
                  <a:cxn ang="0">
                    <a:pos x="2408" y="0"/>
                  </a:cxn>
                </a:cxnLst>
                <a:rect l="0" t="0" r="r" b="b"/>
                <a:pathLst>
                  <a:path w="2408" h="685">
                    <a:moveTo>
                      <a:pt x="2408" y="0"/>
                    </a:moveTo>
                    <a:lnTo>
                      <a:pt x="2227" y="424"/>
                    </a:lnTo>
                    <a:lnTo>
                      <a:pt x="0" y="685"/>
                    </a:lnTo>
                    <a:lnTo>
                      <a:pt x="361" y="19"/>
                    </a:lnTo>
                    <a:lnTo>
                      <a:pt x="240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967460" y="2202086"/>
                <a:ext cx="2266091" cy="1142748"/>
              </a:xfrm>
              <a:custGeom>
                <a:avLst/>
                <a:gdLst/>
                <a:ahLst/>
                <a:cxnLst>
                  <a:cxn ang="0">
                    <a:pos x="2047" y="0"/>
                  </a:cxn>
                  <a:cxn ang="0">
                    <a:pos x="2102" y="599"/>
                  </a:cxn>
                  <a:cxn ang="0">
                    <a:pos x="73" y="1060"/>
                  </a:cxn>
                  <a:cxn ang="0">
                    <a:pos x="0" y="19"/>
                  </a:cxn>
                  <a:cxn ang="0">
                    <a:pos x="2047" y="0"/>
                  </a:cxn>
                </a:cxnLst>
                <a:rect l="0" t="0" r="r" b="b"/>
                <a:pathLst>
                  <a:path w="2102" h="1060">
                    <a:moveTo>
                      <a:pt x="2047" y="0"/>
                    </a:moveTo>
                    <a:lnTo>
                      <a:pt x="2102" y="599"/>
                    </a:lnTo>
                    <a:lnTo>
                      <a:pt x="73" y="1060"/>
                    </a:lnTo>
                    <a:lnTo>
                      <a:pt x="0" y="19"/>
                    </a:lnTo>
                    <a:lnTo>
                      <a:pt x="2047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shade val="51000"/>
                      <a:satMod val="130000"/>
                    </a:schemeClr>
                  </a:gs>
                  <a:gs pos="16000">
                    <a:schemeClr val="accent4">
                      <a:shade val="93000"/>
                      <a:satMod val="130000"/>
                    </a:schemeClr>
                  </a:gs>
                  <a:gs pos="0">
                    <a:schemeClr val="accent4">
                      <a:shade val="94000"/>
                      <a:satMod val="13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843482" y="2968590"/>
                <a:ext cx="2420255" cy="1291521"/>
              </a:xfrm>
              <a:custGeom>
                <a:avLst/>
                <a:gdLst/>
                <a:ahLst/>
                <a:cxnLst>
                  <a:cxn ang="0">
                    <a:pos x="2245" y="0"/>
                  </a:cxn>
                  <a:cxn ang="0">
                    <a:pos x="2119" y="465"/>
                  </a:cxn>
                  <a:cxn ang="0">
                    <a:pos x="0" y="1198"/>
                  </a:cxn>
                  <a:cxn ang="0">
                    <a:pos x="210" y="471"/>
                  </a:cxn>
                  <a:cxn ang="0">
                    <a:pos x="2245" y="0"/>
                  </a:cxn>
                </a:cxnLst>
                <a:rect l="0" t="0" r="r" b="b"/>
                <a:pathLst>
                  <a:path w="2245" h="1198">
                    <a:moveTo>
                      <a:pt x="2245" y="0"/>
                    </a:moveTo>
                    <a:lnTo>
                      <a:pt x="2119" y="465"/>
                    </a:lnTo>
                    <a:lnTo>
                      <a:pt x="0" y="1198"/>
                    </a:lnTo>
                    <a:lnTo>
                      <a:pt x="210" y="471"/>
                    </a:lnTo>
                    <a:lnTo>
                      <a:pt x="224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069875" y="2968590"/>
                <a:ext cx="2439660" cy="1586910"/>
              </a:xfrm>
              <a:custGeom>
                <a:avLst/>
                <a:gdLst/>
                <a:ahLst/>
                <a:cxnLst>
                  <a:cxn ang="0">
                    <a:pos x="2035" y="0"/>
                  </a:cxn>
                  <a:cxn ang="0">
                    <a:pos x="2263" y="577"/>
                  </a:cxn>
                  <a:cxn ang="0">
                    <a:pos x="295" y="1472"/>
                  </a:cxn>
                  <a:cxn ang="0">
                    <a:pos x="0" y="471"/>
                  </a:cxn>
                  <a:cxn ang="0">
                    <a:pos x="2035" y="0"/>
                  </a:cxn>
                </a:cxnLst>
                <a:rect l="0" t="0" r="r" b="b"/>
                <a:pathLst>
                  <a:path w="2263" h="1472">
                    <a:moveTo>
                      <a:pt x="2035" y="0"/>
                    </a:moveTo>
                    <a:lnTo>
                      <a:pt x="2263" y="577"/>
                    </a:lnTo>
                    <a:lnTo>
                      <a:pt x="295" y="1472"/>
                    </a:lnTo>
                    <a:lnTo>
                      <a:pt x="0" y="471"/>
                    </a:lnTo>
                    <a:lnTo>
                      <a:pt x="2035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shade val="51000"/>
                      <a:satMod val="130000"/>
                    </a:schemeClr>
                  </a:gs>
                  <a:gs pos="44000">
                    <a:schemeClr val="accent5">
                      <a:shade val="93000"/>
                      <a:satMod val="130000"/>
                    </a:schemeClr>
                  </a:gs>
                  <a:gs pos="0">
                    <a:schemeClr val="accent5">
                      <a:shade val="94000"/>
                      <a:satMod val="13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398685" y="3707063"/>
                <a:ext cx="2153973" cy="1784196"/>
              </a:xfrm>
              <a:custGeom>
                <a:avLst/>
                <a:gdLst/>
                <a:ahLst/>
                <a:cxnLst>
                  <a:cxn ang="0">
                    <a:pos x="1998" y="0"/>
                  </a:cxn>
                  <a:cxn ang="0">
                    <a:pos x="1917" y="492"/>
                  </a:cxn>
                  <a:cxn ang="0">
                    <a:pos x="0" y="1655"/>
                  </a:cxn>
                  <a:cxn ang="0">
                    <a:pos x="52" y="899"/>
                  </a:cxn>
                  <a:cxn ang="0">
                    <a:pos x="1998" y="0"/>
                  </a:cxn>
                </a:cxnLst>
                <a:rect l="0" t="0" r="r" b="b"/>
                <a:pathLst>
                  <a:path w="1998" h="1655">
                    <a:moveTo>
                      <a:pt x="1998" y="0"/>
                    </a:moveTo>
                    <a:lnTo>
                      <a:pt x="1917" y="492"/>
                    </a:lnTo>
                    <a:lnTo>
                      <a:pt x="0" y="1655"/>
                    </a:lnTo>
                    <a:lnTo>
                      <a:pt x="52" y="899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454745" y="3707063"/>
                <a:ext cx="2439660" cy="1957764"/>
              </a:xfrm>
              <a:custGeom>
                <a:avLst/>
                <a:gdLst/>
                <a:ahLst/>
                <a:cxnLst>
                  <a:cxn ang="0">
                    <a:pos x="1946" y="0"/>
                  </a:cxn>
                  <a:cxn ang="0">
                    <a:pos x="2263" y="497"/>
                  </a:cxn>
                  <a:cxn ang="0">
                    <a:pos x="498" y="1816"/>
                  </a:cxn>
                  <a:cxn ang="0">
                    <a:pos x="0" y="899"/>
                  </a:cxn>
                  <a:cxn ang="0">
                    <a:pos x="1946" y="0"/>
                  </a:cxn>
                </a:cxnLst>
                <a:rect l="0" t="0" r="r" b="b"/>
                <a:pathLst>
                  <a:path w="2263" h="1816">
                    <a:moveTo>
                      <a:pt x="1946" y="0"/>
                    </a:moveTo>
                    <a:lnTo>
                      <a:pt x="2263" y="497"/>
                    </a:lnTo>
                    <a:lnTo>
                      <a:pt x="498" y="1816"/>
                    </a:lnTo>
                    <a:lnTo>
                      <a:pt x="0" y="899"/>
                    </a:lnTo>
                    <a:lnTo>
                      <a:pt x="19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tint val="80000"/>
                      <a:satMod val="300000"/>
                    </a:schemeClr>
                  </a:gs>
                  <a:gs pos="100000">
                    <a:schemeClr val="lt2">
                      <a:shade val="3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037977" y="4296765"/>
                <a:ext cx="1902784" cy="2304901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1735" y="591"/>
                  </a:cxn>
                  <a:cxn ang="0">
                    <a:pos x="112" y="2138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l="0" t="0" r="r" b="b"/>
                <a:pathLst>
                  <a:path w="1765" h="2138">
                    <a:moveTo>
                      <a:pt x="1765" y="0"/>
                    </a:moveTo>
                    <a:lnTo>
                      <a:pt x="1735" y="591"/>
                    </a:lnTo>
                    <a:lnTo>
                      <a:pt x="112" y="2138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2037977" y="4296765"/>
                <a:ext cx="2391147" cy="2346945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2218" y="397"/>
                  </a:cxn>
                  <a:cxn ang="0">
                    <a:pos x="684" y="2177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l="0" t="0" r="r" b="b"/>
                <a:pathLst>
                  <a:path w="2218" h="2177">
                    <a:moveTo>
                      <a:pt x="1765" y="0"/>
                    </a:moveTo>
                    <a:lnTo>
                      <a:pt x="2218" y="397"/>
                    </a:lnTo>
                    <a:lnTo>
                      <a:pt x="684" y="2177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>
                      <a:tint val="80000"/>
                      <a:satMod val="300000"/>
                    </a:schemeClr>
                  </a:gs>
                  <a:gs pos="100000">
                    <a:schemeClr val="dk2">
                      <a:shade val="3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44"/>
            <p:cNvSpPr txBox="1">
              <a:spLocks noChangeArrowheads="1"/>
            </p:cNvSpPr>
            <p:nvPr/>
          </p:nvSpPr>
          <p:spPr bwMode="auto">
            <a:xfrm rot="21273742">
              <a:off x="1162252" y="2488721"/>
              <a:ext cx="2181252" cy="280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ДОП "Театр-детям"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44"/>
            <p:cNvSpPr txBox="1">
              <a:spLocks noChangeArrowheads="1"/>
            </p:cNvSpPr>
            <p:nvPr/>
          </p:nvSpPr>
          <p:spPr bwMode="auto">
            <a:xfrm rot="20518919">
              <a:off x="1324178" y="3151153"/>
              <a:ext cx="2181252" cy="92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ДОП "От увлечения к созиданию, гармонии и творческому выражению"</a:t>
              </a:r>
              <a:endPara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 rot="19809103">
              <a:off x="1714122" y="4060390"/>
              <a:ext cx="2203113" cy="92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ДОП </a:t>
              </a:r>
              <a:r>
                <a:rPr lang="ru-RU" sz="2000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"Лепка с основами художественной керамики"</a:t>
              </a:r>
              <a:endParaRPr lang="en-US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44"/>
            <p:cNvSpPr txBox="1">
              <a:spLocks noChangeArrowheads="1"/>
            </p:cNvSpPr>
            <p:nvPr/>
          </p:nvSpPr>
          <p:spPr bwMode="auto">
            <a:xfrm rot="18987388">
              <a:off x="2285645" y="4936389"/>
              <a:ext cx="2181252" cy="71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ДОП "Лаборатория моды: модуль 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Маленькая </a:t>
              </a:r>
              <a:r>
                <a:rPr lang="ru-RU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модница</a:t>
              </a:r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"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97839" y="496883"/>
            <a:ext cx="6755254" cy="611857"/>
            <a:chOff x="3525249" y="1627737"/>
            <a:chExt cx="5001478" cy="428628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Down Arrow 21"/>
            <p:cNvSpPr/>
            <p:nvPr/>
          </p:nvSpPr>
          <p:spPr>
            <a:xfrm rot="4733383">
              <a:off x="3860714" y="1292272"/>
              <a:ext cx="428628" cy="109955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5"/>
            <p:cNvSpPr/>
            <p:nvPr/>
          </p:nvSpPr>
          <p:spPr>
            <a:xfrm>
              <a:off x="4594330" y="1630589"/>
              <a:ext cx="3932397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2"/>
          <p:cNvGrpSpPr/>
          <p:nvPr/>
        </p:nvGrpSpPr>
        <p:grpSpPr>
          <a:xfrm>
            <a:off x="4941195" y="1009333"/>
            <a:ext cx="6511898" cy="710198"/>
            <a:chOff x="3705426" y="2140186"/>
            <a:chExt cx="4821302" cy="497519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Down Arrow 22"/>
            <p:cNvSpPr/>
            <p:nvPr/>
          </p:nvSpPr>
          <p:spPr>
            <a:xfrm rot="4149548">
              <a:off x="4005578" y="1908925"/>
              <a:ext cx="428628" cy="102893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7"/>
            <p:cNvSpPr/>
            <p:nvPr/>
          </p:nvSpPr>
          <p:spPr>
            <a:xfrm>
              <a:off x="4658624" y="2140186"/>
              <a:ext cx="3868104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3"/>
          <p:cNvGrpSpPr/>
          <p:nvPr/>
        </p:nvGrpSpPr>
        <p:grpSpPr>
          <a:xfrm>
            <a:off x="5270209" y="1502255"/>
            <a:ext cx="6182882" cy="811491"/>
            <a:chOff x="3949023" y="2633110"/>
            <a:chExt cx="4577704" cy="568478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38" name="Down Arrow 23"/>
            <p:cNvSpPr/>
            <p:nvPr/>
          </p:nvSpPr>
          <p:spPr>
            <a:xfrm rot="3501180">
              <a:off x="4226242" y="2478675"/>
              <a:ext cx="445694" cy="100013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8"/>
            <p:cNvSpPr/>
            <p:nvPr/>
          </p:nvSpPr>
          <p:spPr>
            <a:xfrm>
              <a:off x="4820548" y="2633110"/>
              <a:ext cx="3706179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4"/>
          <p:cNvSpPr txBox="1">
            <a:spLocks noChangeArrowheads="1"/>
          </p:cNvSpPr>
          <p:nvPr/>
        </p:nvSpPr>
        <p:spPr bwMode="auto">
          <a:xfrm>
            <a:off x="7685023" y="454021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Актерское </a:t>
            </a:r>
            <a:r>
              <a:rPr lang="ru-RU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мастерство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4" name="TextBox 44"/>
          <p:cNvSpPr txBox="1">
            <a:spLocks noChangeArrowheads="1"/>
          </p:cNvSpPr>
          <p:nvPr/>
        </p:nvSpPr>
        <p:spPr bwMode="auto">
          <a:xfrm>
            <a:off x="7685023" y="968385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ИЗО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685023" y="1468458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Керамика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7685023" y="1954240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Рукоделие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18933" y="2502303"/>
            <a:ext cx="3834158" cy="40329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0">
                <a:schemeClr val="accent3">
                  <a:lumMod val="45000"/>
                  <a:lumOff val="55000"/>
                </a:schemeClr>
              </a:gs>
              <a:gs pos="49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Рисунок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ДПИ</a:t>
            </a:r>
            <a:endParaRPr lang="ru-RU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Сольфеджио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Хор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Вокальное  пение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Ансамблевое пение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Хореография 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Народный танец</a:t>
            </a:r>
          </a:p>
          <a:p>
            <a:pPr>
              <a:lnSpc>
                <a:spcPct val="150000"/>
              </a:lnSpc>
            </a:pPr>
            <a:r>
              <a:rPr lang="ru-RU" b="1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Классический танец</a:t>
            </a:r>
          </a:p>
        </p:txBody>
      </p:sp>
      <p:sp>
        <p:nvSpPr>
          <p:cNvPr id="56" name="Freeform 11"/>
          <p:cNvSpPr>
            <a:spLocks/>
          </p:cNvSpPr>
          <p:nvPr/>
        </p:nvSpPr>
        <p:spPr bwMode="auto">
          <a:xfrm rot="20061422">
            <a:off x="4787249" y="4506936"/>
            <a:ext cx="2731376" cy="2279538"/>
          </a:xfrm>
          <a:custGeom>
            <a:avLst/>
            <a:gdLst/>
            <a:ahLst/>
            <a:cxnLst>
              <a:cxn ang="0">
                <a:pos x="1946" y="0"/>
              </a:cxn>
              <a:cxn ang="0">
                <a:pos x="2263" y="497"/>
              </a:cxn>
              <a:cxn ang="0">
                <a:pos x="498" y="1816"/>
              </a:cxn>
              <a:cxn ang="0">
                <a:pos x="0" y="899"/>
              </a:cxn>
              <a:cxn ang="0">
                <a:pos x="1946" y="0"/>
              </a:cxn>
            </a:cxnLst>
            <a:rect l="0" t="0" r="r" b="b"/>
            <a:pathLst>
              <a:path w="2263" h="1816">
                <a:moveTo>
                  <a:pt x="1946" y="0"/>
                </a:moveTo>
                <a:lnTo>
                  <a:pt x="2263" y="497"/>
                </a:lnTo>
                <a:lnTo>
                  <a:pt x="498" y="1816"/>
                </a:lnTo>
                <a:lnTo>
                  <a:pt x="0" y="899"/>
                </a:lnTo>
                <a:lnTo>
                  <a:pt x="1946" y="0"/>
                </a:lnTo>
                <a:close/>
              </a:path>
            </a:pathLst>
          </a:custGeom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44"/>
          <p:cNvSpPr txBox="1">
            <a:spLocks noChangeArrowheads="1"/>
          </p:cNvSpPr>
          <p:nvPr/>
        </p:nvSpPr>
        <p:spPr bwMode="auto">
          <a:xfrm rot="18384038">
            <a:off x="5460925" y="5165889"/>
            <a:ext cx="1868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 fov="6300000">
              <a:rot lat="0" lon="1980000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9"/>
          <p:cNvSpPr/>
          <p:nvPr/>
        </p:nvSpPr>
        <p:spPr>
          <a:xfrm>
            <a:off x="6592060" y="2016472"/>
            <a:ext cx="4861033" cy="3416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1" name="Down Arrow 24"/>
          <p:cNvSpPr/>
          <p:nvPr/>
        </p:nvSpPr>
        <p:spPr>
          <a:xfrm rot="2629780">
            <a:off x="5864293" y="1963867"/>
            <a:ext cx="691355" cy="1462682"/>
          </a:xfrm>
          <a:prstGeom prst="downArrow">
            <a:avLst/>
          </a:prstGeom>
          <a:gradFill>
            <a:gsLst>
              <a:gs pos="1600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687653" y="1985428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cap="small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Рукоделие</a:t>
            </a:r>
            <a:endParaRPr lang="en-US" b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1043</TotalTime>
  <Words>355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 программы «Доступная среда»</dc:title>
  <dc:creator>DTDiM-035</dc:creator>
  <cp:lastModifiedBy>Павел А.Сафронов</cp:lastModifiedBy>
  <cp:revision>143</cp:revision>
  <cp:lastPrinted>2018-04-19T03:42:56Z</cp:lastPrinted>
  <dcterms:created xsi:type="dcterms:W3CDTF">2018-02-26T10:16:39Z</dcterms:created>
  <dcterms:modified xsi:type="dcterms:W3CDTF">2018-04-24T08:43:35Z</dcterms:modified>
</cp:coreProperties>
</file>