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1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1pPr>
    <a:lvl2pPr marL="457200" algn="l" defTabSz="449263" rtl="0" eaLnBrk="0" fontAlgn="base" hangingPunct="0">
      <a:lnSpc>
        <a:spcPct val="1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2pPr>
    <a:lvl3pPr marL="914400" algn="l" defTabSz="449263" rtl="0" eaLnBrk="0" fontAlgn="base" hangingPunct="0">
      <a:lnSpc>
        <a:spcPct val="1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3pPr>
    <a:lvl4pPr marL="1371600" algn="l" defTabSz="449263" rtl="0" eaLnBrk="0" fontAlgn="base" hangingPunct="0">
      <a:lnSpc>
        <a:spcPct val="1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4pPr>
    <a:lvl5pPr marL="1828800" algn="l" defTabSz="449263" rtl="0" eaLnBrk="0" fontAlgn="base" hangingPunct="0">
      <a:lnSpc>
        <a:spcPct val="1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0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0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1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2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3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4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5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6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7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8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59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0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1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2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3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4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5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6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7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8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69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0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1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2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3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4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5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6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7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8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79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80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81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82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83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84" name="Rectangle 39"/>
          <p:cNvSpPr>
            <a:spLocks noGrp="1" noChangeArrowheads="1"/>
          </p:cNvSpPr>
          <p:nvPr>
            <p:ph type="sldImg"/>
          </p:nvPr>
        </p:nvSpPr>
        <p:spPr bwMode="auto">
          <a:xfrm>
            <a:off x="0" y="-11717338"/>
            <a:ext cx="0" cy="248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8" name="Rectangle 4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2448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036389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277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98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301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403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505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608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710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813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915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17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120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379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222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32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427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529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632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734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37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1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44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1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584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6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789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891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993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096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2607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034E-A80C-49B2-9186-B3DA8798EF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7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B8CFA-E2EC-4F59-AD40-F6D3DB2F3F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7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69063" y="463550"/>
            <a:ext cx="1927225" cy="5627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30863" cy="5627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D2A2-36BD-492F-8D6C-39A452863D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6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1373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78250" cy="4110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6450" y="1981200"/>
            <a:ext cx="3779838" cy="4110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E766-083E-46C3-A36A-3A0A5AB1E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7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BD7F-A32D-4E98-B59D-60480A1D5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2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C7F5-A3BB-412A-BE78-C101141F6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4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78250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6450" y="1981200"/>
            <a:ext cx="3779838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A1FE-B505-4150-8BE3-FB40A73074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1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25BD-6E63-4E40-8AEE-F270A2F24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9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4440D-D464-4D10-BE33-A1211BE351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4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78042-9145-4A46-A1F1-A550150F6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9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631E-2AB9-43D3-814C-5D80E6088C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3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11481-8442-4A36-8636-4BEDC868E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8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104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1048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430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336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430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3A09C2-7661-4802-B963-58D21F0ACC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2pPr>
      <a:lvl3pPr algn="ctr" defTabSz="449263" rtl="0" eaLnBrk="0" fontAlgn="base" hangingPunct="0">
        <a:lnSpc>
          <a:spcPct val="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3pPr>
      <a:lvl4pPr algn="ctr" defTabSz="449263" rtl="0" eaLnBrk="0" fontAlgn="base" hangingPunct="0">
        <a:lnSpc>
          <a:spcPct val="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4pPr>
      <a:lvl5pPr algn="ctr" defTabSz="449263" rtl="0" eaLnBrk="0" fontAlgn="base" hangingPunct="0">
        <a:lnSpc>
          <a:spcPct val="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5pPr>
      <a:lvl6pPr marL="457200" algn="ctr" defTabSz="449263" rtl="0" eaLnBrk="0" fontAlgn="base" hangingPunct="0">
        <a:lnSpc>
          <a:spcPct val="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6pPr>
      <a:lvl7pPr marL="914400" algn="ctr" defTabSz="449263" rtl="0" eaLnBrk="0" fontAlgn="base" hangingPunct="0">
        <a:lnSpc>
          <a:spcPct val="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7pPr>
      <a:lvl8pPr marL="1371600" algn="ctr" defTabSz="449263" rtl="0" eaLnBrk="0" fontAlgn="base" hangingPunct="0">
        <a:lnSpc>
          <a:spcPct val="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8pPr>
      <a:lvl9pPr marL="1828800" algn="ctr" defTabSz="449263" rtl="0" eaLnBrk="0" fontAlgn="base" hangingPunct="0">
        <a:lnSpc>
          <a:spcPct val="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9pPr>
    </p:titleStyle>
    <p:bodyStyle>
      <a:lvl1pPr marL="280988" indent="-280988" algn="l" defTabSz="449263" rtl="0" eaLnBrk="0" fontAlgn="base" hangingPunct="0">
        <a:lnSpc>
          <a:spcPct val="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449263" rtl="0" eaLnBrk="0" fontAlgn="base" hangingPunct="0">
        <a:lnSpc>
          <a:spcPct val="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2279650"/>
            <a:ext cx="6913563" cy="276225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Пульсирующие переменные звезды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98341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Цефеиды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(Период: 1-70 дней, амплитуда: 0,1-2.0m)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Эти массивные звезды (3-16 М</a:t>
            </a:r>
            <a:r>
              <a:rPr lang="en-GB" sz="1800" b="1" baseline="-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stronomy Planet Symbols" charset="2"/>
              </a:rPr>
              <a:t>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10-150R</a:t>
            </a:r>
            <a:r>
              <a:rPr lang="en-GB" sz="1800" b="1" baseline="-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stronomy Planet Symbols" charset="2"/>
              </a:rPr>
              <a:t>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 имеют высокую светимость и класс F в максимуме, а G-K в минимуме.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Чем горячее звезда, тем больше ее период. Цефеиды </a:t>
            </a:r>
            <a:b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имеют прямую зависимость периода-светимость.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 = a lg P + b</a:t>
            </a: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где M - средняя абсолютная звездная величина цефеиды, a и b - наклон и нуль-пункт зависимости соответственно, зависят от спектрального диапазона ( в визуальной области спектра a = -2.87 и b =  -1.01).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Помня, что M = m + 5 – 5 lg R, получаем lg R = 0.2 (m –M + 5). Таким образом, найдя цефеиду в другой галакике, по ее периоду можно вычислить расстояние до нее!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Звезды типа RR Lyr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(Период: 0,2-1 дня, амплитуда: 0,3-2m)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Это короткопериодические пульсирующие белые гиганты класса А. Они старше и менее  массивные, чем цефеиды.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782763"/>
            <a:ext cx="23907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Пульсирующие переменные звезды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264275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Звезды типа RV Tau</a:t>
            </a:r>
            <a:r>
              <a:rPr lang="en-GB" sz="2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(Период: 30-100 дней, амплитуда: 3m)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Эти желтые свергиганты классов G и K, имеют  множество резких и глубоких минимумов блеска. Период определяется между двумя глубокими миниуммами.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Долгопериодические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(Период: 80-700 дней, максим 1380 дней, амплитуда: 2.5-10m)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Это красные гиганты классов M, C и S. Температура их меняется от 1800K в минимуме до 2300K в максиумме. Большим периодам соотв. меньшие светимости. Переменность связана с пульсациями самой зведзы и изменения прозрачности протяженной атмосферы.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Полурегулярные и неправильные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(Период: 30-1000 дней, амплитуда: 0,5-2,5m)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Гиганты и сверхгиганты с нерегулярными пульсациями.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1800225"/>
            <a:ext cx="25241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419475"/>
            <a:ext cx="25717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145088"/>
            <a:ext cx="25527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Пульсационная теория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243888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Математическая теория пульсаций была разработана еще Эддингтоном, но он не указал источник энергии, способный поддерживать пульсации.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 теории Эддингтона, вследствие нарущения равновесия между давлением и гравитацией, начинаются свободные, остепенно затухающие пульсационные колебания. Звезда периодически увеличивается и уменьшается в объеме, колеблясь около положения равновесия.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вздутии звезды ее радиус растет и площадь фотосферы (а значит и светимость) увеличивается.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этих колебаниях должна периодически меняться температура звезды.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Теория выводит зависимость между плоностью и периодом пульсации звезды  </a:t>
            </a: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</a:t>
            </a: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=Const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Отсюда можно вывести зависимость светимости от периода и температуры звезды, которой подвержены все пульсирующие звезды: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LgL=Const + 12/7 lg P + 36/7 lg T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Пульсационная теория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6875" y="2700338"/>
            <a:ext cx="8243888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Теория Эддингтона не могла полностью объяснить все наблюдательные данные. Эддингтон полагал, что звезда пульсирует целиком, а оказалось, что пульсируют только внешние слои. Это впервые предположил и подкрепил расчетами С.А.Жевакин. Его идеи были затем развиты Р.Кристи.</a:t>
            </a:r>
            <a:b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Оказывается, звездная переменность обусловлена особыми свойствами атома гелия. Оказалось, что гелиевая зона, расположенная во внешних слоях звезды, способна аккумулировать энергию.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Проходя через гелиевую зону, излучение из недр звезды поглощается, ионизируя атомы гелия. При этом температура повышается. Ионизованный гелий более прозрачен, поэтому накопленная энергия выходит наружу, а среда при этом охлаждается. Понижение температуры сопровождается рекомбинацией ионов гелия и электронов, и атомы гелия становятся нейтральными, способными снова поглощать энергию. Цикл замыкается, чтобы повторяться снова.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61963"/>
            <a:ext cx="28797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Переменность и эволюция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6875" y="1979613"/>
            <a:ext cx="60833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Физическа переменность возникает у звёзд на определённых этапах их эволюции, так что на протяжении своей жизни одна и та же звезда, переходя от одного этапа развития к другому, бывает как постоянной звездой так и переменной.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Ряд типов пульсирующих переменных расположен в пределах полосы нестабильности, пересекающей д. Г.-Р. от красных сверхгигантов спектр. класса К до белых звёзд класса 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Во всех этих звёздах действует единый механизм, вызывающий пульсацию их верхних слоев. В наружных областях звёзд, населяющих полосу нестабильности, существует зона критич. ионизации гелия, к-рый попеременно то ионизуется до Не II при повышении темп-ры,то рекомбинирует и охлаждается.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160588"/>
            <a:ext cx="29876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Переменность и эволюция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6875" y="1979613"/>
            <a:ext cx="5903913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Такой механизм раскачки колебаний действует лишь при определённом (&gt; 15% по числу атомов) содержании гелия и определённой глубине залегания зоны критич. ионизации, зависящей от светимости и поверхностной темп-ры звезды. Эти причины и обусловливают существование довольно узкой </a:t>
            </a:r>
            <a:b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полосы нестабильности.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Критич. момент для звезды на ГП наступает, когда масса ядра, в к-ром водород превратился в гелий, достигает 10-12% массы звезды и термоядерная реакция превращения водорода в гелий в центре звезды затухает. С этого момента структура звезды начинает изменяться. Вначале вся звезда сжимается, а затем лишённое на данном этапе источников энергии ядро сжимается и нагревается, а внеш. части звезды расширяются и охлаждаются. Звезда уходит с ГП в область красных гигантов и сверхгигантов.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530225"/>
            <a:ext cx="2879725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3714750"/>
            <a:ext cx="2879725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1169988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Переменность </a:t>
            </a:r>
          </a:p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 эволюция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1079500"/>
            <a:ext cx="56515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Катаклизмические переменные звезды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264275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Сверхновые</a:t>
            </a:r>
            <a:r>
              <a:rPr lang="en-GB" sz="2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(амплитуда: 20m)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Эти массивные звезды однократно вспыхивают и быстро меняют блеск в результате катастрофического взрыва. Сверхновые вспыхивают в галактиках раз в несколько десятков лет. Светимость в максимуме в миллионы раз сильнее солнечной. По спектру и виду кривой блеска сверхновые делятся на несколько видов. Сверхновая – результат окончания эволюции звезды, когда она разрушается и превращается в компактный объект.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538" y="2879725"/>
            <a:ext cx="2541587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591050"/>
            <a:ext cx="28797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4679950"/>
            <a:ext cx="28797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150" y="4679950"/>
            <a:ext cx="3014663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1079500"/>
            <a:ext cx="4565650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350" y="1262063"/>
            <a:ext cx="456565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Сверхновые типов I и II.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Катаклизмические переменные звезды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590391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Новые</a:t>
            </a:r>
            <a:r>
              <a:rPr lang="en-GB" sz="2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(Период: 1-300 дней, амплитуда: 7-16m)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Новые - это двойные системы, состоящие из обычной звезды и белого карлика, на который ее вещество перетекает, образуя аккреционный диск. Так на поверхности карлика накапливается вещество, способное вступить в ядерные реакции H-He. Вспышка новой – бурное осуществление такого процесса. После вспышки звезда возвращается к первоначальному состоянию, а оболочка массой 10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-5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M</a:t>
            </a:r>
            <a:r>
              <a:rPr lang="en-GB" sz="1800" b="1" baseline="-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stronomy Planet Symbols" charset="2"/>
              </a:rPr>
              <a:t>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расширяется со скоростью 1000км/с и растворяется в пространстве.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За несколько дней система вспыхивает на ~12 величин и постепенно уменьшает яркость в течение месяцев или лет. Спектральный класс в  максимуме  A-F.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Ежегодно в Галактике вспыхивает от 25 до 200 новых.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363" y="1979613"/>
            <a:ext cx="2816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103688"/>
            <a:ext cx="28448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70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История открытий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423275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Еще в 1572г. знаменитый датский астроном Тихо Браге наблюдал явление вспышки сверхновой, которое считается первым сивдетельством существования переменных звезд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1604г. Явление сверхновой было зафиксировано Кеплером.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Но официальным годом открытия переменности у звезд считается 1596г., когда Дэвид Фабрициус, протестанский пастор и любитель астрономии, открыл переменность звезды Омикрон Кита. Он назвал ее Мирой -”чудесной”. В максимуме “Мира” видна невооруженным глазом, а виминимуме -едва видна в сильные бинокли. Период изменения блеска “Миры” 331,6 суток. В честь нее назвали целый класс долгопериодических переменных звезд - «мириды», которых сейчас открыто несколько тысяч.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1669г. Итальянский астроном Джеминиано Монтанари открыл первую затменную переменную звезду – Бета Персея (известную еще у арабов своим изменчивым видом и названной за это  “Алголь”). Две компоненты этой затенной системы имеют период обращения (и изменения блеска) 2сут20 часов и 49 мин.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339725"/>
            <a:ext cx="1427162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Катаклизмические переменные звезды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160588"/>
            <a:ext cx="54483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Катаклизмические переменные звезды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44366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Повторные новые</a:t>
            </a:r>
            <a:r>
              <a:rPr lang="en-GB" sz="2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(Период: 1-300 дней, амплитуда: 7-16m)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Это новые, вспыхивающие более одного раза. Для них найдена зависимость: чем меньше амплитуда вспышки, тем чаще вспышки. Напр., T CrB  вспыхивает раз в 80 лет.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Карликовые новые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подразделяются на подклассы: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 Geminorum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(Период: 30-500 дней: амплитуда: 2-6m)</a:t>
            </a:r>
            <a:b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После долгих периодов “тишины” они резко вспыхивают в течение 5-20 дней.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 Camelopardalis</a:t>
            </a:r>
            <a:b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Цикдические изменений блеска прерываются периодами постоянной яркости на уровне 1/3 от максимума.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 Ursae Majoris</a:t>
            </a:r>
            <a:b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Резкие вспышки (1-2 дня, либо 10-20 дней) сменяются перидами мелких колебаний.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668463"/>
            <a:ext cx="24193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978150"/>
            <a:ext cx="2160587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271963"/>
            <a:ext cx="216058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5614988"/>
            <a:ext cx="2160587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Катаклизмические переменные звезды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0833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Симбиотические звезды</a:t>
            </a:r>
            <a:r>
              <a:rPr lang="en-GB" sz="2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(Период: меняется, амплитуда: до 3m)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Близкие двойные системы, состоящие из красного гиганта и горячей голубой звезды, погруженные в туманность. Демонстрируют новоподобные вспышки до 3m.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 Corona Borealis</a:t>
            </a:r>
            <a:r>
              <a:rPr lang="en-GB" sz="2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(Период: меняется, амплитуда: до 9m)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Редкие, яркие, бедные водородом и богатые углеродом звезды, проводящие большую часть времени в максимуме блеска, временами слабеющие на 9m с нерегулярными интервалами, а затем медленно возвращающиеся к нормальному блеску в течение нескольких месяцев или лет. Имеют классы F-K и R.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188" y="1898650"/>
            <a:ext cx="2420937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3959225"/>
            <a:ext cx="25622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613775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Методы наблюдений переменных звезд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основу метода определения блеска звезд положено сравнение их с соседними звездами, блеск которых хорошо известен и не меняется со временем.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Такие звезды называют </a:t>
            </a: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звездами сравнения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Заранее выбирается несколько звезд сравнения, имеющих блеск в промежутке изменения блеска переменной.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Звезды сравнения должны находиться как можно ближе к исследуемой переменной, в пределах поля зрения инструмента.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Разница блеска между звездами сравнения должна быть не больше 0,4-0,5m, а цвет не должен сильно отличаться от цвета переменной.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Карты окрестностей наиболее ярких переменных звезд публикуются в Школьном Астрономическом календаре-ежегоднике и в Справочнике Любителя Астрономии под редакцией П.Г.Куликовского.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Подробные карты окрестностей с указанием звезд сравнения для множества переменных доступны через Интернет на сайте Ассоциации Наблюдателей Переменных Звезд (AAVSO) по адресу http://www.aavso.org/vsp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0" y="1066800"/>
            <a:ext cx="4427538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613775" cy="175895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Пример карты </a:t>
            </a:r>
          </a:p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окрестостей </a:t>
            </a:r>
          </a:p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переменной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613775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Метод оценки блеска Пиккеринга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243888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Первый способ был предложен Э. Пиккерингом. Он предложил сравнивать переменную звезду (v) с двумя звездами сравнения - немного более яркой (a), и менее яркой (b), мысленно деля интервал между их блеском на 10 равных частей. Сравнивая блеск переменной и звезд сравнения, необходимо установить положение блеска переменной между блеском звезд сравнения в десятых долях между разницей их блеска. К примеру, если переменная звезда настолько же слабее звезды a , насколько ярче звезды b, то оценка блеска записывается в виде a5v5b. Если же блеск переменной почти равен блеску звезды а, и значительно больше блеска звезды b, оценка записывается в виде a1v9b.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Отсюда легко определить звездную величину переменной. Для последнего случая, мы получим два значения: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mv= ma + 0.1 (mb-ma), mv=mb-0.9 (mb-ma).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Из этих, и других значений блеска переменной, полученных с другими звездами сравнения, берется среднее арифметическое, округляемое до сотых долей зв. величины. По полученным результатам строится кривая блеска.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613775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Метод оценки блеска Нейланда-Блажко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243888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Другой способ, наиболее рекомендуемый к использованию более опытным наблюдателям, был предложен Неландом и С.Н. Блажко.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отличие от метода Пиккеринга, в этом методе интервал блеска между звездами сравнения делится не на десять, а на то число частей (степеней), которое реально может оценить наблюдатель.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 примеру, интервал блеска между переменной v и более слабой звездой сравнения b вдвое больше, чем между v и a. Оценив интервал блеска между a b v в 3 степени, мы записываем оценку как a3v6b.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Ряд наблюдений, полученный методом Нейланда-Блажко, можно обработать статистическими методами, но начинающим наблюдателям легче всего определять текущий блеск переменной по тому же принципу, что и в методе Пиккеринга.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Хотя точность визуальных оценок блеска у начинающих наблюдателей равна, в среднем, 0.2m, со временем она увеличивается в 2-3 раза.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613775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Метод оценки блеска Волохова-Байера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423275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Наиболее точный и доступный метод оценки блеска был предложен А.Н. Волоховым (Москва) и независимо от него М Байером (Гамбург) более 65 лет назад.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Мерод основан на зависмости расстояния, необходимого для полного исчезновения звезды при расфокусировке от ее яркости.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Для реализации этого метода необходимо проградуировать фокусировочное колесо (обычно на 360 делений) и последовательными наблюдениями звезд с известными величинами построить линейный график зависимости значений шкалы со звездными величинами.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После этого определение текущего блеска переменной звезды будет сводиться к простой операции вывода ее из фокуса до полного исчезновения и нахождения текущего значения блеска по графику зависимости делений шкалы от зв. величины. Калибровочный график желательно выполнять перед каждым наблюдением и желательно по звездам, близким к изучаемой области.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Таким методом можно производить оценки блеска короткопериодических переменных с достаточно высокой точостью (0.02m).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613775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Особенности наблюдения переменных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423275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Долгопериодические переменные стоит наблюдать один раз в 7-10 дней, что наиболее реально не зависимо от погодных условий.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Остальные переменные звезды необходимо наблюдать каждый ясный вечер, и тем чаще за ночь, чем меньше период изменения их блеска.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Особенно интересны науке наблюдения вблизи моментов минимумов у затменных переменных звезд и максимумов физических переменных звезд.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После освоения методов наблюдения и достижения более высокой точности оценки блеска, можно переходить к наблюдению полуправильных и неправильных переменных звезд, имеющих огромный научный интерес.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Наблюдатели, хорошо знакомые со звездным небом, могут включиться в поиски новых и сверхновых звезд.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Фотографирование областей переменных на зеркальную фотокамеру или ПЗС позволяет сохранить «слепок» неба, задокументировать наблюдения, и произвести оценку блеска в более благопритой обстановке. Оценку блеска можно будет выполнить более точно при помощи комьпютерных программ.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8313" y="1847850"/>
            <a:ext cx="8172450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П.Г. Куликовский. Справочник любителя астрономии – М.УРСС, 2002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М.М.Дагаев, В.М.Чаругин “Астрофизика. Книга для чтения по астрономии” - М.:Просвещение, 1988г.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У.Купер, Е.Уокер «Измеряя свет звезд» - М.:Мир, 1994г.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В.П.Цесевич Переменные звезды и их наблюдение. М.:Наука, 1980г.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К.Гофмейстер, Г.Рихтер, ВюВенчель Переменные звезды. М.:Наука, 1990г.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Ю.Н. Ефремов. Переменные звёзды - http://www.astronet.ru/db/msg/1188527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20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11250"/>
            <a:ext cx="8183563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Список литературы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История открытий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6230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1784г. Джон Гудрайк открыл первую цефеиду – звезду Дельта Цефея. Период изменения блеска у нее оказался равным 5,3663дня.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том же году Гудрайк открыл вторую затменную переменную – Бету Лиры, которая в отличие от Алголя меняет блеск плавно и за более долгий период 12 суток 21часа и 56 мин. В последствии выяснилось, что из-за близости компонент двойной звезды притягиваются друг к другу и деформируются до формы эллипсов, вследствие чего затмения одной компоненты другой как-бы сглаживаются.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дальнейшем, все великие наблюдатели, от Гершеля до Мессье, отличилось открытиями, как минимум, нескольких переменных.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Вот темпы открытия переменных: 2 к 1786, 18 к 1844, 175 к 1890, 393 к 1896, 4,000 к 1912, 22,650 к 1970 и 28,450 к 1983г. 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1908175"/>
            <a:ext cx="21605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7993063" y="6623050"/>
            <a:ext cx="2857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Переменные, открытые до 1844г.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6875" y="1692275"/>
            <a:ext cx="860266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SN 1572                    			Cas  		SN         	1572 		В. Шуллер, Тихо Браге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Mira, Omicron Ceti          		Cet  		Mira      	1596 		Дэвид Фабрициус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 Cygni, Nova 1600 			Cygni   	Cyg  S Dor   1600 		Вильем Джансзум Блой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SN 1604                     			Oph  		SN         	1604		 Бруновский, Кеплер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Algol, Beta Persei          			Per		Algol      	1669 		Джемиано Монтанари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Nova Vulpeculae 1670, CK    		Vul  		Nova     	1670 		Дом Антхельме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Chi Cygni                   			Cyg  		Mira      	1687 		Годфрид Кирх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 Hydrae                    			Hya  		Mira       	1704 		Джакомо Филиппо Маральди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 Leonis                    			Leo 		 Mira       	1782 		Кох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Nova 1783 Sagittae, WY Sge  		Sge  		Nova       	1783 		Д'Агелет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Eta Aquilae                 			Aql 		Delta Cep  	1784 		Эдвард Пиггот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Sheliak, Beta Lyrae         			Lyr  		Beta Lyr  	1784 		Джон Гудрайк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Delta Cephei                			Cep  		Delta Cep  	1784 		Джон Гудрайк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 Bootis B                  			Boo  		W UMa      	1785 		Вильям Гершель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Ras Algheti, Alpha Herculis 		Her  		SR c      	1795 		Вильям Гершель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 Coronae Borealis         			CrB 		R CrB      	1795 		Эдвард Пиггот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 Scuti                     			Sct  		RV Tau a   	1795 		Эдвард Пиггот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 Virginis                  			Vir  		Mira      	1809 		Хардинг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 Aquarii                   			Aqr 		Mira      	1810 		Хардинг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Epsilon Aurigae             			Aur 		Algol      	1821 		Фрич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 Serpentis                 			Ser  		Mira      	1826 		Хардинг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Eta Carinae                 			Car  		S Dor     	1827		 Бэрчель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 Serpentis                 			Ser  		Nira       	1828 		Хардинг</a:t>
            </a:r>
          </a:p>
          <a:p>
            <a:pPr>
              <a:lnSpc>
                <a:spcPct val="100000"/>
              </a:lnSpc>
              <a:buClr>
                <a:srgbClr val="FFFFFF"/>
              </a:buClr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 Cancri                    			Cnc 		 Mira       	1829 		Шверд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Betelgeuse, Alpha Orionis   		Ori  		SR c      	1836 		Джон Гершель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История открытий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243888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1844 г. Ф. Аргеландер опубликовал обращение любителям астрономии, в котором описал все, что тогда было известно о переменных звездах, описал доступный метод оценки их блеска (названный в последствии его именем) и призвал всех любителей астрономии сотрудничать в этом направлении. Эта дата признана началом серьезных исследований переменных звезд. Инициатива Аргеландера получила широкое признание.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1844г. Было известно 18 переменных звезд, а к 1912г. Их стало уже более 4000!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Переменные стали наблюдать почти в каждой стране Европы, Японии, США и Южной Америке, Австралии, Египте и Южной Африке.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1880г. в процесс поиска переменных включилась обсерватория Гарвардского университета (Кембридж, Массачусец). Там стали использовать показавший свою высокую эффективность фотографический метод поиска перменных по фотопластинкам.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Интерес к переменным вырос с развитием астрофизики, и прежде всего, спектроскопии.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История открытий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98341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Понимание относительной яркости и переменности звезд полностью изменились после работ Генриетты Сван Ливитт (1868-1921 гг.), сотрудницы обсерватории Гарвардского колледжа и открывательницы 1500 переменных.  В 1912г. Ливитт обнаружила, что более яркие цефеиды имеют более длинные периоды переменности и построила линейную зависимость “период-светимость” по цефеидам Малого Магелланова Облака. Этот факт теперь используется для определения шкалы расстояний во Вселенной, а цефеиды получили звание “маяков Вселенной”.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1914 году Шепли была предложена теория пульсаций физических (не затменных) переменных звезд, обоснованная в 1918г. Эддингтоном.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Открытие диаграммы Герцшпрунга-Рассела и ее эволюционного смысла придало особое значение исследованиям пеерменных звезд. Была открыта связь между перменностью и процессом звездной эволюции.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04775"/>
            <a:ext cx="1428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2519363"/>
            <a:ext cx="209391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История открытий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06291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1948 г. В Москве вышел Общий Каталог Перменных Звезд, (ОКПЗ), составленный Б.В.Кукаркиным и П.П.Паренаго. Он содержал сведения о 10912 переменных.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1951г. вышел “Каталог звезд, заподозренных в переменности» (8134 звезды).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Сейчас в Общем Каталоге Переменных Звезд, ведение которого за большие заслуги в деле открытия и исследования переменных звезд было поручено российским астрономам, насчитывается свыше 36000 объектов.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Всего к настоящему времени открыто около 60000 переменных звезд в нашей Галактике и десятки тысяч – в других галактиках.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Более 40 переменных доступны наблюдениям невооруженным глазом.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Что такое переменные звезды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Итак, переменные звезды – это звезды, блеск которых подвержен колебаниям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Переменность у звезд возникает вследствие двух причин: обращения вокруг них звезд-спутников в плоскости, близкой к лучу зрения с частичными или полными затмениями компонентов, либо физическими процессами, происходящими в самих звездах.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Амплитуды измнения блеска переменных звезд меняются от  тысячных долей звездной величины до 15-19m и больше.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Периоды изменения блеска переменных также находятся в широких пределах – от секунд до сотен дней.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Переменные звезды имеют собственные названия с использованием одной или двух заглавных латинских букв (например, RR Лиры). Если в созвездии столько переменных звезд, что всех возможных комбинации из двух букв оказывается недостаточно, остальные переменные звезды именуются буквой V и порядковым номером, например V1340.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email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65088"/>
            <a:ext cx="9188450" cy="70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Переменные звезды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65100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Типы переменных звезд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590391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Известны три основных типа переменных звезд: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Затменные переменные звезды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(пример – Алголь)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Изменение блеска у затменных переменных обусловлено обращением вокруг них спутников в плоскости, близкой к лучу зрения с частичными или полными затмениями компонентов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Пульсирующие пеерменные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(пример- Дельта Цефея)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Изменение блеска пульсирующих звезд связано периодическим расширением и сжатием поверхностных слоев, т.е. - реальной пульсации.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Эруптивные переменные звезды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(Новые, сверхновые)</a:t>
            </a:r>
            <a:r>
              <a:rPr lang="ar-SA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‏</a:t>
            </a: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Эруптивные, или катаклизмические, или взрывные звезды резко меняют блеск вследствие случайных мощных взрывов, вызванных термоядерными процессами во внешних слоях или ниже.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5246688"/>
            <a:ext cx="2520950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13" y="1754188"/>
            <a:ext cx="27146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492500"/>
            <a:ext cx="23907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ahoma"/>
      </a:majorFont>
      <a:minorFont>
        <a:latin typeface="Times New Roman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ahoma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2681</Words>
  <Application>Microsoft Office PowerPoint</Application>
  <PresentationFormat>Экран (4:3)</PresentationFormat>
  <Paragraphs>194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Times New Roman</vt:lpstr>
      <vt:lpstr>Tahoma</vt:lpstr>
      <vt:lpstr>Arial</vt:lpstr>
      <vt:lpstr>Astronomy Planet Symbols</vt:lpstr>
      <vt:lpstr>Symbol</vt:lpstr>
      <vt:lpstr>Тема Office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  <vt:lpstr>Переменные звезды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Астрономия</dc:title>
  <dc:creator>User</dc:creator>
  <cp:lastModifiedBy>Павел А.Сафронов</cp:lastModifiedBy>
  <cp:revision>1</cp:revision>
  <dcterms:modified xsi:type="dcterms:W3CDTF">2018-02-20T06:09:16Z</dcterms:modified>
</cp:coreProperties>
</file>