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6" r:id="rId3"/>
    <p:sldId id="258" r:id="rId4"/>
    <p:sldId id="260" r:id="rId5"/>
    <p:sldId id="274" r:id="rId6"/>
    <p:sldId id="281" r:id="rId7"/>
    <p:sldId id="273" r:id="rId8"/>
    <p:sldId id="275" r:id="rId9"/>
    <p:sldId id="272" r:id="rId10"/>
    <p:sldId id="265" r:id="rId11"/>
    <p:sldId id="268" r:id="rId12"/>
    <p:sldId id="269" r:id="rId13"/>
    <p:sldId id="270" r:id="rId14"/>
    <p:sldId id="271" r:id="rId15"/>
    <p:sldId id="277" r:id="rId16"/>
    <p:sldId id="278" r:id="rId17"/>
    <p:sldId id="276" r:id="rId18"/>
    <p:sldId id="279" r:id="rId19"/>
    <p:sldId id="280" r:id="rId20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8735B-0DD0-49EB-BE0C-28626EFD418B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50857-CBD7-40A0-B1F6-F9B1BE754C9E}">
      <dgm:prSet phldrT="[Текст]" custT="1"/>
      <dgm:spPr/>
      <dgm:t>
        <a:bodyPr/>
        <a:lstStyle/>
        <a:p>
          <a:r>
            <a:rPr lang="ru-RU" sz="2400" b="1" dirty="0" smtClean="0"/>
            <a:t>Адаптированные образовательные программы</a:t>
          </a:r>
          <a:endParaRPr lang="ru-RU" sz="2400" b="1" dirty="0">
            <a:latin typeface="Century Gothic" pitchFamily="34" charset="0"/>
          </a:endParaRPr>
        </a:p>
      </dgm:t>
    </dgm:pt>
    <dgm:pt modelId="{D31FE518-6661-4868-BCC6-36535185C656}" type="parTrans" cxnId="{71B797B3-32EB-4137-95D7-8BC3C115BEBC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0B17BB76-8260-4CCE-BC62-505CD2B364C9}" type="sibTrans" cxnId="{71B797B3-32EB-4137-95D7-8BC3C115BEBC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8F739CDC-4321-495B-B182-ADF626716F75}">
      <dgm:prSet phldrT="[Текст]" custT="1"/>
      <dgm:spPr/>
      <dgm:t>
        <a:bodyPr/>
        <a:lstStyle/>
        <a:p>
          <a:r>
            <a:rPr lang="ru-RU" sz="2400" b="1" dirty="0" smtClean="0"/>
            <a:t>Специальные методы воспитания и обучения</a:t>
          </a:r>
          <a:endParaRPr lang="ru-RU" sz="2400" b="1" dirty="0">
            <a:latin typeface="Century Gothic" pitchFamily="34" charset="0"/>
          </a:endParaRPr>
        </a:p>
      </dgm:t>
    </dgm:pt>
    <dgm:pt modelId="{694B423C-A8DA-45D1-B991-EA4B26867422}" type="parTrans" cxnId="{8A8DDA89-8A31-425D-92AC-83A026411842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2BD3C0BF-053E-4F8B-8CEA-776438043EB8}" type="sibTrans" cxnId="{8A8DDA89-8A31-425D-92AC-83A026411842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2CEE38FC-232E-4132-B6D4-FA5837370A07}">
      <dgm:prSet phldrT="[Текст]" custT="1"/>
      <dgm:spPr/>
      <dgm:t>
        <a:bodyPr/>
        <a:lstStyle/>
        <a:p>
          <a:r>
            <a:rPr lang="ru-RU" sz="2400" b="1" dirty="0" smtClean="0"/>
            <a:t>Учебные и дидактические пособия, наглядные материалы</a:t>
          </a:r>
          <a:endParaRPr lang="ru-RU" sz="2400" b="1" dirty="0">
            <a:latin typeface="Century Gothic" pitchFamily="34" charset="0"/>
          </a:endParaRPr>
        </a:p>
      </dgm:t>
    </dgm:pt>
    <dgm:pt modelId="{DDF44DA3-CE6E-4770-8D4F-20745A065140}" type="parTrans" cxnId="{58CFC0A1-F432-4A4A-AB4F-9FA5D58E3456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1B21E3AE-CC04-4D92-B9C9-2C976DE621E6}" type="sibTrans" cxnId="{58CFC0A1-F432-4A4A-AB4F-9FA5D58E3456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E83F4146-1080-475B-9C77-1D4E5B41EFAC}">
      <dgm:prSet phldrT="[Текст]" custT="1"/>
      <dgm:spPr/>
      <dgm:t>
        <a:bodyPr/>
        <a:lstStyle/>
        <a:p>
          <a:r>
            <a:rPr lang="ru-RU" sz="2400" b="1" dirty="0" smtClean="0"/>
            <a:t>Технические средства коллективного и индивидуального обучения</a:t>
          </a:r>
          <a:endParaRPr lang="ru-RU" sz="2400" b="1" dirty="0">
            <a:latin typeface="Century Gothic" pitchFamily="34" charset="0"/>
          </a:endParaRPr>
        </a:p>
      </dgm:t>
    </dgm:pt>
    <dgm:pt modelId="{ABBF7743-9516-4F75-8837-E2069E2A53F4}" type="parTrans" cxnId="{A3F82FAF-8DD4-4A1D-B1DF-B1927B04DFE7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6119E3F7-907C-4A52-9696-366EDAB5E56C}" type="sibTrans" cxnId="{A3F82FAF-8DD4-4A1D-B1DF-B1927B04DFE7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120D402A-971D-4A96-9D07-349C4BF4759E}">
      <dgm:prSet phldrT="[Текст]" custT="1"/>
      <dgm:spPr/>
      <dgm:t>
        <a:bodyPr/>
        <a:lstStyle/>
        <a:p>
          <a:r>
            <a:rPr lang="ru-RU" sz="2400" b="1" dirty="0" smtClean="0"/>
            <a:t>Средства коммуникации и доступность среды обучения (воспитания)</a:t>
          </a:r>
          <a:endParaRPr lang="ru-RU" sz="2400" b="1" dirty="0">
            <a:latin typeface="Century Gothic" pitchFamily="34" charset="0"/>
          </a:endParaRPr>
        </a:p>
      </dgm:t>
    </dgm:pt>
    <dgm:pt modelId="{F00E8FCF-4D30-4FCE-B001-86E143DCC3FD}" type="parTrans" cxnId="{DE4053A3-EEE9-47DA-8833-AA160A69C84D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86AFC814-1055-4CE8-A7E8-C6EE08F959BE}" type="sibTrans" cxnId="{DE4053A3-EEE9-47DA-8833-AA160A69C84D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5CC41E8C-CC5D-4778-A8EE-267716AAD190}">
      <dgm:prSet phldrT="[Текст]" custT="1"/>
      <dgm:spPr/>
      <dgm:t>
        <a:bodyPr/>
        <a:lstStyle/>
        <a:p>
          <a:r>
            <a:rPr lang="ru-RU" sz="2400" b="1" dirty="0" smtClean="0"/>
            <a:t>Совокупность психолого-педагогических, медицинских, социальных и иных услуг</a:t>
          </a:r>
          <a:endParaRPr lang="ru-RU" sz="2400" b="1" dirty="0">
            <a:latin typeface="Century Gothic" pitchFamily="34" charset="0"/>
          </a:endParaRPr>
        </a:p>
      </dgm:t>
    </dgm:pt>
    <dgm:pt modelId="{801743D7-A394-4486-9791-C636EFA953AF}" type="sibTrans" cxnId="{5D2EE5E0-0CC4-4226-828D-5996F7BD8598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90CD8B9A-08F7-4DF1-AA85-0B0C0E3E3E19}" type="parTrans" cxnId="{5D2EE5E0-0CC4-4226-828D-5996F7BD8598}">
      <dgm:prSet/>
      <dgm:spPr/>
      <dgm:t>
        <a:bodyPr/>
        <a:lstStyle/>
        <a:p>
          <a:endParaRPr lang="ru-RU" sz="2000" b="1">
            <a:latin typeface="Century Gothic" pitchFamily="34" charset="0"/>
          </a:endParaRPr>
        </a:p>
      </dgm:t>
    </dgm:pt>
    <dgm:pt modelId="{6D5FB4AD-661E-4A81-AABB-F394DFE9DB8E}">
      <dgm:prSet phldrT="[Текст]" custT="1"/>
      <dgm:spPr/>
      <dgm:t>
        <a:bodyPr/>
        <a:lstStyle/>
        <a:p>
          <a:endParaRPr lang="ru-RU" sz="2200" b="1" dirty="0">
            <a:latin typeface="Century Gothic" pitchFamily="34" charset="0"/>
          </a:endParaRPr>
        </a:p>
      </dgm:t>
    </dgm:pt>
    <dgm:pt modelId="{B8AE930D-349D-4106-A5AD-9D9DB605DEFF}" type="parTrans" cxnId="{7F726DEB-DDEF-45E8-A634-92387FC9C4E2}">
      <dgm:prSet/>
      <dgm:spPr/>
      <dgm:t>
        <a:bodyPr/>
        <a:lstStyle/>
        <a:p>
          <a:endParaRPr lang="ru-RU"/>
        </a:p>
      </dgm:t>
    </dgm:pt>
    <dgm:pt modelId="{E3A9AF9E-8A70-4D31-9CD0-B4DC6FC29D18}" type="sibTrans" cxnId="{7F726DEB-DDEF-45E8-A634-92387FC9C4E2}">
      <dgm:prSet/>
      <dgm:spPr/>
      <dgm:t>
        <a:bodyPr/>
        <a:lstStyle/>
        <a:p>
          <a:endParaRPr lang="ru-RU"/>
        </a:p>
      </dgm:t>
    </dgm:pt>
    <dgm:pt modelId="{76EF352C-EF8C-42E2-A446-EF91C99B177F}">
      <dgm:prSet phldrT="[Текст]" custT="1"/>
      <dgm:spPr/>
      <dgm:t>
        <a:bodyPr/>
        <a:lstStyle/>
        <a:p>
          <a:endParaRPr lang="ru-RU" sz="2400" b="1" dirty="0">
            <a:latin typeface="Century Gothic" pitchFamily="34" charset="0"/>
          </a:endParaRPr>
        </a:p>
      </dgm:t>
    </dgm:pt>
    <dgm:pt modelId="{E4F35AC4-2ACA-40B7-BDA1-D9788ADB4D5C}" type="parTrans" cxnId="{1884EF4D-BE4C-4071-A97D-61FEDDFC9BC0}">
      <dgm:prSet/>
      <dgm:spPr/>
      <dgm:t>
        <a:bodyPr/>
        <a:lstStyle/>
        <a:p>
          <a:endParaRPr lang="ru-RU"/>
        </a:p>
      </dgm:t>
    </dgm:pt>
    <dgm:pt modelId="{C2977D93-2036-4676-A791-D9AA975443AA}" type="sibTrans" cxnId="{1884EF4D-BE4C-4071-A97D-61FEDDFC9BC0}">
      <dgm:prSet/>
      <dgm:spPr/>
      <dgm:t>
        <a:bodyPr/>
        <a:lstStyle/>
        <a:p>
          <a:endParaRPr lang="ru-RU"/>
        </a:p>
      </dgm:t>
    </dgm:pt>
    <dgm:pt modelId="{D428F6C2-83CB-47F8-9DD0-47E1933C6D88}">
      <dgm:prSet phldrT="[Текст]" custT="1"/>
      <dgm:spPr/>
      <dgm:t>
        <a:bodyPr/>
        <a:lstStyle/>
        <a:p>
          <a:endParaRPr lang="ru-RU" sz="2400" b="1" dirty="0">
            <a:latin typeface="Century Gothic" pitchFamily="34" charset="0"/>
          </a:endParaRPr>
        </a:p>
      </dgm:t>
    </dgm:pt>
    <dgm:pt modelId="{01B01A50-2259-4B16-A5C2-428304F926DA}" type="parTrans" cxnId="{84DBEA30-2EF8-41AA-891B-76DF4AA60525}">
      <dgm:prSet/>
      <dgm:spPr/>
      <dgm:t>
        <a:bodyPr/>
        <a:lstStyle/>
        <a:p>
          <a:endParaRPr lang="ru-RU"/>
        </a:p>
      </dgm:t>
    </dgm:pt>
    <dgm:pt modelId="{878A1517-3A61-4093-A42D-90BBA4116C97}" type="sibTrans" cxnId="{84DBEA30-2EF8-41AA-891B-76DF4AA60525}">
      <dgm:prSet/>
      <dgm:spPr/>
      <dgm:t>
        <a:bodyPr/>
        <a:lstStyle/>
        <a:p>
          <a:endParaRPr lang="ru-RU"/>
        </a:p>
      </dgm:t>
    </dgm:pt>
    <dgm:pt modelId="{CDAC9988-BE48-4244-B65F-D30ED8730C26}">
      <dgm:prSet phldrT="[Текст]" custT="1"/>
      <dgm:spPr/>
      <dgm:t>
        <a:bodyPr/>
        <a:lstStyle/>
        <a:p>
          <a:endParaRPr lang="ru-RU" sz="2400" b="1" dirty="0">
            <a:latin typeface="Century Gothic" pitchFamily="34" charset="0"/>
          </a:endParaRPr>
        </a:p>
      </dgm:t>
    </dgm:pt>
    <dgm:pt modelId="{1AF63ACF-141B-4D5E-BF22-BF8FEDBF86DF}" type="parTrans" cxnId="{BF78E35A-8077-4D2F-BA03-ABBA3A275598}">
      <dgm:prSet/>
      <dgm:spPr/>
      <dgm:t>
        <a:bodyPr/>
        <a:lstStyle/>
        <a:p>
          <a:endParaRPr lang="ru-RU"/>
        </a:p>
      </dgm:t>
    </dgm:pt>
    <dgm:pt modelId="{B661DB56-CF15-40B3-97B6-D4595FBC44BD}" type="sibTrans" cxnId="{BF78E35A-8077-4D2F-BA03-ABBA3A275598}">
      <dgm:prSet/>
      <dgm:spPr/>
      <dgm:t>
        <a:bodyPr/>
        <a:lstStyle/>
        <a:p>
          <a:endParaRPr lang="ru-RU"/>
        </a:p>
      </dgm:t>
    </dgm:pt>
    <dgm:pt modelId="{36A6BF8B-A58A-4710-8AF3-5E9487289447}">
      <dgm:prSet phldrT="[Текст]" custT="1"/>
      <dgm:spPr/>
      <dgm:t>
        <a:bodyPr/>
        <a:lstStyle/>
        <a:p>
          <a:endParaRPr lang="ru-RU" sz="2400" b="1" dirty="0">
            <a:latin typeface="Century Gothic" pitchFamily="34" charset="0"/>
          </a:endParaRPr>
        </a:p>
      </dgm:t>
    </dgm:pt>
    <dgm:pt modelId="{A739AE56-CB23-4C1B-8D87-24DDF0E619D3}" type="parTrans" cxnId="{32845B60-07A5-42E8-88AD-D8DD62A1F549}">
      <dgm:prSet/>
      <dgm:spPr/>
      <dgm:t>
        <a:bodyPr/>
        <a:lstStyle/>
        <a:p>
          <a:endParaRPr lang="ru-RU"/>
        </a:p>
      </dgm:t>
    </dgm:pt>
    <dgm:pt modelId="{A78D2DB0-5A15-44B1-AFDC-CB82C692F3DB}" type="sibTrans" cxnId="{32845B60-07A5-42E8-88AD-D8DD62A1F549}">
      <dgm:prSet/>
      <dgm:spPr/>
      <dgm:t>
        <a:bodyPr/>
        <a:lstStyle/>
        <a:p>
          <a:endParaRPr lang="ru-RU"/>
        </a:p>
      </dgm:t>
    </dgm:pt>
    <dgm:pt modelId="{C74291DB-2B30-4861-9FDB-70FC9BBB2D4F}">
      <dgm:prSet phldrT="[Текст]" custT="1"/>
      <dgm:spPr/>
      <dgm:t>
        <a:bodyPr/>
        <a:lstStyle/>
        <a:p>
          <a:endParaRPr lang="ru-RU" sz="2400" b="1" dirty="0">
            <a:latin typeface="Century Gothic" pitchFamily="34" charset="0"/>
          </a:endParaRPr>
        </a:p>
      </dgm:t>
    </dgm:pt>
    <dgm:pt modelId="{875186B9-DCDF-4CC0-91F8-70B2E5A7FEB2}" type="parTrans" cxnId="{609617F5-BA8C-4474-9AB5-D00BCB3189AD}">
      <dgm:prSet/>
      <dgm:spPr/>
      <dgm:t>
        <a:bodyPr/>
        <a:lstStyle/>
        <a:p>
          <a:endParaRPr lang="ru-RU"/>
        </a:p>
      </dgm:t>
    </dgm:pt>
    <dgm:pt modelId="{8515D30B-A3F8-497C-8CF3-041A30835E36}" type="sibTrans" cxnId="{609617F5-BA8C-4474-9AB5-D00BCB3189AD}">
      <dgm:prSet/>
      <dgm:spPr/>
      <dgm:t>
        <a:bodyPr/>
        <a:lstStyle/>
        <a:p>
          <a:endParaRPr lang="ru-RU"/>
        </a:p>
      </dgm:t>
    </dgm:pt>
    <dgm:pt modelId="{5205A6AF-57D5-4111-9B33-F0321CDD04E0}" type="pres">
      <dgm:prSet presAssocID="{EAB8735B-0DD0-49EB-BE0C-28626EFD41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A68561-22E2-4FC9-9F7B-2699DEDA8FF8}" type="pres">
      <dgm:prSet presAssocID="{6D5FB4AD-661E-4A81-AABB-F394DFE9DB8E}" presName="composite" presStyleCnt="0"/>
      <dgm:spPr/>
      <dgm:t>
        <a:bodyPr/>
        <a:lstStyle/>
        <a:p>
          <a:endParaRPr lang="ru-RU"/>
        </a:p>
      </dgm:t>
    </dgm:pt>
    <dgm:pt modelId="{EC8A8B7A-E7BF-47E2-974C-1A5CE8E8835F}" type="pres">
      <dgm:prSet presAssocID="{6D5FB4AD-661E-4A81-AABB-F394DFE9DB8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96CDD-BE65-43E2-B054-D7419A71469C}" type="pres">
      <dgm:prSet presAssocID="{6D5FB4AD-661E-4A81-AABB-F394DFE9DB8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5B322-5393-4913-9EAB-B9050FA0EFF1}" type="pres">
      <dgm:prSet presAssocID="{E3A9AF9E-8A70-4D31-9CD0-B4DC6FC29D18}" presName="sp" presStyleCnt="0"/>
      <dgm:spPr/>
      <dgm:t>
        <a:bodyPr/>
        <a:lstStyle/>
        <a:p>
          <a:endParaRPr lang="ru-RU"/>
        </a:p>
      </dgm:t>
    </dgm:pt>
    <dgm:pt modelId="{A73AFA68-BD36-414C-B0DA-4F0C2FF5109C}" type="pres">
      <dgm:prSet presAssocID="{76EF352C-EF8C-42E2-A446-EF91C99B177F}" presName="composite" presStyleCnt="0"/>
      <dgm:spPr/>
      <dgm:t>
        <a:bodyPr/>
        <a:lstStyle/>
        <a:p>
          <a:endParaRPr lang="ru-RU"/>
        </a:p>
      </dgm:t>
    </dgm:pt>
    <dgm:pt modelId="{FC58977B-29EB-4F0A-9F91-405B6D461A93}" type="pres">
      <dgm:prSet presAssocID="{76EF352C-EF8C-42E2-A446-EF91C99B177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9235A-9CE1-47F3-BDD8-5691D0A629DA}" type="pres">
      <dgm:prSet presAssocID="{76EF352C-EF8C-42E2-A446-EF91C99B177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9F644-9FDC-45DC-8E3B-FFBAF7C064BA}" type="pres">
      <dgm:prSet presAssocID="{C2977D93-2036-4676-A791-D9AA975443AA}" presName="sp" presStyleCnt="0"/>
      <dgm:spPr/>
      <dgm:t>
        <a:bodyPr/>
        <a:lstStyle/>
        <a:p>
          <a:endParaRPr lang="ru-RU"/>
        </a:p>
      </dgm:t>
    </dgm:pt>
    <dgm:pt modelId="{7773F614-A786-4A76-B695-EF025D7A30F6}" type="pres">
      <dgm:prSet presAssocID="{D428F6C2-83CB-47F8-9DD0-47E1933C6D88}" presName="composite" presStyleCnt="0"/>
      <dgm:spPr/>
      <dgm:t>
        <a:bodyPr/>
        <a:lstStyle/>
        <a:p>
          <a:endParaRPr lang="ru-RU"/>
        </a:p>
      </dgm:t>
    </dgm:pt>
    <dgm:pt modelId="{80E8BBA6-F895-4A22-870A-A96F2C87234A}" type="pres">
      <dgm:prSet presAssocID="{D428F6C2-83CB-47F8-9DD0-47E1933C6D8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B817C-2445-490E-873F-D5B60817C804}" type="pres">
      <dgm:prSet presAssocID="{D428F6C2-83CB-47F8-9DD0-47E1933C6D8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65CB-9369-4402-A4DC-CFC732494E2F}" type="pres">
      <dgm:prSet presAssocID="{878A1517-3A61-4093-A42D-90BBA4116C97}" presName="sp" presStyleCnt="0"/>
      <dgm:spPr/>
      <dgm:t>
        <a:bodyPr/>
        <a:lstStyle/>
        <a:p>
          <a:endParaRPr lang="ru-RU"/>
        </a:p>
      </dgm:t>
    </dgm:pt>
    <dgm:pt modelId="{8998103A-3FC5-41A5-9CF6-E162B14E178C}" type="pres">
      <dgm:prSet presAssocID="{CDAC9988-BE48-4244-B65F-D30ED8730C26}" presName="composite" presStyleCnt="0"/>
      <dgm:spPr/>
      <dgm:t>
        <a:bodyPr/>
        <a:lstStyle/>
        <a:p>
          <a:endParaRPr lang="ru-RU"/>
        </a:p>
      </dgm:t>
    </dgm:pt>
    <dgm:pt modelId="{FD0C626D-79CC-4B87-ABAE-1234BACB7D4D}" type="pres">
      <dgm:prSet presAssocID="{CDAC9988-BE48-4244-B65F-D30ED8730C2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7701B-A58B-4D8D-9089-08FF7F9772DD}" type="pres">
      <dgm:prSet presAssocID="{CDAC9988-BE48-4244-B65F-D30ED8730C2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525CB-2422-43C7-81EB-CC28AB75D885}" type="pres">
      <dgm:prSet presAssocID="{B661DB56-CF15-40B3-97B6-D4595FBC44BD}" presName="sp" presStyleCnt="0"/>
      <dgm:spPr/>
      <dgm:t>
        <a:bodyPr/>
        <a:lstStyle/>
        <a:p>
          <a:endParaRPr lang="ru-RU"/>
        </a:p>
      </dgm:t>
    </dgm:pt>
    <dgm:pt modelId="{14A2CAF6-7A96-4D4F-9910-394EE4D1329A}" type="pres">
      <dgm:prSet presAssocID="{36A6BF8B-A58A-4710-8AF3-5E9487289447}" presName="composite" presStyleCnt="0"/>
      <dgm:spPr/>
      <dgm:t>
        <a:bodyPr/>
        <a:lstStyle/>
        <a:p>
          <a:endParaRPr lang="ru-RU"/>
        </a:p>
      </dgm:t>
    </dgm:pt>
    <dgm:pt modelId="{BE54E0B6-18FC-4CDF-A26D-108DF5E40AF8}" type="pres">
      <dgm:prSet presAssocID="{36A6BF8B-A58A-4710-8AF3-5E948728944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FAD10-ED12-40EC-8F13-67830CC2F1D8}" type="pres">
      <dgm:prSet presAssocID="{36A6BF8B-A58A-4710-8AF3-5E948728944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9D5F2-B472-4D90-A82E-CB8AAD8768B9}" type="pres">
      <dgm:prSet presAssocID="{A78D2DB0-5A15-44B1-AFDC-CB82C692F3DB}" presName="sp" presStyleCnt="0"/>
      <dgm:spPr/>
      <dgm:t>
        <a:bodyPr/>
        <a:lstStyle/>
        <a:p>
          <a:endParaRPr lang="ru-RU"/>
        </a:p>
      </dgm:t>
    </dgm:pt>
    <dgm:pt modelId="{E9D3090B-6E27-44BD-8F32-EEEF69362365}" type="pres">
      <dgm:prSet presAssocID="{C74291DB-2B30-4861-9FDB-70FC9BBB2D4F}" presName="composite" presStyleCnt="0"/>
      <dgm:spPr/>
      <dgm:t>
        <a:bodyPr/>
        <a:lstStyle/>
        <a:p>
          <a:endParaRPr lang="ru-RU"/>
        </a:p>
      </dgm:t>
    </dgm:pt>
    <dgm:pt modelId="{25B63AD9-4754-4B4C-AE8D-0D7918A8CCA9}" type="pres">
      <dgm:prSet presAssocID="{C74291DB-2B30-4861-9FDB-70FC9BBB2D4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6CBA2-9823-45A6-B862-3FEB8E909012}" type="pres">
      <dgm:prSet presAssocID="{C74291DB-2B30-4861-9FDB-70FC9BBB2D4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797B3-32EB-4137-95D7-8BC3C115BEBC}" srcId="{6D5FB4AD-661E-4A81-AABB-F394DFE9DB8E}" destId="{B5650857-CBD7-40A0-B1F6-F9B1BE754C9E}" srcOrd="0" destOrd="0" parTransId="{D31FE518-6661-4868-BCC6-36535185C656}" sibTransId="{0B17BB76-8260-4CCE-BC62-505CD2B364C9}"/>
    <dgm:cxn modelId="{1884EF4D-BE4C-4071-A97D-61FEDDFC9BC0}" srcId="{EAB8735B-0DD0-49EB-BE0C-28626EFD418B}" destId="{76EF352C-EF8C-42E2-A446-EF91C99B177F}" srcOrd="1" destOrd="0" parTransId="{E4F35AC4-2ACA-40B7-BDA1-D9788ADB4D5C}" sibTransId="{C2977D93-2036-4676-A791-D9AA975443AA}"/>
    <dgm:cxn modelId="{27FC830E-3640-45F4-B310-BF39967ECADD}" type="presOf" srcId="{B5650857-CBD7-40A0-B1F6-F9B1BE754C9E}" destId="{3B596CDD-BE65-43E2-B054-D7419A71469C}" srcOrd="0" destOrd="0" presId="urn:microsoft.com/office/officeart/2005/8/layout/chevron2"/>
    <dgm:cxn modelId="{353D2301-43A9-4C01-B968-5528D05B8F99}" type="presOf" srcId="{5CC41E8C-CC5D-4778-A8EE-267716AAD190}" destId="{9A26CBA2-9823-45A6-B862-3FEB8E909012}" srcOrd="0" destOrd="0" presId="urn:microsoft.com/office/officeart/2005/8/layout/chevron2"/>
    <dgm:cxn modelId="{609617F5-BA8C-4474-9AB5-D00BCB3189AD}" srcId="{EAB8735B-0DD0-49EB-BE0C-28626EFD418B}" destId="{C74291DB-2B30-4861-9FDB-70FC9BBB2D4F}" srcOrd="5" destOrd="0" parTransId="{875186B9-DCDF-4CC0-91F8-70B2E5A7FEB2}" sibTransId="{8515D30B-A3F8-497C-8CF3-041A30835E36}"/>
    <dgm:cxn modelId="{5E1BB71B-006E-43DE-967E-0F7648C7556B}" type="presOf" srcId="{CDAC9988-BE48-4244-B65F-D30ED8730C26}" destId="{FD0C626D-79CC-4B87-ABAE-1234BACB7D4D}" srcOrd="0" destOrd="0" presId="urn:microsoft.com/office/officeart/2005/8/layout/chevron2"/>
    <dgm:cxn modelId="{D3453F7A-BFD7-4053-B4FF-F58901BD5FEC}" type="presOf" srcId="{36A6BF8B-A58A-4710-8AF3-5E9487289447}" destId="{BE54E0B6-18FC-4CDF-A26D-108DF5E40AF8}" srcOrd="0" destOrd="0" presId="urn:microsoft.com/office/officeart/2005/8/layout/chevron2"/>
    <dgm:cxn modelId="{58CFC0A1-F432-4A4A-AB4F-9FA5D58E3456}" srcId="{D428F6C2-83CB-47F8-9DD0-47E1933C6D88}" destId="{2CEE38FC-232E-4132-B6D4-FA5837370A07}" srcOrd="0" destOrd="0" parTransId="{DDF44DA3-CE6E-4770-8D4F-20745A065140}" sibTransId="{1B21E3AE-CC04-4D92-B9C9-2C976DE621E6}"/>
    <dgm:cxn modelId="{CD09EE5E-3416-41BB-9CDB-680D53A78674}" type="presOf" srcId="{E83F4146-1080-475B-9C77-1D4E5B41EFAC}" destId="{A487701B-A58B-4D8D-9089-08FF7F9772DD}" srcOrd="0" destOrd="0" presId="urn:microsoft.com/office/officeart/2005/8/layout/chevron2"/>
    <dgm:cxn modelId="{67932CA6-2691-4C8C-8F6B-BF705158F0AC}" type="presOf" srcId="{EAB8735B-0DD0-49EB-BE0C-28626EFD418B}" destId="{5205A6AF-57D5-4111-9B33-F0321CDD04E0}" srcOrd="0" destOrd="0" presId="urn:microsoft.com/office/officeart/2005/8/layout/chevron2"/>
    <dgm:cxn modelId="{A856B65C-3577-4C6C-870D-2E963D8DC90B}" type="presOf" srcId="{C74291DB-2B30-4861-9FDB-70FC9BBB2D4F}" destId="{25B63AD9-4754-4B4C-AE8D-0D7918A8CCA9}" srcOrd="0" destOrd="0" presId="urn:microsoft.com/office/officeart/2005/8/layout/chevron2"/>
    <dgm:cxn modelId="{84DBEA30-2EF8-41AA-891B-76DF4AA60525}" srcId="{EAB8735B-0DD0-49EB-BE0C-28626EFD418B}" destId="{D428F6C2-83CB-47F8-9DD0-47E1933C6D88}" srcOrd="2" destOrd="0" parTransId="{01B01A50-2259-4B16-A5C2-428304F926DA}" sibTransId="{878A1517-3A61-4093-A42D-90BBA4116C97}"/>
    <dgm:cxn modelId="{21816899-6157-4982-98A9-08A8186FCD1D}" type="presOf" srcId="{8F739CDC-4321-495B-B182-ADF626716F75}" destId="{2069235A-9CE1-47F3-BDD8-5691D0A629DA}" srcOrd="0" destOrd="0" presId="urn:microsoft.com/office/officeart/2005/8/layout/chevron2"/>
    <dgm:cxn modelId="{A3F82FAF-8DD4-4A1D-B1DF-B1927B04DFE7}" srcId="{CDAC9988-BE48-4244-B65F-D30ED8730C26}" destId="{E83F4146-1080-475B-9C77-1D4E5B41EFAC}" srcOrd="0" destOrd="0" parTransId="{ABBF7743-9516-4F75-8837-E2069E2A53F4}" sibTransId="{6119E3F7-907C-4A52-9696-366EDAB5E56C}"/>
    <dgm:cxn modelId="{26B973DB-3DDA-484A-B221-C96B9FEF6ABA}" type="presOf" srcId="{2CEE38FC-232E-4132-B6D4-FA5837370A07}" destId="{4EDB817C-2445-490E-873F-D5B60817C804}" srcOrd="0" destOrd="0" presId="urn:microsoft.com/office/officeart/2005/8/layout/chevron2"/>
    <dgm:cxn modelId="{DE4053A3-EEE9-47DA-8833-AA160A69C84D}" srcId="{36A6BF8B-A58A-4710-8AF3-5E9487289447}" destId="{120D402A-971D-4A96-9D07-349C4BF4759E}" srcOrd="0" destOrd="0" parTransId="{F00E8FCF-4D30-4FCE-B001-86E143DCC3FD}" sibTransId="{86AFC814-1055-4CE8-A7E8-C6EE08F959BE}"/>
    <dgm:cxn modelId="{8A8DDA89-8A31-425D-92AC-83A026411842}" srcId="{76EF352C-EF8C-42E2-A446-EF91C99B177F}" destId="{8F739CDC-4321-495B-B182-ADF626716F75}" srcOrd="0" destOrd="0" parTransId="{694B423C-A8DA-45D1-B991-EA4B26867422}" sibTransId="{2BD3C0BF-053E-4F8B-8CEA-776438043EB8}"/>
    <dgm:cxn modelId="{3C710611-6694-466B-A00B-4F3415631F6F}" type="presOf" srcId="{120D402A-971D-4A96-9D07-349C4BF4759E}" destId="{031FAD10-ED12-40EC-8F13-67830CC2F1D8}" srcOrd="0" destOrd="0" presId="urn:microsoft.com/office/officeart/2005/8/layout/chevron2"/>
    <dgm:cxn modelId="{EADCC96E-1E4F-40FC-ACB0-2081C9990182}" type="presOf" srcId="{76EF352C-EF8C-42E2-A446-EF91C99B177F}" destId="{FC58977B-29EB-4F0A-9F91-405B6D461A93}" srcOrd="0" destOrd="0" presId="urn:microsoft.com/office/officeart/2005/8/layout/chevron2"/>
    <dgm:cxn modelId="{D568EDC7-1A12-4DDB-8B76-8F020A8B7D56}" type="presOf" srcId="{D428F6C2-83CB-47F8-9DD0-47E1933C6D88}" destId="{80E8BBA6-F895-4A22-870A-A96F2C87234A}" srcOrd="0" destOrd="0" presId="urn:microsoft.com/office/officeart/2005/8/layout/chevron2"/>
    <dgm:cxn modelId="{5D2EE5E0-0CC4-4226-828D-5996F7BD8598}" srcId="{C74291DB-2B30-4861-9FDB-70FC9BBB2D4F}" destId="{5CC41E8C-CC5D-4778-A8EE-267716AAD190}" srcOrd="0" destOrd="0" parTransId="{90CD8B9A-08F7-4DF1-AA85-0B0C0E3E3E19}" sibTransId="{801743D7-A394-4486-9791-C636EFA953AF}"/>
    <dgm:cxn modelId="{521DB1AC-F967-45C5-8A0E-BAAAD0D187DB}" type="presOf" srcId="{6D5FB4AD-661E-4A81-AABB-F394DFE9DB8E}" destId="{EC8A8B7A-E7BF-47E2-974C-1A5CE8E8835F}" srcOrd="0" destOrd="0" presId="urn:microsoft.com/office/officeart/2005/8/layout/chevron2"/>
    <dgm:cxn modelId="{BF78E35A-8077-4D2F-BA03-ABBA3A275598}" srcId="{EAB8735B-0DD0-49EB-BE0C-28626EFD418B}" destId="{CDAC9988-BE48-4244-B65F-D30ED8730C26}" srcOrd="3" destOrd="0" parTransId="{1AF63ACF-141B-4D5E-BF22-BF8FEDBF86DF}" sibTransId="{B661DB56-CF15-40B3-97B6-D4595FBC44BD}"/>
    <dgm:cxn modelId="{7F726DEB-DDEF-45E8-A634-92387FC9C4E2}" srcId="{EAB8735B-0DD0-49EB-BE0C-28626EFD418B}" destId="{6D5FB4AD-661E-4A81-AABB-F394DFE9DB8E}" srcOrd="0" destOrd="0" parTransId="{B8AE930D-349D-4106-A5AD-9D9DB605DEFF}" sibTransId="{E3A9AF9E-8A70-4D31-9CD0-B4DC6FC29D18}"/>
    <dgm:cxn modelId="{32845B60-07A5-42E8-88AD-D8DD62A1F549}" srcId="{EAB8735B-0DD0-49EB-BE0C-28626EFD418B}" destId="{36A6BF8B-A58A-4710-8AF3-5E9487289447}" srcOrd="4" destOrd="0" parTransId="{A739AE56-CB23-4C1B-8D87-24DDF0E619D3}" sibTransId="{A78D2DB0-5A15-44B1-AFDC-CB82C692F3DB}"/>
    <dgm:cxn modelId="{BE7FAB4D-34ED-4330-9C4F-EE0FC9718687}" type="presParOf" srcId="{5205A6AF-57D5-4111-9B33-F0321CDD04E0}" destId="{C9A68561-22E2-4FC9-9F7B-2699DEDA8FF8}" srcOrd="0" destOrd="0" presId="urn:microsoft.com/office/officeart/2005/8/layout/chevron2"/>
    <dgm:cxn modelId="{E294792B-0C6E-4100-A627-C08D76988759}" type="presParOf" srcId="{C9A68561-22E2-4FC9-9F7B-2699DEDA8FF8}" destId="{EC8A8B7A-E7BF-47E2-974C-1A5CE8E8835F}" srcOrd="0" destOrd="0" presId="urn:microsoft.com/office/officeart/2005/8/layout/chevron2"/>
    <dgm:cxn modelId="{CA18AEB9-20AF-4501-9B25-DD678207942B}" type="presParOf" srcId="{C9A68561-22E2-4FC9-9F7B-2699DEDA8FF8}" destId="{3B596CDD-BE65-43E2-B054-D7419A71469C}" srcOrd="1" destOrd="0" presId="urn:microsoft.com/office/officeart/2005/8/layout/chevron2"/>
    <dgm:cxn modelId="{5D8F331E-D97D-4A81-89D3-27453E0307F2}" type="presParOf" srcId="{5205A6AF-57D5-4111-9B33-F0321CDD04E0}" destId="{BB65B322-5393-4913-9EAB-B9050FA0EFF1}" srcOrd="1" destOrd="0" presId="urn:microsoft.com/office/officeart/2005/8/layout/chevron2"/>
    <dgm:cxn modelId="{91FE5B11-F594-40CA-AB83-F83AFC97EC52}" type="presParOf" srcId="{5205A6AF-57D5-4111-9B33-F0321CDD04E0}" destId="{A73AFA68-BD36-414C-B0DA-4F0C2FF5109C}" srcOrd="2" destOrd="0" presId="urn:microsoft.com/office/officeart/2005/8/layout/chevron2"/>
    <dgm:cxn modelId="{63CDE17C-157C-4EC0-A62D-5B018B6996C3}" type="presParOf" srcId="{A73AFA68-BD36-414C-B0DA-4F0C2FF5109C}" destId="{FC58977B-29EB-4F0A-9F91-405B6D461A93}" srcOrd="0" destOrd="0" presId="urn:microsoft.com/office/officeart/2005/8/layout/chevron2"/>
    <dgm:cxn modelId="{C4362AC9-8AA0-4A8B-A466-35F2AAE8FD92}" type="presParOf" srcId="{A73AFA68-BD36-414C-B0DA-4F0C2FF5109C}" destId="{2069235A-9CE1-47F3-BDD8-5691D0A629DA}" srcOrd="1" destOrd="0" presId="urn:microsoft.com/office/officeart/2005/8/layout/chevron2"/>
    <dgm:cxn modelId="{B6046FF9-B363-4D4E-83C6-1C0404C99C6E}" type="presParOf" srcId="{5205A6AF-57D5-4111-9B33-F0321CDD04E0}" destId="{9E49F644-9FDC-45DC-8E3B-FFBAF7C064BA}" srcOrd="3" destOrd="0" presId="urn:microsoft.com/office/officeart/2005/8/layout/chevron2"/>
    <dgm:cxn modelId="{CFDC5CE2-5AB0-4CE3-B7AD-87C9E4C62B3B}" type="presParOf" srcId="{5205A6AF-57D5-4111-9B33-F0321CDD04E0}" destId="{7773F614-A786-4A76-B695-EF025D7A30F6}" srcOrd="4" destOrd="0" presId="urn:microsoft.com/office/officeart/2005/8/layout/chevron2"/>
    <dgm:cxn modelId="{5647BE43-3E72-45A8-9466-B3B829D4BCB3}" type="presParOf" srcId="{7773F614-A786-4A76-B695-EF025D7A30F6}" destId="{80E8BBA6-F895-4A22-870A-A96F2C87234A}" srcOrd="0" destOrd="0" presId="urn:microsoft.com/office/officeart/2005/8/layout/chevron2"/>
    <dgm:cxn modelId="{F81D0A39-6359-49AE-9C08-7110038C3A69}" type="presParOf" srcId="{7773F614-A786-4A76-B695-EF025D7A30F6}" destId="{4EDB817C-2445-490E-873F-D5B60817C804}" srcOrd="1" destOrd="0" presId="urn:microsoft.com/office/officeart/2005/8/layout/chevron2"/>
    <dgm:cxn modelId="{4E1FD9FA-9D68-478B-8A40-27609DC03481}" type="presParOf" srcId="{5205A6AF-57D5-4111-9B33-F0321CDD04E0}" destId="{4C1465CB-9369-4402-A4DC-CFC732494E2F}" srcOrd="5" destOrd="0" presId="urn:microsoft.com/office/officeart/2005/8/layout/chevron2"/>
    <dgm:cxn modelId="{221B9B6B-621A-449D-AA7A-713554F7E42D}" type="presParOf" srcId="{5205A6AF-57D5-4111-9B33-F0321CDD04E0}" destId="{8998103A-3FC5-41A5-9CF6-E162B14E178C}" srcOrd="6" destOrd="0" presId="urn:microsoft.com/office/officeart/2005/8/layout/chevron2"/>
    <dgm:cxn modelId="{09ADEC03-64F5-4F5E-8446-9079FFA01696}" type="presParOf" srcId="{8998103A-3FC5-41A5-9CF6-E162B14E178C}" destId="{FD0C626D-79CC-4B87-ABAE-1234BACB7D4D}" srcOrd="0" destOrd="0" presId="urn:microsoft.com/office/officeart/2005/8/layout/chevron2"/>
    <dgm:cxn modelId="{5F9AED6A-1B59-40F6-A81F-229D60CBB852}" type="presParOf" srcId="{8998103A-3FC5-41A5-9CF6-E162B14E178C}" destId="{A487701B-A58B-4D8D-9089-08FF7F9772DD}" srcOrd="1" destOrd="0" presId="urn:microsoft.com/office/officeart/2005/8/layout/chevron2"/>
    <dgm:cxn modelId="{B448D4DC-4533-43D8-901E-5F8874C3BBFC}" type="presParOf" srcId="{5205A6AF-57D5-4111-9B33-F0321CDD04E0}" destId="{C52525CB-2422-43C7-81EB-CC28AB75D885}" srcOrd="7" destOrd="0" presId="urn:microsoft.com/office/officeart/2005/8/layout/chevron2"/>
    <dgm:cxn modelId="{1C9C4385-2062-428E-A6E1-029F6A7BBEF2}" type="presParOf" srcId="{5205A6AF-57D5-4111-9B33-F0321CDD04E0}" destId="{14A2CAF6-7A96-4D4F-9910-394EE4D1329A}" srcOrd="8" destOrd="0" presId="urn:microsoft.com/office/officeart/2005/8/layout/chevron2"/>
    <dgm:cxn modelId="{70115B85-89A3-4DC7-8802-2413E3215E8D}" type="presParOf" srcId="{14A2CAF6-7A96-4D4F-9910-394EE4D1329A}" destId="{BE54E0B6-18FC-4CDF-A26D-108DF5E40AF8}" srcOrd="0" destOrd="0" presId="urn:microsoft.com/office/officeart/2005/8/layout/chevron2"/>
    <dgm:cxn modelId="{54F18F41-1825-43C8-96CC-B808CDBD6632}" type="presParOf" srcId="{14A2CAF6-7A96-4D4F-9910-394EE4D1329A}" destId="{031FAD10-ED12-40EC-8F13-67830CC2F1D8}" srcOrd="1" destOrd="0" presId="urn:microsoft.com/office/officeart/2005/8/layout/chevron2"/>
    <dgm:cxn modelId="{50365038-34E1-43AC-8E9B-0B791E6A9E36}" type="presParOf" srcId="{5205A6AF-57D5-4111-9B33-F0321CDD04E0}" destId="{CE79D5F2-B472-4D90-A82E-CB8AAD8768B9}" srcOrd="9" destOrd="0" presId="urn:microsoft.com/office/officeart/2005/8/layout/chevron2"/>
    <dgm:cxn modelId="{6B45D00E-FF52-422D-81E5-C8463CA27616}" type="presParOf" srcId="{5205A6AF-57D5-4111-9B33-F0321CDD04E0}" destId="{E9D3090B-6E27-44BD-8F32-EEEF69362365}" srcOrd="10" destOrd="0" presId="urn:microsoft.com/office/officeart/2005/8/layout/chevron2"/>
    <dgm:cxn modelId="{06E6744A-0B8F-469D-8512-135FA5CDDEFA}" type="presParOf" srcId="{E9D3090B-6E27-44BD-8F32-EEEF69362365}" destId="{25B63AD9-4754-4B4C-AE8D-0D7918A8CCA9}" srcOrd="0" destOrd="0" presId="urn:microsoft.com/office/officeart/2005/8/layout/chevron2"/>
    <dgm:cxn modelId="{4AFDABBF-92D9-4EDC-9885-42E0B0DF7E8B}" type="presParOf" srcId="{E9D3090B-6E27-44BD-8F32-EEEF69362365}" destId="{9A26CBA2-9823-45A6-B862-3FEB8E9090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AB12F-6AAC-4972-A97D-DE5905C2A02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61072B2-2362-43CE-B8A2-03039E8B2CDC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Актуальность</a:t>
          </a:r>
          <a:endParaRPr lang="ru-RU" sz="2400" b="1" dirty="0">
            <a:latin typeface="Century Gothic" pitchFamily="34" charset="0"/>
          </a:endParaRPr>
        </a:p>
      </dgm:t>
    </dgm:pt>
    <dgm:pt modelId="{C3B57A6C-3F4B-41E9-85C4-7DD440047FDD}" type="parTrans" cxnId="{236FB56E-BA17-4BBD-B995-8597BE1C1BB4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49A18CAD-4FA2-4B0F-B41A-8438EF453ADE}" type="sibTrans" cxnId="{236FB56E-BA17-4BBD-B995-8597BE1C1BB4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85F021E4-A840-45DF-A4A5-139A05C42720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 Целостность, логичность</a:t>
          </a:r>
          <a:endParaRPr lang="ru-RU" sz="2400" b="1" dirty="0">
            <a:latin typeface="Century Gothic" pitchFamily="34" charset="0"/>
          </a:endParaRPr>
        </a:p>
      </dgm:t>
    </dgm:pt>
    <dgm:pt modelId="{EAA2A127-D868-45D0-8EED-D39832D72F9B}" type="parTrans" cxnId="{2FECF5E4-7365-492C-8F84-80CAAFCE9357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15E5602D-AC97-48FC-889A-721163C0D31A}" type="sibTrans" cxnId="{2FECF5E4-7365-492C-8F84-80CAAFCE9357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C4352070-A4BC-4879-908C-62BB78F8E567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Методическое обеспечение </a:t>
          </a:r>
          <a:endParaRPr lang="ru-RU" sz="2400" b="1" dirty="0">
            <a:latin typeface="Century Gothic" pitchFamily="34" charset="0"/>
          </a:endParaRPr>
        </a:p>
      </dgm:t>
    </dgm:pt>
    <dgm:pt modelId="{43CC5FA7-6DCD-455C-8F62-815970D77691}" type="parTrans" cxnId="{3A1420A4-5B6F-4D4F-90D2-08DA840B251D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00AD4BD2-D529-4435-9729-4F76E53824B2}" type="sibTrans" cxnId="{3A1420A4-5B6F-4D4F-90D2-08DA840B251D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9E230576-D586-473E-839E-D7917B1F7658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Материально-техническое обеспечение</a:t>
          </a:r>
          <a:endParaRPr lang="ru-RU" sz="2400" b="1" dirty="0">
            <a:latin typeface="Century Gothic" pitchFamily="34" charset="0"/>
          </a:endParaRPr>
        </a:p>
      </dgm:t>
    </dgm:pt>
    <dgm:pt modelId="{44649125-C95F-401B-9EA7-59B21C40E38B}" type="parTrans" cxnId="{39D1C40B-891B-4635-9934-97E2929FE163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5D61DA43-6552-48F2-8AEF-E8DDE6FB5B20}" type="sibTrans" cxnId="{39D1C40B-891B-4635-9934-97E2929FE163}">
      <dgm:prSet/>
      <dgm:spPr/>
      <dgm:t>
        <a:bodyPr/>
        <a:lstStyle/>
        <a:p>
          <a:endParaRPr lang="ru-RU" sz="2000">
            <a:latin typeface="Century Gothic" pitchFamily="34" charset="0"/>
          </a:endParaRPr>
        </a:p>
      </dgm:t>
    </dgm:pt>
    <dgm:pt modelId="{D45B9F3C-4C79-44D1-A14E-EE4AA7A737A3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Практическая значимость</a:t>
          </a:r>
          <a:endParaRPr lang="ru-RU" sz="2400" b="1" dirty="0">
            <a:latin typeface="Century Gothic" pitchFamily="34" charset="0"/>
          </a:endParaRPr>
        </a:p>
      </dgm:t>
    </dgm:pt>
    <dgm:pt modelId="{7CCF1C50-2EF0-4D20-A52E-0B630450E9F2}" type="parTrans" cxnId="{187939EC-F6F8-4D0E-A888-EBBE2BAFA86F}">
      <dgm:prSet/>
      <dgm:spPr/>
      <dgm:t>
        <a:bodyPr/>
        <a:lstStyle/>
        <a:p>
          <a:endParaRPr lang="ru-RU"/>
        </a:p>
      </dgm:t>
    </dgm:pt>
    <dgm:pt modelId="{A6897A29-CBAC-4ABA-AEC2-324A0ABB57D8}" type="sibTrans" cxnId="{187939EC-F6F8-4D0E-A888-EBBE2BAFA86F}">
      <dgm:prSet/>
      <dgm:spPr/>
      <dgm:t>
        <a:bodyPr/>
        <a:lstStyle/>
        <a:p>
          <a:endParaRPr lang="ru-RU"/>
        </a:p>
      </dgm:t>
    </dgm:pt>
    <dgm:pt modelId="{22797362-C4EE-436A-BAB8-080170DE8225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 Результативность программы</a:t>
          </a:r>
          <a:endParaRPr lang="ru-RU" sz="2400" b="1" dirty="0">
            <a:latin typeface="Century Gothic" pitchFamily="34" charset="0"/>
          </a:endParaRPr>
        </a:p>
      </dgm:t>
    </dgm:pt>
    <dgm:pt modelId="{2C8AB16E-5E64-43F3-8C0E-8201E82BE76A}" type="parTrans" cxnId="{B2E86195-B1C9-460A-81B8-D171862E7B9A}">
      <dgm:prSet/>
      <dgm:spPr/>
      <dgm:t>
        <a:bodyPr/>
        <a:lstStyle/>
        <a:p>
          <a:endParaRPr lang="ru-RU"/>
        </a:p>
      </dgm:t>
    </dgm:pt>
    <dgm:pt modelId="{F1B5C6AB-3BEA-45AF-809A-E334EC89EBDF}" type="sibTrans" cxnId="{B2E86195-B1C9-460A-81B8-D171862E7B9A}">
      <dgm:prSet/>
      <dgm:spPr/>
      <dgm:t>
        <a:bodyPr/>
        <a:lstStyle/>
        <a:p>
          <a:endParaRPr lang="ru-RU"/>
        </a:p>
      </dgm:t>
    </dgm:pt>
    <dgm:pt modelId="{076ECFB3-F8E9-4EC3-A58C-AE0D79D255E2}">
      <dgm:prSet phldrT="[Текст]" custT="1"/>
      <dgm:spPr/>
      <dgm:t>
        <a:bodyPr/>
        <a:lstStyle/>
        <a:p>
          <a:r>
            <a:rPr lang="ru-RU" sz="2200" b="1" dirty="0" smtClean="0">
              <a:latin typeface="Century Gothic" pitchFamily="34" charset="0"/>
            </a:rPr>
            <a:t>Соответствие  структуры и её оформления современным требованиям</a:t>
          </a:r>
          <a:endParaRPr lang="ru-RU" sz="2200" b="1" dirty="0">
            <a:latin typeface="Century Gothic" pitchFamily="34" charset="0"/>
          </a:endParaRPr>
        </a:p>
      </dgm:t>
    </dgm:pt>
    <dgm:pt modelId="{589314DE-D444-4C41-BEEC-817C220C75C1}" type="parTrans" cxnId="{C9F6ED74-B987-4E43-8743-3D9D08603821}">
      <dgm:prSet/>
      <dgm:spPr/>
      <dgm:t>
        <a:bodyPr/>
        <a:lstStyle/>
        <a:p>
          <a:endParaRPr lang="ru-RU"/>
        </a:p>
      </dgm:t>
    </dgm:pt>
    <dgm:pt modelId="{EB8AB26B-5316-4833-A60C-0AF63E1A06BB}" type="sibTrans" cxnId="{C9F6ED74-B987-4E43-8743-3D9D08603821}">
      <dgm:prSet/>
      <dgm:spPr/>
      <dgm:t>
        <a:bodyPr/>
        <a:lstStyle/>
        <a:p>
          <a:endParaRPr lang="ru-RU"/>
        </a:p>
      </dgm:t>
    </dgm:pt>
    <dgm:pt modelId="{9A5AD72D-F65C-4581-A9EB-680A38659221}" type="pres">
      <dgm:prSet presAssocID="{943AB12F-6AAC-4972-A97D-DE5905C2A0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0D4714-EBC9-4FD8-9E29-15FDC04C1238}" type="pres">
      <dgm:prSet presAssocID="{943AB12F-6AAC-4972-A97D-DE5905C2A020}" presName="Name1" presStyleCnt="0"/>
      <dgm:spPr/>
      <dgm:t>
        <a:bodyPr/>
        <a:lstStyle/>
        <a:p>
          <a:endParaRPr lang="ru-RU"/>
        </a:p>
      </dgm:t>
    </dgm:pt>
    <dgm:pt modelId="{82163380-11E3-4792-8499-C23EDF2481D9}" type="pres">
      <dgm:prSet presAssocID="{943AB12F-6AAC-4972-A97D-DE5905C2A020}" presName="cycle" presStyleCnt="0"/>
      <dgm:spPr/>
      <dgm:t>
        <a:bodyPr/>
        <a:lstStyle/>
        <a:p>
          <a:endParaRPr lang="ru-RU"/>
        </a:p>
      </dgm:t>
    </dgm:pt>
    <dgm:pt modelId="{1534E32D-07A2-412A-89FA-8A1B32B40E89}" type="pres">
      <dgm:prSet presAssocID="{943AB12F-6AAC-4972-A97D-DE5905C2A020}" presName="srcNode" presStyleLbl="node1" presStyleIdx="0" presStyleCnt="7"/>
      <dgm:spPr/>
      <dgm:t>
        <a:bodyPr/>
        <a:lstStyle/>
        <a:p>
          <a:endParaRPr lang="ru-RU"/>
        </a:p>
      </dgm:t>
    </dgm:pt>
    <dgm:pt modelId="{B1F2313F-F580-4F2A-AC06-E335D85EEEC0}" type="pres">
      <dgm:prSet presAssocID="{943AB12F-6AAC-4972-A97D-DE5905C2A020}" presName="conn" presStyleLbl="parChTrans1D2" presStyleIdx="0" presStyleCnt="1"/>
      <dgm:spPr/>
      <dgm:t>
        <a:bodyPr/>
        <a:lstStyle/>
        <a:p>
          <a:endParaRPr lang="ru-RU"/>
        </a:p>
      </dgm:t>
    </dgm:pt>
    <dgm:pt modelId="{2DA0987E-0403-4694-B09F-379B259398DB}" type="pres">
      <dgm:prSet presAssocID="{943AB12F-6AAC-4972-A97D-DE5905C2A020}" presName="extraNode" presStyleLbl="node1" presStyleIdx="0" presStyleCnt="7"/>
      <dgm:spPr/>
      <dgm:t>
        <a:bodyPr/>
        <a:lstStyle/>
        <a:p>
          <a:endParaRPr lang="ru-RU"/>
        </a:p>
      </dgm:t>
    </dgm:pt>
    <dgm:pt modelId="{4D366F4B-9E06-421F-8B27-9564DBF20D43}" type="pres">
      <dgm:prSet presAssocID="{943AB12F-6AAC-4972-A97D-DE5905C2A020}" presName="dstNode" presStyleLbl="node1" presStyleIdx="0" presStyleCnt="7"/>
      <dgm:spPr/>
      <dgm:t>
        <a:bodyPr/>
        <a:lstStyle/>
        <a:p>
          <a:endParaRPr lang="ru-RU"/>
        </a:p>
      </dgm:t>
    </dgm:pt>
    <dgm:pt modelId="{B79C263C-BED1-4400-8AB1-3B924C6E87DB}" type="pres">
      <dgm:prSet presAssocID="{C61072B2-2362-43CE-B8A2-03039E8B2CDC}" presName="text_1" presStyleLbl="node1" presStyleIdx="0" presStyleCnt="7" custScaleY="10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51890-C9A8-4499-A534-0EE7B1EE6BEE}" type="pres">
      <dgm:prSet presAssocID="{C61072B2-2362-43CE-B8A2-03039E8B2CDC}" presName="accent_1" presStyleCnt="0"/>
      <dgm:spPr/>
      <dgm:t>
        <a:bodyPr/>
        <a:lstStyle/>
        <a:p>
          <a:endParaRPr lang="ru-RU"/>
        </a:p>
      </dgm:t>
    </dgm:pt>
    <dgm:pt modelId="{0941D04E-B736-4466-A0F3-C86F3A40CAA2}" type="pres">
      <dgm:prSet presAssocID="{C61072B2-2362-43CE-B8A2-03039E8B2CDC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8E21F27-5997-464E-9BDE-9EAA1451256F}" type="pres">
      <dgm:prSet presAssocID="{85F021E4-A840-45DF-A4A5-139A05C42720}" presName="text_2" presStyleLbl="node1" presStyleIdx="1" presStyleCnt="7" custScaleY="143173" custLinFactNeighborX="-1455" custLinFactNeighborY="-6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34075-D07F-4207-9629-B2854DDBEF43}" type="pres">
      <dgm:prSet presAssocID="{85F021E4-A840-45DF-A4A5-139A05C42720}" presName="accent_2" presStyleCnt="0"/>
      <dgm:spPr/>
      <dgm:t>
        <a:bodyPr/>
        <a:lstStyle/>
        <a:p>
          <a:endParaRPr lang="ru-RU"/>
        </a:p>
      </dgm:t>
    </dgm:pt>
    <dgm:pt modelId="{C73B3607-B96A-408B-828E-203D9B10873B}" type="pres">
      <dgm:prSet presAssocID="{85F021E4-A840-45DF-A4A5-139A05C4272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04D39140-CF7D-4868-80FC-D459E9F8E322}" type="pres">
      <dgm:prSet presAssocID="{C4352070-A4BC-4879-908C-62BB78F8E56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2CDC-921F-440C-814E-DDEC4D21B6DA}" type="pres">
      <dgm:prSet presAssocID="{C4352070-A4BC-4879-908C-62BB78F8E567}" presName="accent_3" presStyleCnt="0"/>
      <dgm:spPr/>
      <dgm:t>
        <a:bodyPr/>
        <a:lstStyle/>
        <a:p>
          <a:endParaRPr lang="ru-RU"/>
        </a:p>
      </dgm:t>
    </dgm:pt>
    <dgm:pt modelId="{EA32F6A7-2915-4E16-878B-18941F69367D}" type="pres">
      <dgm:prSet presAssocID="{C4352070-A4BC-4879-908C-62BB78F8E567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9DC79E0-6CCE-4B7C-B807-8553F6F7A93E}" type="pres">
      <dgm:prSet presAssocID="{9E230576-D586-473E-839E-D7917B1F7658}" presName="text_4" presStyleLbl="node1" presStyleIdx="3" presStyleCnt="7" custScaleY="13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EAFE-0DFC-4B84-AAA0-6D17D6A23EDE}" type="pres">
      <dgm:prSet presAssocID="{9E230576-D586-473E-839E-D7917B1F7658}" presName="accent_4" presStyleCnt="0"/>
      <dgm:spPr/>
      <dgm:t>
        <a:bodyPr/>
        <a:lstStyle/>
        <a:p>
          <a:endParaRPr lang="ru-RU"/>
        </a:p>
      </dgm:t>
    </dgm:pt>
    <dgm:pt modelId="{A27D79CF-AB67-4966-BD8F-FBDC126282E6}" type="pres">
      <dgm:prSet presAssocID="{9E230576-D586-473E-839E-D7917B1F7658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EF6E27E6-3FF9-4C15-BA58-ADE634DDFB7D}" type="pres">
      <dgm:prSet presAssocID="{22797362-C4EE-436A-BAB8-080170DE822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959BA-A5AF-49CD-8F20-1A035BF1627F}" type="pres">
      <dgm:prSet presAssocID="{22797362-C4EE-436A-BAB8-080170DE8225}" presName="accent_5" presStyleCnt="0"/>
      <dgm:spPr/>
      <dgm:t>
        <a:bodyPr/>
        <a:lstStyle/>
        <a:p>
          <a:endParaRPr lang="ru-RU"/>
        </a:p>
      </dgm:t>
    </dgm:pt>
    <dgm:pt modelId="{4C56D64B-399C-41D6-9C6B-711D3DEB623F}" type="pres">
      <dgm:prSet presAssocID="{22797362-C4EE-436A-BAB8-080170DE8225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05DDAE04-3788-4679-B18B-4FD277B0A9F8}" type="pres">
      <dgm:prSet presAssocID="{D45B9F3C-4C79-44D1-A14E-EE4AA7A737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5E050-E7B3-4A7C-8815-639FEEEF9498}" type="pres">
      <dgm:prSet presAssocID="{D45B9F3C-4C79-44D1-A14E-EE4AA7A737A3}" presName="accent_6" presStyleCnt="0"/>
      <dgm:spPr/>
      <dgm:t>
        <a:bodyPr/>
        <a:lstStyle/>
        <a:p>
          <a:endParaRPr lang="ru-RU"/>
        </a:p>
      </dgm:t>
    </dgm:pt>
    <dgm:pt modelId="{E9F0C776-07E9-423B-9998-59ABE12A39FD}" type="pres">
      <dgm:prSet presAssocID="{D45B9F3C-4C79-44D1-A14E-EE4AA7A737A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0A255833-2B59-4DD3-A009-8BD20FEA3FE7}" type="pres">
      <dgm:prSet presAssocID="{076ECFB3-F8E9-4EC3-A58C-AE0D79D255E2}" presName="text_7" presStyleLbl="node1" presStyleIdx="6" presStyleCnt="7" custScaleY="128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E2A7-18BC-4251-AB7A-47A4E4AF986C}" type="pres">
      <dgm:prSet presAssocID="{076ECFB3-F8E9-4EC3-A58C-AE0D79D255E2}" presName="accent_7" presStyleCnt="0"/>
      <dgm:spPr/>
      <dgm:t>
        <a:bodyPr/>
        <a:lstStyle/>
        <a:p>
          <a:endParaRPr lang="ru-RU"/>
        </a:p>
      </dgm:t>
    </dgm:pt>
    <dgm:pt modelId="{C5832CEC-E9C8-44A2-8933-5B8E45C39954}" type="pres">
      <dgm:prSet presAssocID="{076ECFB3-F8E9-4EC3-A58C-AE0D79D255E2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8609E953-8586-457A-92C1-612F3B740FA9}" type="presOf" srcId="{C61072B2-2362-43CE-B8A2-03039E8B2CDC}" destId="{B79C263C-BED1-4400-8AB1-3B924C6E87DB}" srcOrd="0" destOrd="0" presId="urn:microsoft.com/office/officeart/2008/layout/VerticalCurvedList"/>
    <dgm:cxn modelId="{2FECF5E4-7365-492C-8F84-80CAAFCE9357}" srcId="{943AB12F-6AAC-4972-A97D-DE5905C2A020}" destId="{85F021E4-A840-45DF-A4A5-139A05C42720}" srcOrd="1" destOrd="0" parTransId="{EAA2A127-D868-45D0-8EED-D39832D72F9B}" sibTransId="{15E5602D-AC97-48FC-889A-721163C0D31A}"/>
    <dgm:cxn modelId="{A4128027-ADA3-402D-86AF-56228C052B1C}" type="presOf" srcId="{C4352070-A4BC-4879-908C-62BB78F8E567}" destId="{04D39140-CF7D-4868-80FC-D459E9F8E322}" srcOrd="0" destOrd="0" presId="urn:microsoft.com/office/officeart/2008/layout/VerticalCurvedList"/>
    <dgm:cxn modelId="{C9F6ED74-B987-4E43-8743-3D9D08603821}" srcId="{943AB12F-6AAC-4972-A97D-DE5905C2A020}" destId="{076ECFB3-F8E9-4EC3-A58C-AE0D79D255E2}" srcOrd="6" destOrd="0" parTransId="{589314DE-D444-4C41-BEEC-817C220C75C1}" sibTransId="{EB8AB26B-5316-4833-A60C-0AF63E1A06BB}"/>
    <dgm:cxn modelId="{3A1420A4-5B6F-4D4F-90D2-08DA840B251D}" srcId="{943AB12F-6AAC-4972-A97D-DE5905C2A020}" destId="{C4352070-A4BC-4879-908C-62BB78F8E567}" srcOrd="2" destOrd="0" parTransId="{43CC5FA7-6DCD-455C-8F62-815970D77691}" sibTransId="{00AD4BD2-D529-4435-9729-4F76E53824B2}"/>
    <dgm:cxn modelId="{B2E86195-B1C9-460A-81B8-D171862E7B9A}" srcId="{943AB12F-6AAC-4972-A97D-DE5905C2A020}" destId="{22797362-C4EE-436A-BAB8-080170DE8225}" srcOrd="4" destOrd="0" parTransId="{2C8AB16E-5E64-43F3-8C0E-8201E82BE76A}" sibTransId="{F1B5C6AB-3BEA-45AF-809A-E334EC89EBDF}"/>
    <dgm:cxn modelId="{A95606B2-CF5B-48BC-B917-9966E551ADE4}" type="presOf" srcId="{49A18CAD-4FA2-4B0F-B41A-8438EF453ADE}" destId="{B1F2313F-F580-4F2A-AC06-E335D85EEEC0}" srcOrd="0" destOrd="0" presId="urn:microsoft.com/office/officeart/2008/layout/VerticalCurvedList"/>
    <dgm:cxn modelId="{13483751-41B5-45C5-A7EC-2F4DEC748997}" type="presOf" srcId="{9E230576-D586-473E-839E-D7917B1F7658}" destId="{69DC79E0-6CCE-4B7C-B807-8553F6F7A93E}" srcOrd="0" destOrd="0" presId="urn:microsoft.com/office/officeart/2008/layout/VerticalCurvedList"/>
    <dgm:cxn modelId="{E39E6AD7-D141-46AA-A574-0F5E0B6EF447}" type="presOf" srcId="{22797362-C4EE-436A-BAB8-080170DE8225}" destId="{EF6E27E6-3FF9-4C15-BA58-ADE634DDFB7D}" srcOrd="0" destOrd="0" presId="urn:microsoft.com/office/officeart/2008/layout/VerticalCurvedList"/>
    <dgm:cxn modelId="{4FCACB7F-33CE-42AF-8237-DF1981CD275E}" type="presOf" srcId="{85F021E4-A840-45DF-A4A5-139A05C42720}" destId="{B8E21F27-5997-464E-9BDE-9EAA1451256F}" srcOrd="0" destOrd="0" presId="urn:microsoft.com/office/officeart/2008/layout/VerticalCurvedList"/>
    <dgm:cxn modelId="{187939EC-F6F8-4D0E-A888-EBBE2BAFA86F}" srcId="{943AB12F-6AAC-4972-A97D-DE5905C2A020}" destId="{D45B9F3C-4C79-44D1-A14E-EE4AA7A737A3}" srcOrd="5" destOrd="0" parTransId="{7CCF1C50-2EF0-4D20-A52E-0B630450E9F2}" sibTransId="{A6897A29-CBAC-4ABA-AEC2-324A0ABB57D8}"/>
    <dgm:cxn modelId="{9EA0B977-18E0-4C48-94ED-AACE4EB8F7E5}" type="presOf" srcId="{D45B9F3C-4C79-44D1-A14E-EE4AA7A737A3}" destId="{05DDAE04-3788-4679-B18B-4FD277B0A9F8}" srcOrd="0" destOrd="0" presId="urn:microsoft.com/office/officeart/2008/layout/VerticalCurvedList"/>
    <dgm:cxn modelId="{A03E5E01-E6E5-4DA7-84B6-463A0ED64E8E}" type="presOf" srcId="{943AB12F-6AAC-4972-A97D-DE5905C2A020}" destId="{9A5AD72D-F65C-4581-A9EB-680A38659221}" srcOrd="0" destOrd="0" presId="urn:microsoft.com/office/officeart/2008/layout/VerticalCurvedList"/>
    <dgm:cxn modelId="{D7BE0798-EA9D-4094-A85D-67416434E08F}" type="presOf" srcId="{076ECFB3-F8E9-4EC3-A58C-AE0D79D255E2}" destId="{0A255833-2B59-4DD3-A009-8BD20FEA3FE7}" srcOrd="0" destOrd="0" presId="urn:microsoft.com/office/officeart/2008/layout/VerticalCurvedList"/>
    <dgm:cxn modelId="{236FB56E-BA17-4BBD-B995-8597BE1C1BB4}" srcId="{943AB12F-6AAC-4972-A97D-DE5905C2A020}" destId="{C61072B2-2362-43CE-B8A2-03039E8B2CDC}" srcOrd="0" destOrd="0" parTransId="{C3B57A6C-3F4B-41E9-85C4-7DD440047FDD}" sibTransId="{49A18CAD-4FA2-4B0F-B41A-8438EF453ADE}"/>
    <dgm:cxn modelId="{39D1C40B-891B-4635-9934-97E2929FE163}" srcId="{943AB12F-6AAC-4972-A97D-DE5905C2A020}" destId="{9E230576-D586-473E-839E-D7917B1F7658}" srcOrd="3" destOrd="0" parTransId="{44649125-C95F-401B-9EA7-59B21C40E38B}" sibTransId="{5D61DA43-6552-48F2-8AEF-E8DDE6FB5B20}"/>
    <dgm:cxn modelId="{72C756B3-84B5-4B98-ABF6-3083D8CC540A}" type="presParOf" srcId="{9A5AD72D-F65C-4581-A9EB-680A38659221}" destId="{410D4714-EBC9-4FD8-9E29-15FDC04C1238}" srcOrd="0" destOrd="0" presId="urn:microsoft.com/office/officeart/2008/layout/VerticalCurvedList"/>
    <dgm:cxn modelId="{CD74FFC8-89A2-4AC7-AFDD-84E74F447AC5}" type="presParOf" srcId="{410D4714-EBC9-4FD8-9E29-15FDC04C1238}" destId="{82163380-11E3-4792-8499-C23EDF2481D9}" srcOrd="0" destOrd="0" presId="urn:microsoft.com/office/officeart/2008/layout/VerticalCurvedList"/>
    <dgm:cxn modelId="{EF3EE0AE-4941-4DCA-AA8A-699439FEE2F9}" type="presParOf" srcId="{82163380-11E3-4792-8499-C23EDF2481D9}" destId="{1534E32D-07A2-412A-89FA-8A1B32B40E89}" srcOrd="0" destOrd="0" presId="urn:microsoft.com/office/officeart/2008/layout/VerticalCurvedList"/>
    <dgm:cxn modelId="{704DC5A8-08F1-495E-BCBA-ED15828C35EC}" type="presParOf" srcId="{82163380-11E3-4792-8499-C23EDF2481D9}" destId="{B1F2313F-F580-4F2A-AC06-E335D85EEEC0}" srcOrd="1" destOrd="0" presId="urn:microsoft.com/office/officeart/2008/layout/VerticalCurvedList"/>
    <dgm:cxn modelId="{97F080A1-93BF-44EE-A70B-6F55F8FD4DEB}" type="presParOf" srcId="{82163380-11E3-4792-8499-C23EDF2481D9}" destId="{2DA0987E-0403-4694-B09F-379B259398DB}" srcOrd="2" destOrd="0" presId="urn:microsoft.com/office/officeart/2008/layout/VerticalCurvedList"/>
    <dgm:cxn modelId="{C18F8743-E51A-42EC-995F-5B9380D5AAE0}" type="presParOf" srcId="{82163380-11E3-4792-8499-C23EDF2481D9}" destId="{4D366F4B-9E06-421F-8B27-9564DBF20D43}" srcOrd="3" destOrd="0" presId="urn:microsoft.com/office/officeart/2008/layout/VerticalCurvedList"/>
    <dgm:cxn modelId="{A2FCFD33-0CAD-46B9-BEB6-DF7723F6F336}" type="presParOf" srcId="{410D4714-EBC9-4FD8-9E29-15FDC04C1238}" destId="{B79C263C-BED1-4400-8AB1-3B924C6E87DB}" srcOrd="1" destOrd="0" presId="urn:microsoft.com/office/officeart/2008/layout/VerticalCurvedList"/>
    <dgm:cxn modelId="{4AF79FBA-34E9-4AD8-95E3-17B737113339}" type="presParOf" srcId="{410D4714-EBC9-4FD8-9E29-15FDC04C1238}" destId="{F0851890-C9A8-4499-A534-0EE7B1EE6BEE}" srcOrd="2" destOrd="0" presId="urn:microsoft.com/office/officeart/2008/layout/VerticalCurvedList"/>
    <dgm:cxn modelId="{706F2420-A018-40A3-9EF8-5132622D2190}" type="presParOf" srcId="{F0851890-C9A8-4499-A534-0EE7B1EE6BEE}" destId="{0941D04E-B736-4466-A0F3-C86F3A40CAA2}" srcOrd="0" destOrd="0" presId="urn:microsoft.com/office/officeart/2008/layout/VerticalCurvedList"/>
    <dgm:cxn modelId="{7835DCDE-4AA2-4D90-8962-27927D20D222}" type="presParOf" srcId="{410D4714-EBC9-4FD8-9E29-15FDC04C1238}" destId="{B8E21F27-5997-464E-9BDE-9EAA1451256F}" srcOrd="3" destOrd="0" presId="urn:microsoft.com/office/officeart/2008/layout/VerticalCurvedList"/>
    <dgm:cxn modelId="{3580CF68-5F5C-47DA-BB4B-F4557539B37B}" type="presParOf" srcId="{410D4714-EBC9-4FD8-9E29-15FDC04C1238}" destId="{FBC34075-D07F-4207-9629-B2854DDBEF43}" srcOrd="4" destOrd="0" presId="urn:microsoft.com/office/officeart/2008/layout/VerticalCurvedList"/>
    <dgm:cxn modelId="{D9A8654B-04A8-4A20-B67F-C8A9C2D4ACF9}" type="presParOf" srcId="{FBC34075-D07F-4207-9629-B2854DDBEF43}" destId="{C73B3607-B96A-408B-828E-203D9B10873B}" srcOrd="0" destOrd="0" presId="urn:microsoft.com/office/officeart/2008/layout/VerticalCurvedList"/>
    <dgm:cxn modelId="{8B9775D0-F9AB-476D-907F-50E551CCD610}" type="presParOf" srcId="{410D4714-EBC9-4FD8-9E29-15FDC04C1238}" destId="{04D39140-CF7D-4868-80FC-D459E9F8E322}" srcOrd="5" destOrd="0" presId="urn:microsoft.com/office/officeart/2008/layout/VerticalCurvedList"/>
    <dgm:cxn modelId="{3C1ED9EA-C90A-49F4-A2FD-5D5241492805}" type="presParOf" srcId="{410D4714-EBC9-4FD8-9E29-15FDC04C1238}" destId="{B7AC2CDC-921F-440C-814E-DDEC4D21B6DA}" srcOrd="6" destOrd="0" presId="urn:microsoft.com/office/officeart/2008/layout/VerticalCurvedList"/>
    <dgm:cxn modelId="{84ACFD7C-CFC4-4364-A994-1B77A43D9C6A}" type="presParOf" srcId="{B7AC2CDC-921F-440C-814E-DDEC4D21B6DA}" destId="{EA32F6A7-2915-4E16-878B-18941F69367D}" srcOrd="0" destOrd="0" presId="urn:microsoft.com/office/officeart/2008/layout/VerticalCurvedList"/>
    <dgm:cxn modelId="{F430FB0D-03AC-4349-91EB-4B482FF67B29}" type="presParOf" srcId="{410D4714-EBC9-4FD8-9E29-15FDC04C1238}" destId="{69DC79E0-6CCE-4B7C-B807-8553F6F7A93E}" srcOrd="7" destOrd="0" presId="urn:microsoft.com/office/officeart/2008/layout/VerticalCurvedList"/>
    <dgm:cxn modelId="{2295B405-007C-41C2-B320-3D8998BDD3CE}" type="presParOf" srcId="{410D4714-EBC9-4FD8-9E29-15FDC04C1238}" destId="{6829EAFE-0DFC-4B84-AAA0-6D17D6A23EDE}" srcOrd="8" destOrd="0" presId="urn:microsoft.com/office/officeart/2008/layout/VerticalCurvedList"/>
    <dgm:cxn modelId="{37C07F98-D812-48E3-A924-A135873314FD}" type="presParOf" srcId="{6829EAFE-0DFC-4B84-AAA0-6D17D6A23EDE}" destId="{A27D79CF-AB67-4966-BD8F-FBDC126282E6}" srcOrd="0" destOrd="0" presId="urn:microsoft.com/office/officeart/2008/layout/VerticalCurvedList"/>
    <dgm:cxn modelId="{1CFECF92-9A36-4494-A33F-80CF08F19485}" type="presParOf" srcId="{410D4714-EBC9-4FD8-9E29-15FDC04C1238}" destId="{EF6E27E6-3FF9-4C15-BA58-ADE634DDFB7D}" srcOrd="9" destOrd="0" presId="urn:microsoft.com/office/officeart/2008/layout/VerticalCurvedList"/>
    <dgm:cxn modelId="{03EC7989-B59D-463D-84F4-A2B47A7BFBFC}" type="presParOf" srcId="{410D4714-EBC9-4FD8-9E29-15FDC04C1238}" destId="{E2F959BA-A5AF-49CD-8F20-1A035BF1627F}" srcOrd="10" destOrd="0" presId="urn:microsoft.com/office/officeart/2008/layout/VerticalCurvedList"/>
    <dgm:cxn modelId="{FF6D76B8-8206-49F7-BCA2-7FADE4FE0506}" type="presParOf" srcId="{E2F959BA-A5AF-49CD-8F20-1A035BF1627F}" destId="{4C56D64B-399C-41D6-9C6B-711D3DEB623F}" srcOrd="0" destOrd="0" presId="urn:microsoft.com/office/officeart/2008/layout/VerticalCurvedList"/>
    <dgm:cxn modelId="{1171F447-1321-440A-8FAA-AEC8D9030885}" type="presParOf" srcId="{410D4714-EBC9-4FD8-9E29-15FDC04C1238}" destId="{05DDAE04-3788-4679-B18B-4FD277B0A9F8}" srcOrd="11" destOrd="0" presId="urn:microsoft.com/office/officeart/2008/layout/VerticalCurvedList"/>
    <dgm:cxn modelId="{C4CC07C7-6F33-4358-AA24-453EB7710D7F}" type="presParOf" srcId="{410D4714-EBC9-4FD8-9E29-15FDC04C1238}" destId="{1A95E050-E7B3-4A7C-8815-639FEEEF9498}" srcOrd="12" destOrd="0" presId="urn:microsoft.com/office/officeart/2008/layout/VerticalCurvedList"/>
    <dgm:cxn modelId="{172C8D71-2A84-4EBA-BCC0-F02D3B3FCCA5}" type="presParOf" srcId="{1A95E050-E7B3-4A7C-8815-639FEEEF9498}" destId="{E9F0C776-07E9-423B-9998-59ABE12A39FD}" srcOrd="0" destOrd="0" presId="urn:microsoft.com/office/officeart/2008/layout/VerticalCurvedList"/>
    <dgm:cxn modelId="{F83E9183-BDAB-4C45-9990-4965070D32DA}" type="presParOf" srcId="{410D4714-EBC9-4FD8-9E29-15FDC04C1238}" destId="{0A255833-2B59-4DD3-A009-8BD20FEA3FE7}" srcOrd="13" destOrd="0" presId="urn:microsoft.com/office/officeart/2008/layout/VerticalCurvedList"/>
    <dgm:cxn modelId="{20D642D8-53E8-488C-9195-EFF02B1F364F}" type="presParOf" srcId="{410D4714-EBC9-4FD8-9E29-15FDC04C1238}" destId="{159DE2A7-18BC-4251-AB7A-47A4E4AF986C}" srcOrd="14" destOrd="0" presId="urn:microsoft.com/office/officeart/2008/layout/VerticalCurvedList"/>
    <dgm:cxn modelId="{7E4F1EE1-96EC-4A71-B6DF-01972906E045}" type="presParOf" srcId="{159DE2A7-18BC-4251-AB7A-47A4E4AF986C}" destId="{C5832CEC-E9C8-44A2-8933-5B8E45C399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A8B7A-E7BF-47E2-974C-1A5CE8E8835F}">
      <dsp:nvSpPr>
        <dsp:cNvPr id="0" name=""/>
        <dsp:cNvSpPr/>
      </dsp:nvSpPr>
      <dsp:spPr>
        <a:xfrm rot="5400000">
          <a:off x="-145787" y="151052"/>
          <a:ext cx="971914" cy="6803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latin typeface="Century Gothic" pitchFamily="34" charset="0"/>
          </a:endParaRPr>
        </a:p>
      </dsp:txBody>
      <dsp:txXfrm rot="-5400000">
        <a:off x="1" y="345435"/>
        <a:ext cx="680339" cy="291575"/>
      </dsp:txXfrm>
    </dsp:sp>
    <dsp:sp modelId="{3B596CDD-BE65-43E2-B054-D7419A71469C}">
      <dsp:nvSpPr>
        <dsp:cNvPr id="0" name=""/>
        <dsp:cNvSpPr/>
      </dsp:nvSpPr>
      <dsp:spPr>
        <a:xfrm rot="5400000">
          <a:off x="4272769" y="-3587164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Адаптированные образовательные программы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36104"/>
        <a:ext cx="7785764" cy="570066"/>
      </dsp:txXfrm>
    </dsp:sp>
    <dsp:sp modelId="{FC58977B-29EB-4F0A-9F91-405B6D461A93}">
      <dsp:nvSpPr>
        <dsp:cNvPr id="0" name=""/>
        <dsp:cNvSpPr/>
      </dsp:nvSpPr>
      <dsp:spPr>
        <a:xfrm rot="5400000">
          <a:off x="-145787" y="1025759"/>
          <a:ext cx="971914" cy="680339"/>
        </a:xfrm>
        <a:prstGeom prst="chevron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ury Gothic" pitchFamily="34" charset="0"/>
          </a:endParaRPr>
        </a:p>
      </dsp:txBody>
      <dsp:txXfrm rot="-5400000">
        <a:off x="1" y="1220142"/>
        <a:ext cx="680339" cy="291575"/>
      </dsp:txXfrm>
    </dsp:sp>
    <dsp:sp modelId="{2069235A-9CE1-47F3-BDD8-5691D0A629DA}">
      <dsp:nvSpPr>
        <dsp:cNvPr id="0" name=""/>
        <dsp:cNvSpPr/>
      </dsp:nvSpPr>
      <dsp:spPr>
        <a:xfrm rot="5400000">
          <a:off x="4272769" y="-2712456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Специальные методы воспитания и обучения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910812"/>
        <a:ext cx="7785764" cy="570066"/>
      </dsp:txXfrm>
    </dsp:sp>
    <dsp:sp modelId="{80E8BBA6-F895-4A22-870A-A96F2C87234A}">
      <dsp:nvSpPr>
        <dsp:cNvPr id="0" name=""/>
        <dsp:cNvSpPr/>
      </dsp:nvSpPr>
      <dsp:spPr>
        <a:xfrm rot="5400000">
          <a:off x="-145787" y="1900467"/>
          <a:ext cx="971914" cy="680339"/>
        </a:xfrm>
        <a:prstGeom prst="chevron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ury Gothic" pitchFamily="34" charset="0"/>
          </a:endParaRPr>
        </a:p>
      </dsp:txBody>
      <dsp:txXfrm rot="-5400000">
        <a:off x="1" y="2094850"/>
        <a:ext cx="680339" cy="291575"/>
      </dsp:txXfrm>
    </dsp:sp>
    <dsp:sp modelId="{4EDB817C-2445-490E-873F-D5B60817C804}">
      <dsp:nvSpPr>
        <dsp:cNvPr id="0" name=""/>
        <dsp:cNvSpPr/>
      </dsp:nvSpPr>
      <dsp:spPr>
        <a:xfrm rot="5400000">
          <a:off x="4272769" y="-1837748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Учебные и дидактические пособия, наглядные материалы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1785520"/>
        <a:ext cx="7785764" cy="570066"/>
      </dsp:txXfrm>
    </dsp:sp>
    <dsp:sp modelId="{FD0C626D-79CC-4B87-ABAE-1234BACB7D4D}">
      <dsp:nvSpPr>
        <dsp:cNvPr id="0" name=""/>
        <dsp:cNvSpPr/>
      </dsp:nvSpPr>
      <dsp:spPr>
        <a:xfrm rot="5400000">
          <a:off x="-145787" y="2775175"/>
          <a:ext cx="971914" cy="680339"/>
        </a:xfrm>
        <a:prstGeom prst="chevron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ury Gothic" pitchFamily="34" charset="0"/>
          </a:endParaRPr>
        </a:p>
      </dsp:txBody>
      <dsp:txXfrm rot="-5400000">
        <a:off x="1" y="2969558"/>
        <a:ext cx="680339" cy="291575"/>
      </dsp:txXfrm>
    </dsp:sp>
    <dsp:sp modelId="{A487701B-A58B-4D8D-9089-08FF7F9772DD}">
      <dsp:nvSpPr>
        <dsp:cNvPr id="0" name=""/>
        <dsp:cNvSpPr/>
      </dsp:nvSpPr>
      <dsp:spPr>
        <a:xfrm rot="5400000">
          <a:off x="4272769" y="-963041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Технические средства коллективного и индивидуального обучения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2660227"/>
        <a:ext cx="7785764" cy="570066"/>
      </dsp:txXfrm>
    </dsp:sp>
    <dsp:sp modelId="{BE54E0B6-18FC-4CDF-A26D-108DF5E40AF8}">
      <dsp:nvSpPr>
        <dsp:cNvPr id="0" name=""/>
        <dsp:cNvSpPr/>
      </dsp:nvSpPr>
      <dsp:spPr>
        <a:xfrm rot="5400000">
          <a:off x="-145787" y="3649883"/>
          <a:ext cx="971914" cy="680339"/>
        </a:xfrm>
        <a:prstGeom prst="chevron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ury Gothic" pitchFamily="34" charset="0"/>
          </a:endParaRPr>
        </a:p>
      </dsp:txBody>
      <dsp:txXfrm rot="-5400000">
        <a:off x="1" y="3844266"/>
        <a:ext cx="680339" cy="291575"/>
      </dsp:txXfrm>
    </dsp:sp>
    <dsp:sp modelId="{031FAD10-ED12-40EC-8F13-67830CC2F1D8}">
      <dsp:nvSpPr>
        <dsp:cNvPr id="0" name=""/>
        <dsp:cNvSpPr/>
      </dsp:nvSpPr>
      <dsp:spPr>
        <a:xfrm rot="5400000">
          <a:off x="4272769" y="-88333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Средства коммуникации и доступность среды обучения (воспитания)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3534935"/>
        <a:ext cx="7785764" cy="570066"/>
      </dsp:txXfrm>
    </dsp:sp>
    <dsp:sp modelId="{25B63AD9-4754-4B4C-AE8D-0D7918A8CCA9}">
      <dsp:nvSpPr>
        <dsp:cNvPr id="0" name=""/>
        <dsp:cNvSpPr/>
      </dsp:nvSpPr>
      <dsp:spPr>
        <a:xfrm rot="5400000">
          <a:off x="-145787" y="4524591"/>
          <a:ext cx="971914" cy="680339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Century Gothic" pitchFamily="34" charset="0"/>
          </a:endParaRPr>
        </a:p>
      </dsp:txBody>
      <dsp:txXfrm rot="-5400000">
        <a:off x="1" y="4718974"/>
        <a:ext cx="680339" cy="291575"/>
      </dsp:txXfrm>
    </dsp:sp>
    <dsp:sp modelId="{9A26CBA2-9823-45A6-B862-3FEB8E909012}">
      <dsp:nvSpPr>
        <dsp:cNvPr id="0" name=""/>
        <dsp:cNvSpPr/>
      </dsp:nvSpPr>
      <dsp:spPr>
        <a:xfrm rot="5400000">
          <a:off x="4272769" y="786374"/>
          <a:ext cx="631744" cy="7816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Совокупность психолого-педагогических, медицинских, социальных и иных услуг</a:t>
          </a:r>
          <a:endParaRPr lang="ru-RU" sz="2400" b="1" kern="1200" dirty="0">
            <a:latin typeface="Century Gothic" pitchFamily="34" charset="0"/>
          </a:endParaRPr>
        </a:p>
      </dsp:txBody>
      <dsp:txXfrm rot="-5400000">
        <a:off x="680340" y="4409643"/>
        <a:ext cx="7785764" cy="570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2313F-F580-4F2A-AC06-E335D85EEEC0}">
      <dsp:nvSpPr>
        <dsp:cNvPr id="0" name=""/>
        <dsp:cNvSpPr/>
      </dsp:nvSpPr>
      <dsp:spPr>
        <a:xfrm>
          <a:off x="-5353978" y="-820285"/>
          <a:ext cx="6378279" cy="6378279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C263C-BED1-4400-8AB1-3B924C6E87DB}">
      <dsp:nvSpPr>
        <dsp:cNvPr id="0" name=""/>
        <dsp:cNvSpPr/>
      </dsp:nvSpPr>
      <dsp:spPr>
        <a:xfrm>
          <a:off x="332350" y="204620"/>
          <a:ext cx="7748333" cy="452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Актуальность</a:t>
          </a:r>
          <a:endParaRPr lang="ru-RU" sz="2400" b="1" kern="1200" dirty="0">
            <a:latin typeface="Century Gothic" pitchFamily="34" charset="0"/>
          </a:endParaRPr>
        </a:p>
      </dsp:txBody>
      <dsp:txXfrm>
        <a:off x="332350" y="204620"/>
        <a:ext cx="7748333" cy="452073"/>
      </dsp:txXfrm>
    </dsp:sp>
    <dsp:sp modelId="{0941D04E-B736-4466-A0F3-C86F3A40CAA2}">
      <dsp:nvSpPr>
        <dsp:cNvPr id="0" name=""/>
        <dsp:cNvSpPr/>
      </dsp:nvSpPr>
      <dsp:spPr>
        <a:xfrm>
          <a:off x="63248" y="161555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E21F27-5997-464E-9BDE-9EAA1451256F}">
      <dsp:nvSpPr>
        <dsp:cNvPr id="0" name=""/>
        <dsp:cNvSpPr/>
      </dsp:nvSpPr>
      <dsp:spPr>
        <a:xfrm>
          <a:off x="615198" y="738727"/>
          <a:ext cx="7358420" cy="616449"/>
        </a:xfrm>
        <a:prstGeom prst="rect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 Целостность, логичность</a:t>
          </a:r>
          <a:endParaRPr lang="ru-RU" sz="2400" b="1" kern="1200" dirty="0">
            <a:latin typeface="Century Gothic" pitchFamily="34" charset="0"/>
          </a:endParaRPr>
        </a:p>
      </dsp:txBody>
      <dsp:txXfrm>
        <a:off x="615198" y="738727"/>
        <a:ext cx="7358420" cy="616449"/>
      </dsp:txXfrm>
    </dsp:sp>
    <dsp:sp modelId="{C73B3607-B96A-408B-828E-203D9B10873B}">
      <dsp:nvSpPr>
        <dsp:cNvPr id="0" name=""/>
        <dsp:cNvSpPr/>
      </dsp:nvSpPr>
      <dsp:spPr>
        <a:xfrm>
          <a:off x="453161" y="807779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D39140-CF7D-4868-80FC-D459E9F8E322}">
      <dsp:nvSpPr>
        <dsp:cNvPr id="0" name=""/>
        <dsp:cNvSpPr/>
      </dsp:nvSpPr>
      <dsp:spPr>
        <a:xfrm>
          <a:off x="935934" y="1507349"/>
          <a:ext cx="7144749" cy="430562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Методическое обеспечение </a:t>
          </a:r>
          <a:endParaRPr lang="ru-RU" sz="2400" b="1" kern="1200" dirty="0">
            <a:latin typeface="Century Gothic" pitchFamily="34" charset="0"/>
          </a:endParaRPr>
        </a:p>
      </dsp:txBody>
      <dsp:txXfrm>
        <a:off x="935934" y="1507349"/>
        <a:ext cx="7144749" cy="430562"/>
      </dsp:txXfrm>
    </dsp:sp>
    <dsp:sp modelId="{EA32F6A7-2915-4E16-878B-18941F69367D}">
      <dsp:nvSpPr>
        <dsp:cNvPr id="0" name=""/>
        <dsp:cNvSpPr/>
      </dsp:nvSpPr>
      <dsp:spPr>
        <a:xfrm>
          <a:off x="666832" y="1453528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DC79E0-6CCE-4B7C-B807-8553F6F7A93E}">
      <dsp:nvSpPr>
        <dsp:cNvPr id="0" name=""/>
        <dsp:cNvSpPr/>
      </dsp:nvSpPr>
      <dsp:spPr>
        <a:xfrm>
          <a:off x="1004157" y="2076336"/>
          <a:ext cx="7076526" cy="585035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Материально-техническое обеспечение</a:t>
          </a:r>
          <a:endParaRPr lang="ru-RU" sz="2400" b="1" kern="1200" dirty="0">
            <a:latin typeface="Century Gothic" pitchFamily="34" charset="0"/>
          </a:endParaRPr>
        </a:p>
      </dsp:txBody>
      <dsp:txXfrm>
        <a:off x="1004157" y="2076336"/>
        <a:ext cx="7076526" cy="585035"/>
      </dsp:txXfrm>
    </dsp:sp>
    <dsp:sp modelId="{A27D79CF-AB67-4966-BD8F-FBDC126282E6}">
      <dsp:nvSpPr>
        <dsp:cNvPr id="0" name=""/>
        <dsp:cNvSpPr/>
      </dsp:nvSpPr>
      <dsp:spPr>
        <a:xfrm>
          <a:off x="735055" y="2099752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6E27E6-3FF9-4C15-BA58-ADE634DDFB7D}">
      <dsp:nvSpPr>
        <dsp:cNvPr id="0" name=""/>
        <dsp:cNvSpPr/>
      </dsp:nvSpPr>
      <dsp:spPr>
        <a:xfrm>
          <a:off x="935934" y="2799795"/>
          <a:ext cx="7144749" cy="430562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Результативность программы</a:t>
          </a:r>
          <a:endParaRPr lang="ru-RU" sz="2400" b="1" kern="1200" dirty="0">
            <a:latin typeface="Century Gothic" pitchFamily="34" charset="0"/>
          </a:endParaRPr>
        </a:p>
      </dsp:txBody>
      <dsp:txXfrm>
        <a:off x="935934" y="2799795"/>
        <a:ext cx="7144749" cy="430562"/>
      </dsp:txXfrm>
    </dsp:sp>
    <dsp:sp modelId="{4C56D64B-399C-41D6-9C6B-711D3DEB623F}">
      <dsp:nvSpPr>
        <dsp:cNvPr id="0" name=""/>
        <dsp:cNvSpPr/>
      </dsp:nvSpPr>
      <dsp:spPr>
        <a:xfrm>
          <a:off x="666832" y="2745975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DDAE04-3788-4679-B18B-4FD277B0A9F8}">
      <dsp:nvSpPr>
        <dsp:cNvPr id="0" name=""/>
        <dsp:cNvSpPr/>
      </dsp:nvSpPr>
      <dsp:spPr>
        <a:xfrm>
          <a:off x="722263" y="3445545"/>
          <a:ext cx="7358420" cy="430562"/>
        </a:xfrm>
        <a:prstGeom prst="rect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 Практическая значимость</a:t>
          </a:r>
          <a:endParaRPr lang="ru-RU" sz="2400" b="1" kern="1200" dirty="0">
            <a:latin typeface="Century Gothic" pitchFamily="34" charset="0"/>
          </a:endParaRPr>
        </a:p>
      </dsp:txBody>
      <dsp:txXfrm>
        <a:off x="722263" y="3445545"/>
        <a:ext cx="7358420" cy="430562"/>
      </dsp:txXfrm>
    </dsp:sp>
    <dsp:sp modelId="{E9F0C776-07E9-423B-9998-59ABE12A39FD}">
      <dsp:nvSpPr>
        <dsp:cNvPr id="0" name=""/>
        <dsp:cNvSpPr/>
      </dsp:nvSpPr>
      <dsp:spPr>
        <a:xfrm>
          <a:off x="453161" y="3391725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255833-2B59-4DD3-A009-8BD20FEA3FE7}">
      <dsp:nvSpPr>
        <dsp:cNvPr id="0" name=""/>
        <dsp:cNvSpPr/>
      </dsp:nvSpPr>
      <dsp:spPr>
        <a:xfrm>
          <a:off x="332350" y="4031431"/>
          <a:ext cx="7748333" cy="551236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17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entury Gothic" pitchFamily="34" charset="0"/>
            </a:rPr>
            <a:t>Соответствие  структуры и её оформления современным требованиям</a:t>
          </a:r>
          <a:endParaRPr lang="ru-RU" sz="2200" b="1" kern="1200" dirty="0">
            <a:latin typeface="Century Gothic" pitchFamily="34" charset="0"/>
          </a:endParaRPr>
        </a:p>
      </dsp:txBody>
      <dsp:txXfrm>
        <a:off x="332350" y="4031431"/>
        <a:ext cx="7748333" cy="551236"/>
      </dsp:txXfrm>
    </dsp:sp>
    <dsp:sp modelId="{C5832CEC-E9C8-44A2-8933-5B8E45C39954}">
      <dsp:nvSpPr>
        <dsp:cNvPr id="0" name=""/>
        <dsp:cNvSpPr/>
      </dsp:nvSpPr>
      <dsp:spPr>
        <a:xfrm>
          <a:off x="63248" y="4037948"/>
          <a:ext cx="538203" cy="538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D4C4-8B9A-4DD7-BDC1-12511B1ABBFA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B91C-64EF-4DEB-A708-E36425311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8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3D73-718A-44E6-A70C-9832BE675F8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8059-6744-431F-8FF8-6F8C3ADAD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1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D6C8-54A8-4B5B-945D-94DA5CB56A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2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C8059-6744-431F-8FF8-6F8C3ADADF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7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4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6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FB44-73BF-4F81-9251-E22166F3906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FE46-CDC4-4903-9564-7D22DAD31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3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0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192423" y="2545815"/>
            <a:ext cx="10805245" cy="5351488"/>
            <a:chOff x="0" y="0"/>
            <a:chExt cx="12213064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551948" cy="6858000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"/>
            <a:stretch/>
          </p:blipFill>
          <p:spPr>
            <a:xfrm>
              <a:off x="8754701" y="0"/>
              <a:ext cx="3458363" cy="6858000"/>
            </a:xfrm>
            <a:prstGeom prst="rect">
              <a:avLst/>
            </a:prstGeom>
            <a:effectLst>
              <a:softEdge rad="635000"/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3" y="-50824"/>
            <a:ext cx="1956664" cy="1956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7989" y="-114658"/>
            <a:ext cx="8785893" cy="15382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Научно-практическая конференция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«Система дополнительного образования как средство реализации образовательных потребностей обучающихся с особыми возможностями развития»</a:t>
            </a:r>
            <a:r>
              <a:rPr lang="ru-RU" sz="1600" dirty="0">
                <a:latin typeface="Georgia" panose="02040502050405020303" pitchFamily="18" charset="0"/>
              </a:rPr>
              <a:t/>
            </a:r>
            <a:br>
              <a:rPr lang="ru-RU" sz="1600" dirty="0">
                <a:latin typeface="Georgia" panose="02040502050405020303" pitchFamily="18" charset="0"/>
              </a:rPr>
            </a:b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3119" y="1531063"/>
            <a:ext cx="8379388" cy="417414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Информационно-методическое обеспечение ДОПОЛНИТЕЛЬНЫХ </a:t>
            </a: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ОБЩЕОБРАЗОВАТЕЛЬНЫХ ПРОГРАММ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для обучающихся с особыми образовательными потребностями</a:t>
            </a:r>
            <a:endParaRPr lang="ru-RU" sz="2000" b="1" dirty="0">
              <a:solidFill>
                <a:srgbClr val="0000CC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00CC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085081" y="6227050"/>
            <a:ext cx="4797602" cy="5885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Georgia" panose="02040502050405020303" pitchFamily="18" charset="0"/>
                <a:ea typeface="+mj-ea"/>
                <a:cs typeface="+mj-cs"/>
              </a:rPr>
              <a:t>19 апреля 2018 года</a:t>
            </a:r>
            <a:endParaRPr lang="ru-RU" sz="1600" b="1" dirty="0"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Georgia" panose="02040502050405020303" pitchFamily="18" charset="0"/>
              </a:rPr>
              <a:t>г. Челябинск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pic>
        <p:nvPicPr>
          <p:cNvPr id="8" name="Picture 2" descr="7747017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896" y="3466985"/>
            <a:ext cx="2479999" cy="3717212"/>
          </a:xfrm>
          <a:prstGeom prst="rect">
            <a:avLst/>
          </a:prstGeom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182" y="172021"/>
            <a:ext cx="2985366" cy="298536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397" y="2879852"/>
            <a:ext cx="4656528" cy="349239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965" y="3806747"/>
            <a:ext cx="4882004" cy="305125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147" y="4009632"/>
            <a:ext cx="3766035" cy="28225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965867" y="3398060"/>
            <a:ext cx="9476868" cy="6655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Шушарина Галина Сергеевна, старший преподаватель кафедры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ВиДО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ГБУ ДПО ЧИППКРО, Почетный работник образования РФ</a:t>
            </a:r>
          </a:p>
        </p:txBody>
      </p:sp>
    </p:spTree>
    <p:extLst>
      <p:ext uri="{BB962C8B-B14F-4D97-AF65-F5344CB8AC3E}">
        <p14:creationId xmlns:p14="http://schemas.microsoft.com/office/powerpoint/2010/main" val="2118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8" y="0"/>
            <a:ext cx="11972324" cy="6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000" y="1421607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889560" y="1378444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1" y="0"/>
            <a:ext cx="12080789" cy="6795444"/>
          </a:xfrm>
          <a:prstGeom prst="rect">
            <a:avLst/>
          </a:prstGeom>
        </p:spPr>
      </p:pic>
      <p:pic>
        <p:nvPicPr>
          <p:cNvPr id="6" name="Рисунок 5" descr="http://i.ytimg.com/vi/hg6cIUl8v7Y/maxresdefaul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923" y="3473346"/>
            <a:ext cx="2533134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9194" y="4348101"/>
            <a:ext cx="11942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Институт коррекционной педагогики 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Российской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академии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797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756804"/>
            <a:ext cx="9544050" cy="9112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Дополнительное образование для детей с особыми образовательными потребностями : </a:t>
            </a:r>
            <a:r>
              <a:rPr lang="ru-RU" sz="3200" i="1" dirty="0" smtClean="0">
                <a:latin typeface="Georgia" panose="02040502050405020303" pitchFamily="18" charset="0"/>
              </a:rPr>
              <a:t>учебное пособие / под ред. Л. В. </a:t>
            </a:r>
            <a:r>
              <a:rPr lang="ru-RU" sz="3200" i="1" dirty="0" err="1" smtClean="0">
                <a:latin typeface="Georgia" panose="02040502050405020303" pitchFamily="18" charset="0"/>
              </a:rPr>
              <a:t>Байбородовой</a:t>
            </a:r>
            <a:r>
              <a:rPr lang="ru-RU" sz="3200" i="1" dirty="0" smtClean="0">
                <a:latin typeface="Georgia" panose="02040502050405020303" pitchFamily="18" charset="0"/>
              </a:rPr>
              <a:t>,  А. В. </a:t>
            </a:r>
            <a:r>
              <a:rPr lang="ru-RU" sz="3200" i="1" dirty="0" err="1" smtClean="0">
                <a:latin typeface="Georgia" panose="02040502050405020303" pitchFamily="18" charset="0"/>
              </a:rPr>
              <a:t>Золотаревой</a:t>
            </a:r>
            <a:r>
              <a:rPr lang="ru-RU" sz="3200" i="1" dirty="0" smtClean="0">
                <a:latin typeface="Georgia" panose="02040502050405020303" pitchFamily="18" charset="0"/>
              </a:rPr>
              <a:t>. – Ярославль : РИО ЯГПУ, 2014. - 315 с.</a:t>
            </a:r>
            <a:endParaRPr lang="ru-RU" sz="3200" i="1" dirty="0"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84" y="2320060"/>
            <a:ext cx="1895476" cy="229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97" y="-2"/>
            <a:ext cx="1771651" cy="242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97" y="4615352"/>
            <a:ext cx="1788154" cy="224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3125" y="2434359"/>
            <a:ext cx="9544050" cy="1776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Инклюзивное образование : практики дополнительного образования детей: </a:t>
            </a:r>
            <a:r>
              <a:rPr lang="ru-RU" sz="3200" i="1" dirty="0" smtClean="0">
                <a:latin typeface="Georgia" panose="02040502050405020303" pitchFamily="18" charset="0"/>
              </a:rPr>
              <a:t>методические рекомендации / Г. О. Рощина, Н. В. Румянцева, Н. Ю. Халилова </a:t>
            </a:r>
            <a:r>
              <a:rPr lang="en-US" sz="3200" i="1" dirty="0" smtClean="0">
                <a:latin typeface="Georgia" panose="02040502050405020303" pitchFamily="18" charset="0"/>
              </a:rPr>
              <a:t>[</a:t>
            </a:r>
            <a:r>
              <a:rPr lang="ru-RU" sz="3200" i="1" dirty="0" smtClean="0">
                <a:latin typeface="Georgia" panose="02040502050405020303" pitchFamily="18" charset="0"/>
              </a:rPr>
              <a:t>и др.</a:t>
            </a:r>
            <a:r>
              <a:rPr lang="en-US" sz="3200" i="1" dirty="0" smtClean="0">
                <a:latin typeface="Georgia" panose="02040502050405020303" pitchFamily="18" charset="0"/>
              </a:rPr>
              <a:t>]</a:t>
            </a:r>
            <a:r>
              <a:rPr lang="ru-RU" sz="3200" i="1" dirty="0" smtClean="0">
                <a:latin typeface="Georgia" panose="02040502050405020303" pitchFamily="18" charset="0"/>
              </a:rPr>
              <a:t> . – </a:t>
            </a:r>
            <a:r>
              <a:rPr lang="ru-RU" sz="3200" i="1" dirty="0">
                <a:latin typeface="Georgia" panose="02040502050405020303" pitchFamily="18" charset="0"/>
              </a:rPr>
              <a:t>под ред. </a:t>
            </a:r>
            <a:r>
              <a:rPr lang="ru-RU" sz="3200" i="1" dirty="0" smtClean="0">
                <a:latin typeface="Georgia" panose="02040502050405020303" pitchFamily="18" charset="0"/>
              </a:rPr>
              <a:t>А. В</a:t>
            </a:r>
            <a:r>
              <a:rPr lang="ru-RU" sz="3200" i="1" dirty="0">
                <a:latin typeface="Georgia" panose="02040502050405020303" pitchFamily="18" charset="0"/>
              </a:rPr>
              <a:t>. </a:t>
            </a:r>
            <a:r>
              <a:rPr lang="ru-RU" sz="3200" i="1" dirty="0" err="1">
                <a:latin typeface="Georgia" panose="02040502050405020303" pitchFamily="18" charset="0"/>
              </a:rPr>
              <a:t>Золотаревой</a:t>
            </a:r>
            <a:r>
              <a:rPr lang="ru-RU" sz="3200" i="1" dirty="0">
                <a:latin typeface="Georgia" panose="02040502050405020303" pitchFamily="18" charset="0"/>
              </a:rPr>
              <a:t>. – Ярославль : РИО ЯГПУ, </a:t>
            </a:r>
            <a:r>
              <a:rPr lang="ru-RU" sz="3200" i="1" dirty="0" smtClean="0">
                <a:latin typeface="Georgia" panose="02040502050405020303" pitchFamily="18" charset="0"/>
              </a:rPr>
              <a:t>2016. – 136 с</a:t>
            </a:r>
            <a:r>
              <a:rPr lang="ru-RU" sz="3200" i="1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25" y="4781551"/>
            <a:ext cx="9544050" cy="1677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Психолого-педагогическое сопровождение </a:t>
            </a:r>
            <a:r>
              <a:rPr lang="ru-RU" sz="3200" i="1" dirty="0">
                <a:solidFill>
                  <a:srgbClr val="FF0000"/>
                </a:solidFill>
                <a:latin typeface="Georgia" panose="02040502050405020303" pitchFamily="18" charset="0"/>
              </a:rPr>
              <a:t>детей </a:t>
            </a:r>
            <a:r>
              <a:rPr lang="ru-RU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системе дополнительного образования : </a:t>
            </a:r>
            <a:r>
              <a:rPr lang="ru-RU" sz="3200" i="1" dirty="0" smtClean="0">
                <a:latin typeface="Georgia" panose="02040502050405020303" pitchFamily="18" charset="0"/>
              </a:rPr>
              <a:t>учебное пособие / под ред. Л. В. </a:t>
            </a:r>
            <a:r>
              <a:rPr lang="ru-RU" sz="3200" i="1" dirty="0" err="1" smtClean="0">
                <a:latin typeface="Georgia" panose="02040502050405020303" pitchFamily="18" charset="0"/>
              </a:rPr>
              <a:t>Байбородовой</a:t>
            </a:r>
            <a:r>
              <a:rPr lang="ru-RU" sz="3200" i="1" dirty="0" smtClean="0">
                <a:latin typeface="Georgia" panose="02040502050405020303" pitchFamily="18" charset="0"/>
              </a:rPr>
              <a:t>,  А. В. </a:t>
            </a:r>
            <a:r>
              <a:rPr lang="ru-RU" sz="3200" i="1" dirty="0" err="1" smtClean="0">
                <a:latin typeface="Georgia" panose="02040502050405020303" pitchFamily="18" charset="0"/>
              </a:rPr>
              <a:t>Золотаревой</a:t>
            </a:r>
            <a:r>
              <a:rPr lang="ru-RU" sz="3200" i="1" dirty="0" smtClean="0">
                <a:latin typeface="Georgia" panose="02040502050405020303" pitchFamily="18" charset="0"/>
              </a:rPr>
              <a:t>. – Ярославль : РИО ЯГПУ, 2014. - 416 с.</a:t>
            </a:r>
            <a:endParaRPr lang="ru-RU" sz="32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7"/>
          <p:cNvSpPr>
            <a:spLocks noChangeArrowheads="1"/>
          </p:cNvSpPr>
          <p:nvPr/>
        </p:nvSpPr>
        <p:spPr bwMode="auto">
          <a:xfrm>
            <a:off x="3505200" y="304801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«Челябинский институт переподготовки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работников образования»</a:t>
            </a:r>
          </a:p>
        </p:txBody>
      </p:sp>
      <p:pic>
        <p:nvPicPr>
          <p:cNvPr id="24579" name="Picture 7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277814"/>
            <a:ext cx="12620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1981200" y="2259014"/>
            <a:ext cx="8256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" panose="020B0604020202020204" pitchFamily="34" charset="0"/>
              </a:rPr>
              <a:t>Региональный репозиторий дополнительных общеобразовательных программ </a:t>
            </a:r>
            <a:endParaRPr lang="ru-RU" altLang="ru-RU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3962400"/>
            <a:ext cx="3219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47850" y="119064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Региональный репозиторий дополнительных образовательных программ</a:t>
            </a:r>
            <a:endParaRPr lang="ru-RU" altLang="ru-RU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063750" y="1052513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Репозиторий</a:t>
            </a:r>
            <a:r>
              <a:rPr lang="ru-RU" altLang="ru-RU" sz="2400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24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это</a:t>
            </a:r>
            <a:r>
              <a:rPr lang="ru-RU" altLang="ru-RU" sz="2400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4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место, где хранятся и поддерживаются какие-либо данные</a:t>
            </a:r>
            <a:endParaRPr lang="ru-RU" altLang="ru-RU" sz="2400">
              <a:solidFill>
                <a:srgbClr val="1D314E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2063750" y="1844675"/>
            <a:ext cx="741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1D314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ru-RU" sz="2000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обеспечить способ и место для централизованного и долговременного хранения полных текстов дополнительных общеобразовательных программ и других информационных объектов в электронном виде, получивших рекомендации экспертного сообщества на размещение</a:t>
            </a:r>
            <a:endParaRPr lang="ru-RU" altLang="ru-RU" sz="2000">
              <a:solidFill>
                <a:srgbClr val="1D314E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135188" y="3429001"/>
            <a:ext cx="80645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1D314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 Способствовать созданию банка качественных по содержанию и структуре дополнительных общеобразовательных программ.</a:t>
            </a:r>
            <a:endParaRPr lang="ru-RU" altLang="ru-RU" sz="2000" b="1">
              <a:solidFill>
                <a:srgbClr val="1D314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2000">
                <a:solidFill>
                  <a:srgbClr val="1D314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Создать реестр дополнительных общеобразовательных программ.</a:t>
            </a:r>
            <a:endParaRPr lang="ru-RU" altLang="ru-RU" sz="2000" b="1">
              <a:solidFill>
                <a:srgbClr val="1D314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276" y="677863"/>
            <a:ext cx="16224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8750300" cy="162877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К</a:t>
            </a:r>
            <a:r>
              <a:rPr lang="ru-RU" sz="2400" b="1" i="1" dirty="0" smtClean="0">
                <a:latin typeface="Georgia" panose="02040502050405020303" pitchFamily="18" charset="0"/>
              </a:rPr>
              <a:t>онтакты: </a:t>
            </a:r>
            <a:br>
              <a:rPr lang="ru-RU" sz="2400" b="1" i="1" dirty="0" smtClean="0">
                <a:latin typeface="Georgia" panose="02040502050405020303" pitchFamily="18" charset="0"/>
              </a:rPr>
            </a:br>
            <a:r>
              <a:rPr lang="ru-RU" sz="1800" b="1" i="1" dirty="0" smtClean="0">
                <a:latin typeface="Georgia" panose="02040502050405020303" pitchFamily="18" charset="0"/>
              </a:rPr>
              <a:t/>
            </a:r>
            <a:br>
              <a:rPr lang="ru-RU" sz="1800" b="1" i="1" dirty="0" smtClean="0">
                <a:latin typeface="Georgia" panose="02040502050405020303" pitchFamily="18" charset="0"/>
              </a:rPr>
            </a:br>
            <a:r>
              <a:rPr lang="ru-RU" sz="2400" b="1" i="1" dirty="0" smtClean="0">
                <a:latin typeface="Georgia" panose="02040502050405020303" pitchFamily="18" charset="0"/>
              </a:rPr>
              <a:t>Кафедра воспитания и дополнительного образования: тел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.(8351)232-06-18</a:t>
            </a:r>
            <a:r>
              <a:rPr lang="ru-RU" sz="2400" b="1" i="1" dirty="0" smtClean="0">
                <a:latin typeface="Georgia" panose="02040502050405020303" pitchFamily="18" charset="0"/>
              </a:rPr>
              <a:t/>
            </a:r>
            <a:br>
              <a:rPr lang="ru-RU" sz="2400" b="1" i="1" dirty="0" smtClean="0">
                <a:latin typeface="Georgia" panose="02040502050405020303" pitchFamily="18" charset="0"/>
              </a:rPr>
            </a:br>
            <a:r>
              <a:rPr lang="en-US" sz="2400" b="1" i="1" dirty="0" smtClean="0">
                <a:latin typeface="Georgia" panose="02040502050405020303" pitchFamily="18" charset="0"/>
              </a:rPr>
              <a:t>e-mail</a:t>
            </a:r>
            <a:r>
              <a:rPr lang="ru-RU" sz="2400" b="1" i="1" dirty="0" smtClean="0">
                <a:latin typeface="Georgia" panose="02040502050405020303" pitchFamily="18" charset="0"/>
              </a:rPr>
              <a:t>:</a:t>
            </a:r>
            <a:r>
              <a:rPr lang="en-US" sz="2400" b="1" i="1" dirty="0" smtClean="0">
                <a:latin typeface="Georgia" panose="02040502050405020303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vidokaf@mail.ru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3796" name="Picture 4" descr="vklyuchi_m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9" y="1665289"/>
            <a:ext cx="4751387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klyuchi_m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724" y="1665289"/>
            <a:ext cx="4751387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klyuchi_m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124" y="1817689"/>
            <a:ext cx="4751387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8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4943475" y="333375"/>
            <a:ext cx="2952750" cy="1079500"/>
          </a:xfrm>
          <a:prstGeom prst="cube">
            <a:avLst/>
          </a:prstGeom>
          <a:solidFill>
            <a:schemeClr val="bg2">
              <a:lumMod val="75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232401" y="692151"/>
            <a:ext cx="2303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Региональный репозиторий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8214" y="5157788"/>
            <a:ext cx="3240087" cy="863600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351088" y="5229226"/>
            <a:ext cx="2881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Заявка/рекомендация к размещению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9863" y="3790950"/>
            <a:ext cx="3771900" cy="108108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246564" y="3870325"/>
            <a:ext cx="3240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Общественно-профессиональная экспертиза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6614" y="2133600"/>
            <a:ext cx="4283075" cy="1411288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6600826" y="2505076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Решение о внесении в репозиторий</a:t>
            </a:r>
          </a:p>
        </p:txBody>
      </p:sp>
      <p:sp>
        <p:nvSpPr>
          <p:cNvPr id="11" name="Стрелка углом 10"/>
          <p:cNvSpPr/>
          <p:nvPr/>
        </p:nvSpPr>
        <p:spPr>
          <a:xfrm>
            <a:off x="2640013" y="4149726"/>
            <a:ext cx="1339850" cy="1008063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4560889" y="2782888"/>
            <a:ext cx="1341437" cy="1008062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19521" y="2145630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35271" y="2880387"/>
            <a:ext cx="396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9090025" y="3548064"/>
            <a:ext cx="450850" cy="199072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flipH="1">
            <a:off x="7751763" y="692150"/>
            <a:ext cx="1663700" cy="1428750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48525" y="5589588"/>
            <a:ext cx="3240088" cy="703262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7610476" y="5661026"/>
            <a:ext cx="258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Arial" panose="020B0604020202020204" pitchFamily="34" charset="0"/>
              </a:rPr>
              <a:t>доработка</a:t>
            </a:r>
          </a:p>
        </p:txBody>
      </p:sp>
      <p:pic>
        <p:nvPicPr>
          <p:cNvPr id="26642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88" y="106363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7543800" cy="1295400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Методическое сопровождение детей с ОВЗ в дополнительном образовании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411662"/>
          </a:xfrm>
        </p:spPr>
        <p:txBody>
          <a:bodyPr/>
          <a:lstStyle/>
          <a:p>
            <a:pPr marL="571500" indent="-571500"/>
            <a:r>
              <a:rPr lang="ru-RU" sz="2600" b="1" dirty="0"/>
              <a:t>Заключение ПМПК о состоянии здоровья ребенка, его диагноза.</a:t>
            </a:r>
          </a:p>
          <a:p>
            <a:pPr marL="571500" indent="-571500"/>
            <a:r>
              <a:rPr lang="ru-RU" sz="2600" b="1" dirty="0"/>
              <a:t>Копия индивидуальной программы реабилитации ребенка-инвалида.</a:t>
            </a:r>
          </a:p>
          <a:p>
            <a:pPr marL="571500" indent="-571500"/>
            <a:r>
              <a:rPr lang="ru-RU" sz="2600" b="1" dirty="0"/>
              <a:t>Адаптированная общеобразовательная программа объединения.</a:t>
            </a:r>
          </a:p>
          <a:p>
            <a:pPr marL="571500" indent="-571500"/>
            <a:r>
              <a:rPr lang="ru-RU" sz="2600" b="1" dirty="0"/>
              <a:t>Лист (карта) индивидуального сопровождения ребенка с ОВЗ в учреждении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753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57" y="7619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227" y="38614"/>
            <a:ext cx="9092514" cy="6819385"/>
          </a:xfrm>
        </p:spPr>
      </p:pic>
      <p:pic>
        <p:nvPicPr>
          <p:cNvPr id="5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083" y="1439347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083" y="24722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627" y="4083957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627" y="5692595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67606" y="1401762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67605" y="2457990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79113" y="4098205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167606" y="5692595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682" y="619230"/>
            <a:ext cx="8281378" cy="1325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Дети с </a:t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ОСОБЫМИ </a:t>
            </a:r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образовательными </a:t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потребностями – с ограниченными </a:t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возможностями здоровья</a:t>
            </a:r>
            <a:endParaRPr lang="ru-RU" sz="28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162" y="2526685"/>
            <a:ext cx="8346366" cy="435133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Georgia" panose="02040502050405020303" pitchFamily="18" charset="0"/>
              </a:rPr>
              <a:t>Обучающийся с ОВЗ –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dirty="0" smtClean="0">
                <a:latin typeface="Georgia" panose="02040502050405020303" pitchFamily="18" charset="0"/>
              </a:rPr>
              <a:t>дети с нарушениями развития, вследствие которых к нему нужно применять особые образовательные программы, отличные от стандартных.</a:t>
            </a:r>
            <a:endParaRPr lang="ru-RU" sz="2600" b="1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witchykitchen.ru/wp-content/uploads/2017/02/ab490b13fb15a8ea5d00e64a06fc04c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1896" y="-118994"/>
            <a:ext cx="2352851" cy="2103833"/>
          </a:xfrm>
          <a:prstGeom prst="rect">
            <a:avLst/>
          </a:prstGeom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tp.tvsamara.ru/upload/iblock/11e/11e19b9b64c06ca7a081bfa0d5185fd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28" y="2103833"/>
            <a:ext cx="2221865" cy="2072683"/>
          </a:xfrm>
          <a:prstGeom prst="rect">
            <a:avLst/>
          </a:prstGeom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18" y="76473"/>
            <a:ext cx="3434464" cy="28338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http://www.mk-smolensk.ru/upload/entities/2017/11/03/articles/facebookPicture/00/fe/90/c8/50f783bbafe3c8ec438e96b0e6d816b5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217955" y="4100872"/>
            <a:ext cx="4385232" cy="2946393"/>
          </a:xfrm>
          <a:prstGeom prst="rect">
            <a:avLst/>
          </a:prstGeom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2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292" y="260131"/>
            <a:ext cx="109728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382" y="72273"/>
            <a:ext cx="10516103" cy="133639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Категории обучающихся с ОВЗ определены в 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Федеральном </a:t>
            </a:r>
            <a:r>
              <a:rPr lang="ru-RU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законе </a:t>
            </a:r>
            <a:r>
              <a:rPr lang="ru-RU" sz="2400" dirty="0">
                <a:latin typeface="Georgia" panose="02040502050405020303" pitchFamily="18" charset="0"/>
              </a:rPr>
              <a:t>№</a:t>
            </a:r>
            <a:r>
              <a:rPr lang="ru-RU" sz="2400" dirty="0" smtClean="0">
                <a:latin typeface="Georgia" panose="02040502050405020303" pitchFamily="18" charset="0"/>
              </a:rPr>
              <a:t>273-ФЗ 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«Об </a:t>
            </a:r>
            <a:r>
              <a:rPr lang="ru-RU" sz="2400" b="1" dirty="0">
                <a:solidFill>
                  <a:srgbClr val="0000CC"/>
                </a:solidFill>
                <a:latin typeface="Georgia" panose="02040502050405020303" pitchFamily="18" charset="0"/>
              </a:rPr>
              <a:t>образовании в Российской Федерации</a:t>
            </a:r>
            <a: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» </a:t>
            </a:r>
            <a:br>
              <a:rPr lang="ru-RU" sz="24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>(глава 11. ст. 79</a:t>
            </a:r>
            <a:r>
              <a:rPr lang="ru-RU" sz="2800" dirty="0" smtClean="0">
                <a:latin typeface="Georgia" panose="02040502050405020303" pitchFamily="18" charset="0"/>
              </a:rPr>
              <a:t>)</a:t>
            </a:r>
            <a:endParaRPr lang="ru-RU" sz="2800" b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https://witchykitchen.ru/wp-content/uploads/2017/02/ab490b13fb15a8ea5d00e64a06fc04c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77997" y="3011742"/>
            <a:ext cx="2243538" cy="2103833"/>
          </a:xfrm>
          <a:prstGeom prst="rect">
            <a:avLst/>
          </a:prstGeom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Картинки ДОД\обложка_2017\imagination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298" y="-214165"/>
            <a:ext cx="2535555" cy="21666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347351" y="1032318"/>
            <a:ext cx="100586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n-ea"/>
                <a:cs typeface="+mn-cs"/>
              </a:rPr>
              <a:t>Для каких категорий обучающихся разрабатываются адаптированные образовательные программы?</a:t>
            </a:r>
            <a:endParaRPr lang="ru-RU" alt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36588" y="2070925"/>
            <a:ext cx="3639030" cy="103459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altLang="ru-RU" sz="2000" b="1" i="1" dirty="0" smtClean="0">
                <a:latin typeface="Georgia" panose="02040502050405020303" pitchFamily="18" charset="0"/>
              </a:rPr>
              <a:t>с нарушениями зрения (слепые, слабовидящие)</a:t>
            </a:r>
            <a:endParaRPr lang="ru-RU" altLang="ru-RU" sz="2000" i="1" dirty="0">
              <a:latin typeface="Georgia" panose="02040502050405020303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36588" y="5394933"/>
            <a:ext cx="3620523" cy="88886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 нарушениями опорно-двигательного аппарата</a:t>
            </a:r>
            <a:endParaRPr lang="ru-RU" altLang="ru-RU" sz="2000" b="1" i="1" dirty="0">
              <a:solidFill>
                <a:schemeClr val="tx2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55618" y="3293381"/>
            <a:ext cx="3639030" cy="99118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 нарушениями слуха (глухие, слабослышащие)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902982" y="2797419"/>
            <a:ext cx="637634" cy="29742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rgbClr val="0070C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</a:t>
            </a:r>
          </a:p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Е</a:t>
            </a:r>
          </a:p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</a:t>
            </a:r>
          </a:p>
          <a:p>
            <a:pPr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654953" y="4495602"/>
            <a:ext cx="3639030" cy="70624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alt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 с нарушениями речи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102659" y="2127635"/>
            <a:ext cx="3330001" cy="847036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 задержкой психического развития</a:t>
            </a:r>
            <a:endParaRPr lang="ru-RU" altLang="ru-RU" sz="2000" b="1" i="1" dirty="0">
              <a:solidFill>
                <a:schemeClr val="tx2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124836" y="3155329"/>
            <a:ext cx="3307824" cy="86317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 умственной отсталостью</a:t>
            </a:r>
            <a:endParaRPr lang="ru-RU" altLang="ru-RU" sz="2000" b="1" i="1" dirty="0">
              <a:solidFill>
                <a:schemeClr val="tx2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115989" y="5422056"/>
            <a:ext cx="3325518" cy="88886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со сложными дефектами</a:t>
            </a:r>
            <a:endParaRPr lang="ru-RU" altLang="ru-RU" sz="2000" b="1" i="1" dirty="0">
              <a:solidFill>
                <a:schemeClr val="tx2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24836" y="4209511"/>
            <a:ext cx="3319074" cy="992334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47625" cmpd="thinThick">
            <a:noFill/>
            <a:miter lim="800000"/>
            <a:headEnd/>
            <a:tailEnd/>
          </a:ln>
          <a:effectLst>
            <a:glow rad="139700">
              <a:srgbClr val="00B0F0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tx2"/>
                </a:solidFill>
                <a:latin typeface="Georgia" panose="02040502050405020303" pitchFamily="18" charset="0"/>
                <a:cs typeface="Arial" charset="0"/>
              </a:rPr>
              <a:t>с расстройствами аутистического спектра</a:t>
            </a:r>
            <a:endParaRPr lang="ru-RU" altLang="ru-RU" sz="2000" b="1" i="1" dirty="0">
              <a:solidFill>
                <a:schemeClr val="tx2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19" name="Рисунок 18" descr="F:\Картинки ДОД\обложка_2017\Rannee-obuchenie-i-razvitie-rebenka-2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15243" y="4915043"/>
            <a:ext cx="2630500" cy="16314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3095" y="1473158"/>
            <a:ext cx="2876858" cy="193867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21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805" y="2086824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312" y="3293381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170" y="4495602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349" y="5697823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24654" y="2102915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36161" y="3309472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43019" y="4511693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7198" y="5713914"/>
            <a:ext cx="510079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6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5030" y="285729"/>
            <a:ext cx="8815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Специальные условия для детей с ОВЗ: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0392861"/>
              </p:ext>
            </p:extLst>
          </p:nvPr>
        </p:nvGraphicFramePr>
        <p:xfrm>
          <a:off x="1847530" y="1313378"/>
          <a:ext cx="8496943" cy="535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5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8A8B7A-E7BF-47E2-974C-1A5CE8E88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EC8A8B7A-E7BF-47E2-974C-1A5CE8E88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596CDD-BE65-43E2-B054-D7419A71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B596CDD-BE65-43E2-B054-D7419A71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58977B-29EB-4F0A-9F91-405B6D46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58977B-29EB-4F0A-9F91-405B6D46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69235A-9CE1-47F3-BDD8-5691D0A62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69235A-9CE1-47F3-BDD8-5691D0A62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8BBA6-F895-4A22-870A-A96F2C872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0E8BBA6-F895-4A22-870A-A96F2C872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DB817C-2445-490E-873F-D5B60817C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EDB817C-2445-490E-873F-D5B60817C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0C626D-79CC-4B87-ABAE-1234BACB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D0C626D-79CC-4B87-ABAE-1234BACB7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87701B-A58B-4D8D-9089-08FF7F97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487701B-A58B-4D8D-9089-08FF7F977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54E0B6-18FC-4CDF-A26D-108DF5E40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E54E0B6-18FC-4CDF-A26D-108DF5E40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1FAD10-ED12-40EC-8F13-67830CC2F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31FAD10-ED12-40EC-8F13-67830CC2F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B63AD9-4754-4B4C-AE8D-0D7918A8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25B63AD9-4754-4B4C-AE8D-0D7918A8C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26CBA2-9823-45A6-B862-3FEB8E909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9A26CBA2-9823-45A6-B862-3FEB8E909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Адаптация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дополнительных программ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025" y="1719264"/>
            <a:ext cx="8867775" cy="49498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Анализ потребностей образовательных организаций в дополнительных образовательных услугах для детей с ОВЗ показал, что актуальной является разработка адаптированных программ, которые в большей степени, чем модифицированные, смогут учитывать специфику познавательных и творческих интересов детей с различными нарушениями развития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914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825625"/>
            <a:ext cx="1080135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56</a:t>
            </a:r>
            <a:r>
              <a:rPr lang="ru-RU" sz="2400" dirty="0" smtClean="0">
                <a:latin typeface="Georgia" panose="02040502050405020303" pitchFamily="18" charset="0"/>
              </a:rPr>
              <a:t> конкурсных материалов</a:t>
            </a:r>
            <a:endParaRPr lang="ru-RU" sz="2400" dirty="0"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Челябинск - 8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Магнитогорск - 6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err="1" smtClean="0">
                <a:latin typeface="Georgia" panose="02040502050405020303" pitchFamily="18" charset="0"/>
              </a:rPr>
              <a:t>Саткинский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dirty="0" err="1" smtClean="0">
                <a:latin typeface="Georgia" panose="02040502050405020303" pitchFamily="18" charset="0"/>
              </a:rPr>
              <a:t>мр</a:t>
            </a:r>
            <a:r>
              <a:rPr lang="ru-RU" sz="2200" dirty="0" smtClean="0">
                <a:latin typeface="Georgia" panose="02040502050405020303" pitchFamily="18" charset="0"/>
              </a:rPr>
              <a:t> - 5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Пласт - 5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Верхний Уфалей - 4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Georgia" panose="02040502050405020303" pitchFamily="18" charset="0"/>
              </a:rPr>
              <a:t>Троицк - 3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sockart.ru/upload/iblock/b46/r74_%20cgzwdxwytbwqdgggqglbwqj%20duhdx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1" y="114300"/>
            <a:ext cx="7161213" cy="7227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Равнобедренный треугольник 4"/>
          <p:cNvSpPr/>
          <p:nvPr/>
        </p:nvSpPr>
        <p:spPr>
          <a:xfrm rot="10800000">
            <a:off x="8317773" y="812006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8774972" y="3118642"/>
            <a:ext cx="23653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8640035" y="1027906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8600" y="348456"/>
            <a:ext cx="569132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Областной конкурс дополнительных общеобразовательных программ для детей с ограниченными возможностями здоровья, детей-инвалидов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(2016-2017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гг.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)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ГЕОГРАФИЯ участников :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15</a:t>
            </a:r>
            <a:r>
              <a:rPr lang="ru-RU" sz="18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муниципальных образований Челябинской области:</a:t>
            </a:r>
            <a:endParaRPr lang="ru-RU" sz="1800" b="1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8834504" y="2094705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9351235" y="2268535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7236685" y="4554535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8994048" y="3806030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9217952" y="2599928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6854959" y="2376484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5821497" y="2455859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7543933" y="1923256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8466203" y="2355056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9170328" y="2815829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8353559" y="3260724"/>
            <a:ext cx="319088" cy="215900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2728" y="142853"/>
            <a:ext cx="75009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Критерии оценивания конкурсных материалов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3969366"/>
              </p:ext>
            </p:extLst>
          </p:nvPr>
        </p:nvGraphicFramePr>
        <p:xfrm>
          <a:off x="2238348" y="1571612"/>
          <a:ext cx="8143932" cy="473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4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F2313F-F580-4F2A-AC06-E335D85EE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B1F2313F-F580-4F2A-AC06-E335D85EE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B1F2313F-F580-4F2A-AC06-E335D85EE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B1F2313F-F580-4F2A-AC06-E335D85EE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1D04E-B736-4466-A0F3-C86F3A40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0941D04E-B736-4466-A0F3-C86F3A40C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0941D04E-B736-4466-A0F3-C86F3A40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0941D04E-B736-4466-A0F3-C86F3A40C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9C263C-BED1-4400-8AB1-3B924C6E8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B79C263C-BED1-4400-8AB1-3B924C6E8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B79C263C-BED1-4400-8AB1-3B924C6E8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B79C263C-BED1-4400-8AB1-3B924C6E8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B3607-B96A-408B-828E-203D9B108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C73B3607-B96A-408B-828E-203D9B108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C73B3607-B96A-408B-828E-203D9B108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C73B3607-B96A-408B-828E-203D9B108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E21F27-5997-464E-9BDE-9EAA1451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B8E21F27-5997-464E-9BDE-9EAA14512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B8E21F27-5997-464E-9BDE-9EAA1451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B8E21F27-5997-464E-9BDE-9EAA14512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32F6A7-2915-4E16-878B-18941F69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EA32F6A7-2915-4E16-878B-18941F69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EA32F6A7-2915-4E16-878B-18941F69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EA32F6A7-2915-4E16-878B-18941F69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39140-CF7D-4868-80FC-D459E9F8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4D39140-CF7D-4868-80FC-D459E9F8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4D39140-CF7D-4868-80FC-D459E9F8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4D39140-CF7D-4868-80FC-D459E9F8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7D79CF-AB67-4966-BD8F-FBDC1262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A27D79CF-AB67-4966-BD8F-FBDC1262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A27D79CF-AB67-4966-BD8F-FBDC1262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A27D79CF-AB67-4966-BD8F-FBDC1262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DC79E0-6CCE-4B7C-B807-8553F6F7A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69DC79E0-6CCE-4B7C-B807-8553F6F7A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69DC79E0-6CCE-4B7C-B807-8553F6F7A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69DC79E0-6CCE-4B7C-B807-8553F6F7A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56D64B-399C-41D6-9C6B-711D3DEB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4C56D64B-399C-41D6-9C6B-711D3DEB6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4C56D64B-399C-41D6-9C6B-711D3DEB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4C56D64B-399C-41D6-9C6B-711D3DEB6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6E27E6-3FF9-4C15-BA58-ADE634DD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EF6E27E6-3FF9-4C15-BA58-ADE634DDF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EF6E27E6-3FF9-4C15-BA58-ADE634DD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EF6E27E6-3FF9-4C15-BA58-ADE634DD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F0C776-07E9-423B-9998-59ABE12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E9F0C776-07E9-423B-9998-59ABE12A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E9F0C776-07E9-423B-9998-59ABE12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9F0C776-07E9-423B-9998-59ABE12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DDAE04-3788-4679-B18B-4FD277B0A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05DDAE04-3788-4679-B18B-4FD277B0A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05DDAE04-3788-4679-B18B-4FD277B0A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05DDAE04-3788-4679-B18B-4FD277B0A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832CEC-E9C8-44A2-8933-5B8E45C39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C5832CEC-E9C8-44A2-8933-5B8E45C39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C5832CEC-E9C8-44A2-8933-5B8E45C39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C5832CEC-E9C8-44A2-8933-5B8E45C39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255833-2B59-4DD3-A009-8BD20FEA3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0A255833-2B59-4DD3-A009-8BD20FEA3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A255833-2B59-4DD3-A009-8BD20FEA3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0A255833-2B59-4DD3-A009-8BD20FEA3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Оформление конкурсных материалов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651"/>
            <a:ext cx="10515600" cy="53435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 smtClean="0">
                <a:latin typeface="Georgia" panose="02040502050405020303" pitchFamily="18" charset="0"/>
              </a:rPr>
              <a:t>Подходы к разработке дополнительных общеразвивающих программ с учётом особенностей развития детей с ограниченными возможностями здоровья </a:t>
            </a:r>
            <a:r>
              <a:rPr lang="ru-RU" sz="2600" dirty="0" smtClean="0">
                <a:latin typeface="Georgia" panose="02040502050405020303" pitchFamily="18" charset="0"/>
              </a:rPr>
              <a:t>: методические рекомендации / под ред. М.И. Солодковой, А.В. Ильиной. – Челябинск : ЧИППКРО, 2014. – 85 с. – </a:t>
            </a:r>
            <a:r>
              <a:rPr lang="en-US" sz="2600" dirty="0" smtClean="0">
                <a:latin typeface="Georgia" panose="02040502050405020303" pitchFamily="18" charset="0"/>
              </a:rPr>
              <a:t>[</a:t>
            </a:r>
            <a:r>
              <a:rPr lang="ru-RU" sz="2600" dirty="0" smtClean="0">
                <a:latin typeface="Georgia" panose="02040502050405020303" pitchFamily="18" charset="0"/>
              </a:rPr>
              <a:t>Электронный ресурс</a:t>
            </a:r>
            <a:r>
              <a:rPr lang="en-US" sz="2600" dirty="0" smtClean="0">
                <a:latin typeface="Georgia" panose="02040502050405020303" pitchFamily="18" charset="0"/>
              </a:rPr>
              <a:t>]</a:t>
            </a:r>
            <a:r>
              <a:rPr lang="ru-RU" sz="2600" dirty="0" smtClean="0">
                <a:latin typeface="Georgia" panose="02040502050405020303" pitchFamily="18" charset="0"/>
              </a:rPr>
              <a:t> – Режим доступа: </a:t>
            </a:r>
            <a:r>
              <a:rPr lang="en-US" sz="2600" dirty="0" err="1" smtClean="0">
                <a:latin typeface="Georgia" panose="02040502050405020303" pitchFamily="18" charset="0"/>
              </a:rPr>
              <a:t>htth</a:t>
            </a:r>
            <a:r>
              <a:rPr lang="ru-RU" sz="2600" dirty="0" smtClean="0">
                <a:latin typeface="Georgia" panose="02040502050405020303" pitchFamily="18" charset="0"/>
              </a:rPr>
              <a:t>://</a:t>
            </a:r>
            <a:r>
              <a:rPr lang="en-US" sz="2600" dirty="0" smtClean="0">
                <a:latin typeface="Georgia" panose="02040502050405020303" pitchFamily="18" charset="0"/>
              </a:rPr>
              <a:t>ipk74.ru</a:t>
            </a:r>
            <a:r>
              <a:rPr lang="ru-RU" sz="2600" dirty="0" smtClean="0">
                <a:latin typeface="Georgia" panose="02040502050405020303" pitchFamily="18" charset="0"/>
              </a:rPr>
              <a:t>//</a:t>
            </a:r>
            <a:r>
              <a:rPr lang="en-US" sz="2600" dirty="0" smtClean="0">
                <a:latin typeface="Georgia" panose="02040502050405020303" pitchFamily="18" charset="0"/>
              </a:rPr>
              <a:t>images</a:t>
            </a:r>
            <a:r>
              <a:rPr lang="ru-RU" sz="2600" dirty="0" smtClean="0">
                <a:latin typeface="Georgia" panose="02040502050405020303" pitchFamily="18" charset="0"/>
              </a:rPr>
              <a:t> / </a:t>
            </a:r>
            <a:r>
              <a:rPr lang="en-US" sz="2600" dirty="0" smtClean="0">
                <a:latin typeface="Georgia" panose="02040502050405020303" pitchFamily="18" charset="0"/>
              </a:rPr>
              <a:t>stories</a:t>
            </a:r>
            <a:r>
              <a:rPr lang="ru-RU" sz="2600" dirty="0" smtClean="0">
                <a:latin typeface="Georgia" panose="02040502050405020303" pitchFamily="18" charset="0"/>
              </a:rPr>
              <a:t>/</a:t>
            </a:r>
            <a:r>
              <a:rPr lang="en-US" sz="2600" dirty="0" err="1" smtClean="0">
                <a:latin typeface="Georgia" panose="02040502050405020303" pitchFamily="18" charset="0"/>
              </a:rPr>
              <a:t>contentimages</a:t>
            </a:r>
            <a:r>
              <a:rPr lang="ru-RU" sz="2600" dirty="0" smtClean="0">
                <a:latin typeface="Georgia" panose="02040502050405020303" pitchFamily="18" charset="0"/>
              </a:rPr>
              <a:t>/</a:t>
            </a:r>
            <a:r>
              <a:rPr lang="en-US" sz="2600" dirty="0" smtClean="0">
                <a:latin typeface="Georgia" panose="02040502050405020303" pitchFamily="18" charset="0"/>
              </a:rPr>
              <a:t>documents</a:t>
            </a:r>
            <a:r>
              <a:rPr lang="ru-RU" sz="2600" dirty="0" smtClean="0">
                <a:latin typeface="Georgia" panose="02040502050405020303" pitchFamily="18" charset="0"/>
              </a:rPr>
              <a:t>/</a:t>
            </a:r>
            <a:r>
              <a:rPr lang="en-US" sz="2600" dirty="0" smtClean="0">
                <a:latin typeface="Georgia" panose="02040502050405020303" pitchFamily="18" charset="0"/>
              </a:rPr>
              <a:t>4124-7123.pdf</a:t>
            </a:r>
            <a:r>
              <a:rPr lang="ru-RU" sz="2600" dirty="0" smtClean="0">
                <a:latin typeface="Georgia" panose="02040502050405020303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(Виртуальный методический кабинет, раздел «Образование детей с ограниченными возможностями здоровья»</a:t>
            </a:r>
          </a:p>
          <a:p>
            <a:pPr marL="0" indent="0" algn="just">
              <a:buNone/>
            </a:pPr>
            <a:endParaRPr lang="ru-RU" sz="2400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Письмо </a:t>
            </a:r>
            <a:r>
              <a:rPr lang="ru-RU" sz="2600" dirty="0" err="1" smtClean="0">
                <a:latin typeface="Georgia" panose="02040502050405020303" pitchFamily="18" charset="0"/>
              </a:rPr>
              <a:t>МОиН</a:t>
            </a:r>
            <a:r>
              <a:rPr lang="ru-RU" sz="2600" dirty="0" smtClean="0">
                <a:latin typeface="Georgia" panose="02040502050405020303" pitchFamily="18" charset="0"/>
              </a:rPr>
              <a:t> РФ от 29 марта 2016г. № ВК-641/09 «О </a:t>
            </a:r>
            <a:r>
              <a:rPr lang="ru-RU" sz="2600" dirty="0">
                <a:latin typeface="Georgia" panose="02040502050405020303" pitchFamily="18" charset="0"/>
              </a:rPr>
              <a:t>направлении методических </a:t>
            </a:r>
            <a:r>
              <a:rPr lang="ru-RU" sz="2600" dirty="0" smtClean="0">
                <a:latin typeface="Georgia" panose="02040502050405020303" pitchFamily="18" charset="0"/>
              </a:rPr>
              <a:t>рекомендаций» (</a:t>
            </a:r>
            <a:r>
              <a:rPr lang="ru-RU" sz="2600" b="1" dirty="0" smtClean="0">
                <a:latin typeface="Georgia" panose="02040502050405020303" pitchFamily="18" charset="0"/>
              </a:rPr>
              <a:t>Методические </a:t>
            </a:r>
            <a:r>
              <a:rPr lang="ru-RU" sz="2600" b="1" dirty="0">
                <a:latin typeface="Georgia" panose="02040502050405020303" pitchFamily="18" charset="0"/>
              </a:rPr>
              <a:t>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</a:t>
            </a:r>
            <a:r>
              <a:rPr lang="ru-RU" sz="2600" b="1" dirty="0" smtClean="0">
                <a:latin typeface="Georgia" panose="02040502050405020303" pitchFamily="18" charset="0"/>
              </a:rPr>
              <a:t>детей</a:t>
            </a:r>
            <a:r>
              <a:rPr lang="en-US" sz="2600" b="1" dirty="0" smtClean="0">
                <a:latin typeface="Georgia" panose="02040502050405020303" pitchFamily="18" charset="0"/>
              </a:rPr>
              <a:t>-</a:t>
            </a:r>
            <a:r>
              <a:rPr lang="ru-RU" sz="2600" b="1" dirty="0" smtClean="0">
                <a:latin typeface="Georgia" panose="02040502050405020303" pitchFamily="18" charset="0"/>
              </a:rPr>
              <a:t>инвалидов</a:t>
            </a:r>
            <a:r>
              <a:rPr lang="ru-RU" sz="2600" b="1" dirty="0">
                <a:latin typeface="Georgia" panose="02040502050405020303" pitchFamily="18" charset="0"/>
              </a:rPr>
              <a:t>, с учетом их особых образовательных </a:t>
            </a:r>
            <a:r>
              <a:rPr lang="ru-RU" sz="2600" b="1" dirty="0" smtClean="0">
                <a:latin typeface="Georgia" panose="02040502050405020303" pitchFamily="18" charset="0"/>
              </a:rPr>
              <a:t>потребностей</a:t>
            </a:r>
            <a:r>
              <a:rPr lang="ru-RU" sz="2600" dirty="0" smtClean="0">
                <a:latin typeface="Georgia" panose="02040502050405020303" pitchFamily="18" charset="0"/>
              </a:rPr>
              <a:t>)</a:t>
            </a:r>
            <a:endParaRPr lang="ru-RU" sz="2600" dirty="0">
              <a:latin typeface="Georgia" panose="02040502050405020303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" y="247651"/>
            <a:ext cx="1328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744</Words>
  <Application>Microsoft Office PowerPoint</Application>
  <PresentationFormat>Произвольный</PresentationFormat>
  <Paragraphs>94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Научно-практическая конференция «Система дополнительного образования как средство реализации образовательных потребностей обучающихся с особыми возможностями развития» </vt:lpstr>
      <vt:lpstr>Презентация PowerPoint</vt:lpstr>
      <vt:lpstr>Дети с  ОСОБЫМИ  образовательными  потребностями – с ограниченными  возможностями здоровья</vt:lpstr>
      <vt:lpstr>Категории обучающихся с ОВЗ определены в Федеральном законе №273-ФЗ «Об образовании в Российской Федерации»  (глава 11. ст. 79)</vt:lpstr>
      <vt:lpstr>Презентация PowerPoint</vt:lpstr>
      <vt:lpstr>Адаптация  дополнительных программ</vt:lpstr>
      <vt:lpstr>Презентация PowerPoint</vt:lpstr>
      <vt:lpstr>Презентация PowerPoint</vt:lpstr>
      <vt:lpstr>Оформление конкурсных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для детей с особыми образовательными потребностями : учебное пособие / под ред. Л. В. Байбородовой,  А. В. Золотаревой. – Ярославль : РИО ЯГПУ, 2014. - 315 с.</vt:lpstr>
      <vt:lpstr>Презентация PowerPoint</vt:lpstr>
      <vt:lpstr>Презентация PowerPoint</vt:lpstr>
      <vt:lpstr>Контакты:   Кафедра воспитания и дополнительного образования: тел.(8351)232-06-18 e-mail: vidokaf@mail.ru</vt:lpstr>
      <vt:lpstr>Презентация PowerPoint</vt:lpstr>
      <vt:lpstr>Методическое сопровождение детей с ОВЗ в дополнительном образовании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Журба</dc:creator>
  <cp:lastModifiedBy>Павел А.Сафронов</cp:lastModifiedBy>
  <cp:revision>45</cp:revision>
  <cp:lastPrinted>2018-04-18T14:25:24Z</cp:lastPrinted>
  <dcterms:created xsi:type="dcterms:W3CDTF">2018-04-17T08:25:25Z</dcterms:created>
  <dcterms:modified xsi:type="dcterms:W3CDTF">2018-04-24T08:42:35Z</dcterms:modified>
</cp:coreProperties>
</file>