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7"/>
  </p:notesMasterIdLst>
  <p:sldIdLst>
    <p:sldId id="353" r:id="rId2"/>
    <p:sldId id="278" r:id="rId3"/>
    <p:sldId id="279" r:id="rId4"/>
    <p:sldId id="370" r:id="rId5"/>
    <p:sldId id="281" r:id="rId6"/>
    <p:sldId id="282" r:id="rId7"/>
    <p:sldId id="362" r:id="rId8"/>
    <p:sldId id="280" r:id="rId9"/>
    <p:sldId id="359" r:id="rId10"/>
    <p:sldId id="363" r:id="rId11"/>
    <p:sldId id="364" r:id="rId12"/>
    <p:sldId id="286" r:id="rId13"/>
    <p:sldId id="287" r:id="rId14"/>
    <p:sldId id="288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354" r:id="rId30"/>
    <p:sldId id="275" r:id="rId31"/>
    <p:sldId id="355" r:id="rId32"/>
    <p:sldId id="356" r:id="rId33"/>
    <p:sldId id="358" r:id="rId34"/>
    <p:sldId id="357" r:id="rId35"/>
    <p:sldId id="360" r:id="rId36"/>
    <p:sldId id="365" r:id="rId37"/>
    <p:sldId id="290" r:id="rId38"/>
    <p:sldId id="289" r:id="rId39"/>
    <p:sldId id="276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4" r:id="rId48"/>
    <p:sldId id="299" r:id="rId49"/>
    <p:sldId id="313" r:id="rId50"/>
    <p:sldId id="307" r:id="rId51"/>
    <p:sldId id="308" r:id="rId52"/>
    <p:sldId id="300" r:id="rId53"/>
    <p:sldId id="312" r:id="rId54"/>
    <p:sldId id="311" r:id="rId55"/>
    <p:sldId id="310" r:id="rId56"/>
    <p:sldId id="309" r:id="rId57"/>
    <p:sldId id="301" r:id="rId58"/>
    <p:sldId id="302" r:id="rId59"/>
    <p:sldId id="303" r:id="rId60"/>
    <p:sldId id="305" r:id="rId61"/>
    <p:sldId id="314" r:id="rId62"/>
    <p:sldId id="316" r:id="rId63"/>
    <p:sldId id="315" r:id="rId64"/>
    <p:sldId id="30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61" r:id="rId79"/>
    <p:sldId id="331" r:id="rId80"/>
    <p:sldId id="344" r:id="rId81"/>
    <p:sldId id="345" r:id="rId82"/>
    <p:sldId id="348" r:id="rId83"/>
    <p:sldId id="349" r:id="rId84"/>
    <p:sldId id="334" r:id="rId85"/>
    <p:sldId id="335" r:id="rId86"/>
    <p:sldId id="336" r:id="rId87"/>
    <p:sldId id="350" r:id="rId88"/>
    <p:sldId id="337" r:id="rId89"/>
    <p:sldId id="338" r:id="rId90"/>
    <p:sldId id="339" r:id="rId91"/>
    <p:sldId id="366" r:id="rId92"/>
    <p:sldId id="367" r:id="rId93"/>
    <p:sldId id="368" r:id="rId94"/>
    <p:sldId id="369" r:id="rId95"/>
    <p:sldId id="371" r:id="rId9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528" autoAdjust="0"/>
  </p:normalViewPr>
  <p:slideViewPr>
    <p:cSldViewPr>
      <p:cViewPr>
        <p:scale>
          <a:sx n="100" d="100"/>
          <a:sy n="100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emf"/><Relationship Id="rId18" Type="http://schemas.openxmlformats.org/officeDocument/2006/relationships/image" Target="../media/image6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17" Type="http://schemas.openxmlformats.org/officeDocument/2006/relationships/image" Target="../media/image65.emf"/><Relationship Id="rId2" Type="http://schemas.openxmlformats.org/officeDocument/2006/relationships/image" Target="../media/image50.emf"/><Relationship Id="rId16" Type="http://schemas.openxmlformats.org/officeDocument/2006/relationships/image" Target="../media/image64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11" Type="http://schemas.openxmlformats.org/officeDocument/2006/relationships/image" Target="../media/image59.emf"/><Relationship Id="rId5" Type="http://schemas.openxmlformats.org/officeDocument/2006/relationships/image" Target="../media/image53.emf"/><Relationship Id="rId15" Type="http://schemas.openxmlformats.org/officeDocument/2006/relationships/image" Target="../media/image63.emf"/><Relationship Id="rId10" Type="http://schemas.openxmlformats.org/officeDocument/2006/relationships/image" Target="../media/image58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Relationship Id="rId14" Type="http://schemas.openxmlformats.org/officeDocument/2006/relationships/image" Target="../media/image62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80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2" Type="http://schemas.openxmlformats.org/officeDocument/2006/relationships/image" Target="../media/image69.emf"/><Relationship Id="rId16" Type="http://schemas.openxmlformats.org/officeDocument/2006/relationships/image" Target="../media/image83.emf"/><Relationship Id="rId1" Type="http://schemas.openxmlformats.org/officeDocument/2006/relationships/image" Target="../media/image68.emf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5" Type="http://schemas.openxmlformats.org/officeDocument/2006/relationships/image" Target="../media/image72.emf"/><Relationship Id="rId15" Type="http://schemas.openxmlformats.org/officeDocument/2006/relationships/image" Target="../media/image8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Relationship Id="rId14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3.emf"/><Relationship Id="rId7" Type="http://schemas.openxmlformats.org/officeDocument/2006/relationships/image" Target="../media/image97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10" Type="http://schemas.openxmlformats.org/officeDocument/2006/relationships/image" Target="../media/image100.emf"/><Relationship Id="rId4" Type="http://schemas.openxmlformats.org/officeDocument/2006/relationships/image" Target="../media/image94.emf"/><Relationship Id="rId9" Type="http://schemas.openxmlformats.org/officeDocument/2006/relationships/image" Target="../media/image99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103.emf"/><Relationship Id="rId7" Type="http://schemas.openxmlformats.org/officeDocument/2006/relationships/image" Target="../media/image107.emf"/><Relationship Id="rId12" Type="http://schemas.openxmlformats.org/officeDocument/2006/relationships/image" Target="../media/image112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Relationship Id="rId6" Type="http://schemas.openxmlformats.org/officeDocument/2006/relationships/image" Target="../media/image106.emf"/><Relationship Id="rId11" Type="http://schemas.openxmlformats.org/officeDocument/2006/relationships/image" Target="../media/image111.emf"/><Relationship Id="rId5" Type="http://schemas.openxmlformats.org/officeDocument/2006/relationships/image" Target="../media/image105.emf"/><Relationship Id="rId10" Type="http://schemas.openxmlformats.org/officeDocument/2006/relationships/image" Target="../media/image110.emf"/><Relationship Id="rId4" Type="http://schemas.openxmlformats.org/officeDocument/2006/relationships/image" Target="../media/image104.emf"/><Relationship Id="rId9" Type="http://schemas.openxmlformats.org/officeDocument/2006/relationships/image" Target="../media/image109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12" Type="http://schemas.openxmlformats.org/officeDocument/2006/relationships/image" Target="../media/image124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6" Type="http://schemas.openxmlformats.org/officeDocument/2006/relationships/image" Target="../media/image118.emf"/><Relationship Id="rId11" Type="http://schemas.openxmlformats.org/officeDocument/2006/relationships/image" Target="../media/image123.emf"/><Relationship Id="rId5" Type="http://schemas.openxmlformats.org/officeDocument/2006/relationships/image" Target="../media/image117.emf"/><Relationship Id="rId10" Type="http://schemas.openxmlformats.org/officeDocument/2006/relationships/image" Target="../media/image122.emf"/><Relationship Id="rId4" Type="http://schemas.openxmlformats.org/officeDocument/2006/relationships/image" Target="../media/image116.emf"/><Relationship Id="rId9" Type="http://schemas.openxmlformats.org/officeDocument/2006/relationships/image" Target="../media/image121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image" Target="../media/image127.emf"/><Relationship Id="rId7" Type="http://schemas.openxmlformats.org/officeDocument/2006/relationships/image" Target="../media/image131.emf"/><Relationship Id="rId12" Type="http://schemas.openxmlformats.org/officeDocument/2006/relationships/image" Target="../media/image136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Relationship Id="rId6" Type="http://schemas.openxmlformats.org/officeDocument/2006/relationships/image" Target="../media/image130.emf"/><Relationship Id="rId11" Type="http://schemas.openxmlformats.org/officeDocument/2006/relationships/image" Target="../media/image135.emf"/><Relationship Id="rId5" Type="http://schemas.openxmlformats.org/officeDocument/2006/relationships/image" Target="../media/image129.emf"/><Relationship Id="rId10" Type="http://schemas.openxmlformats.org/officeDocument/2006/relationships/image" Target="../media/image134.emf"/><Relationship Id="rId4" Type="http://schemas.openxmlformats.org/officeDocument/2006/relationships/image" Target="../media/image128.emf"/><Relationship Id="rId9" Type="http://schemas.openxmlformats.org/officeDocument/2006/relationships/image" Target="../media/image133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image" Target="../media/image139.emf"/><Relationship Id="rId7" Type="http://schemas.openxmlformats.org/officeDocument/2006/relationships/image" Target="../media/image143.emf"/><Relationship Id="rId12" Type="http://schemas.openxmlformats.org/officeDocument/2006/relationships/image" Target="../media/image148.emf"/><Relationship Id="rId2" Type="http://schemas.openxmlformats.org/officeDocument/2006/relationships/image" Target="../media/image138.emf"/><Relationship Id="rId1" Type="http://schemas.openxmlformats.org/officeDocument/2006/relationships/image" Target="../media/image137.emf"/><Relationship Id="rId6" Type="http://schemas.openxmlformats.org/officeDocument/2006/relationships/image" Target="../media/image142.emf"/><Relationship Id="rId11" Type="http://schemas.openxmlformats.org/officeDocument/2006/relationships/image" Target="../media/image147.emf"/><Relationship Id="rId5" Type="http://schemas.openxmlformats.org/officeDocument/2006/relationships/image" Target="../media/image141.emf"/><Relationship Id="rId10" Type="http://schemas.openxmlformats.org/officeDocument/2006/relationships/image" Target="../media/image146.emf"/><Relationship Id="rId4" Type="http://schemas.openxmlformats.org/officeDocument/2006/relationships/image" Target="../media/image140.emf"/><Relationship Id="rId9" Type="http://schemas.openxmlformats.org/officeDocument/2006/relationships/image" Target="../media/image145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3" Type="http://schemas.openxmlformats.org/officeDocument/2006/relationships/image" Target="../media/image151.emf"/><Relationship Id="rId7" Type="http://schemas.openxmlformats.org/officeDocument/2006/relationships/image" Target="../media/image155.emf"/><Relationship Id="rId12" Type="http://schemas.openxmlformats.org/officeDocument/2006/relationships/image" Target="../media/image160.emf"/><Relationship Id="rId2" Type="http://schemas.openxmlformats.org/officeDocument/2006/relationships/image" Target="../media/image150.emf"/><Relationship Id="rId1" Type="http://schemas.openxmlformats.org/officeDocument/2006/relationships/image" Target="../media/image149.emf"/><Relationship Id="rId6" Type="http://schemas.openxmlformats.org/officeDocument/2006/relationships/image" Target="../media/image154.emf"/><Relationship Id="rId11" Type="http://schemas.openxmlformats.org/officeDocument/2006/relationships/image" Target="../media/image159.emf"/><Relationship Id="rId5" Type="http://schemas.openxmlformats.org/officeDocument/2006/relationships/image" Target="../media/image153.emf"/><Relationship Id="rId10" Type="http://schemas.openxmlformats.org/officeDocument/2006/relationships/image" Target="../media/image158.emf"/><Relationship Id="rId4" Type="http://schemas.openxmlformats.org/officeDocument/2006/relationships/image" Target="../media/image152.emf"/><Relationship Id="rId9" Type="http://schemas.openxmlformats.org/officeDocument/2006/relationships/image" Target="../media/image157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13" Type="http://schemas.openxmlformats.org/officeDocument/2006/relationships/image" Target="../media/image173.emf"/><Relationship Id="rId3" Type="http://schemas.openxmlformats.org/officeDocument/2006/relationships/image" Target="../media/image163.emf"/><Relationship Id="rId7" Type="http://schemas.openxmlformats.org/officeDocument/2006/relationships/image" Target="../media/image167.emf"/><Relationship Id="rId12" Type="http://schemas.openxmlformats.org/officeDocument/2006/relationships/image" Target="../media/image172.emf"/><Relationship Id="rId2" Type="http://schemas.openxmlformats.org/officeDocument/2006/relationships/image" Target="../media/image162.emf"/><Relationship Id="rId1" Type="http://schemas.openxmlformats.org/officeDocument/2006/relationships/image" Target="../media/image161.emf"/><Relationship Id="rId6" Type="http://schemas.openxmlformats.org/officeDocument/2006/relationships/image" Target="../media/image166.emf"/><Relationship Id="rId11" Type="http://schemas.openxmlformats.org/officeDocument/2006/relationships/image" Target="../media/image171.emf"/><Relationship Id="rId5" Type="http://schemas.openxmlformats.org/officeDocument/2006/relationships/image" Target="../media/image165.emf"/><Relationship Id="rId15" Type="http://schemas.openxmlformats.org/officeDocument/2006/relationships/image" Target="../media/image175.emf"/><Relationship Id="rId10" Type="http://schemas.openxmlformats.org/officeDocument/2006/relationships/image" Target="../media/image170.emf"/><Relationship Id="rId4" Type="http://schemas.openxmlformats.org/officeDocument/2006/relationships/image" Target="../media/image164.emf"/><Relationship Id="rId9" Type="http://schemas.openxmlformats.org/officeDocument/2006/relationships/image" Target="../media/image169.emf"/><Relationship Id="rId14" Type="http://schemas.openxmlformats.org/officeDocument/2006/relationships/image" Target="../media/image17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3" Type="http://schemas.openxmlformats.org/officeDocument/2006/relationships/image" Target="../media/image178.emf"/><Relationship Id="rId7" Type="http://schemas.openxmlformats.org/officeDocument/2006/relationships/image" Target="../media/image182.emf"/><Relationship Id="rId2" Type="http://schemas.openxmlformats.org/officeDocument/2006/relationships/image" Target="../media/image177.emf"/><Relationship Id="rId1" Type="http://schemas.openxmlformats.org/officeDocument/2006/relationships/image" Target="../media/image176.emf"/><Relationship Id="rId6" Type="http://schemas.openxmlformats.org/officeDocument/2006/relationships/image" Target="../media/image181.emf"/><Relationship Id="rId5" Type="http://schemas.openxmlformats.org/officeDocument/2006/relationships/image" Target="../media/image180.emf"/><Relationship Id="rId10" Type="http://schemas.openxmlformats.org/officeDocument/2006/relationships/image" Target="../media/image185.emf"/><Relationship Id="rId4" Type="http://schemas.openxmlformats.org/officeDocument/2006/relationships/image" Target="../media/image179.emf"/><Relationship Id="rId9" Type="http://schemas.openxmlformats.org/officeDocument/2006/relationships/image" Target="../media/image184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3" Type="http://schemas.openxmlformats.org/officeDocument/2006/relationships/image" Target="../media/image188.emf"/><Relationship Id="rId7" Type="http://schemas.openxmlformats.org/officeDocument/2006/relationships/image" Target="../media/image192.emf"/><Relationship Id="rId2" Type="http://schemas.openxmlformats.org/officeDocument/2006/relationships/image" Target="../media/image187.emf"/><Relationship Id="rId1" Type="http://schemas.openxmlformats.org/officeDocument/2006/relationships/image" Target="../media/image186.emf"/><Relationship Id="rId6" Type="http://schemas.openxmlformats.org/officeDocument/2006/relationships/image" Target="../media/image191.emf"/><Relationship Id="rId5" Type="http://schemas.openxmlformats.org/officeDocument/2006/relationships/image" Target="../media/image190.emf"/><Relationship Id="rId4" Type="http://schemas.openxmlformats.org/officeDocument/2006/relationships/image" Target="../media/image189.emf"/><Relationship Id="rId9" Type="http://schemas.openxmlformats.org/officeDocument/2006/relationships/image" Target="../media/image19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image" Target="../media/image195.emf"/><Relationship Id="rId6" Type="http://schemas.openxmlformats.org/officeDocument/2006/relationships/image" Target="../media/image200.emf"/><Relationship Id="rId5" Type="http://schemas.openxmlformats.org/officeDocument/2006/relationships/image" Target="../media/image199.emf"/><Relationship Id="rId4" Type="http://schemas.openxmlformats.org/officeDocument/2006/relationships/image" Target="../media/image19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image" Target="../media/image201.emf"/><Relationship Id="rId5" Type="http://schemas.openxmlformats.org/officeDocument/2006/relationships/image" Target="../media/image205.emf"/><Relationship Id="rId4" Type="http://schemas.openxmlformats.org/officeDocument/2006/relationships/image" Target="../media/image204.e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emf"/><Relationship Id="rId3" Type="http://schemas.openxmlformats.org/officeDocument/2006/relationships/image" Target="../media/image208.emf"/><Relationship Id="rId7" Type="http://schemas.openxmlformats.org/officeDocument/2006/relationships/image" Target="../media/image212.emf"/><Relationship Id="rId2" Type="http://schemas.openxmlformats.org/officeDocument/2006/relationships/image" Target="../media/image207.emf"/><Relationship Id="rId1" Type="http://schemas.openxmlformats.org/officeDocument/2006/relationships/image" Target="../media/image206.emf"/><Relationship Id="rId6" Type="http://schemas.openxmlformats.org/officeDocument/2006/relationships/image" Target="../media/image211.emf"/><Relationship Id="rId5" Type="http://schemas.openxmlformats.org/officeDocument/2006/relationships/image" Target="../media/image210.emf"/><Relationship Id="rId4" Type="http://schemas.openxmlformats.org/officeDocument/2006/relationships/image" Target="../media/image209.emf"/><Relationship Id="rId9" Type="http://schemas.openxmlformats.org/officeDocument/2006/relationships/image" Target="../media/image21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image" Target="../media/image215.emf"/><Relationship Id="rId5" Type="http://schemas.openxmlformats.org/officeDocument/2006/relationships/image" Target="../media/image219.emf"/><Relationship Id="rId4" Type="http://schemas.openxmlformats.org/officeDocument/2006/relationships/image" Target="../media/image218.e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emf"/><Relationship Id="rId3" Type="http://schemas.openxmlformats.org/officeDocument/2006/relationships/image" Target="../media/image222.emf"/><Relationship Id="rId7" Type="http://schemas.openxmlformats.org/officeDocument/2006/relationships/image" Target="../media/image226.emf"/><Relationship Id="rId2" Type="http://schemas.openxmlformats.org/officeDocument/2006/relationships/image" Target="../media/image221.emf"/><Relationship Id="rId1" Type="http://schemas.openxmlformats.org/officeDocument/2006/relationships/image" Target="../media/image220.emf"/><Relationship Id="rId6" Type="http://schemas.openxmlformats.org/officeDocument/2006/relationships/image" Target="../media/image225.emf"/><Relationship Id="rId5" Type="http://schemas.openxmlformats.org/officeDocument/2006/relationships/image" Target="../media/image224.emf"/><Relationship Id="rId4" Type="http://schemas.openxmlformats.org/officeDocument/2006/relationships/image" Target="../media/image223.e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emf"/><Relationship Id="rId3" Type="http://schemas.openxmlformats.org/officeDocument/2006/relationships/image" Target="../media/image230.emf"/><Relationship Id="rId7" Type="http://schemas.openxmlformats.org/officeDocument/2006/relationships/image" Target="../media/image234.emf"/><Relationship Id="rId12" Type="http://schemas.openxmlformats.org/officeDocument/2006/relationships/image" Target="../media/image239.emf"/><Relationship Id="rId2" Type="http://schemas.openxmlformats.org/officeDocument/2006/relationships/image" Target="../media/image229.emf"/><Relationship Id="rId1" Type="http://schemas.openxmlformats.org/officeDocument/2006/relationships/image" Target="../media/image228.emf"/><Relationship Id="rId6" Type="http://schemas.openxmlformats.org/officeDocument/2006/relationships/image" Target="../media/image233.emf"/><Relationship Id="rId11" Type="http://schemas.openxmlformats.org/officeDocument/2006/relationships/image" Target="../media/image238.emf"/><Relationship Id="rId5" Type="http://schemas.openxmlformats.org/officeDocument/2006/relationships/image" Target="../media/image232.emf"/><Relationship Id="rId10" Type="http://schemas.openxmlformats.org/officeDocument/2006/relationships/image" Target="../media/image237.emf"/><Relationship Id="rId4" Type="http://schemas.openxmlformats.org/officeDocument/2006/relationships/image" Target="../media/image231.emf"/><Relationship Id="rId9" Type="http://schemas.openxmlformats.org/officeDocument/2006/relationships/image" Target="../media/image236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emf"/><Relationship Id="rId13" Type="http://schemas.openxmlformats.org/officeDocument/2006/relationships/image" Target="../media/image252.emf"/><Relationship Id="rId3" Type="http://schemas.openxmlformats.org/officeDocument/2006/relationships/image" Target="../media/image242.emf"/><Relationship Id="rId7" Type="http://schemas.openxmlformats.org/officeDocument/2006/relationships/image" Target="../media/image246.emf"/><Relationship Id="rId12" Type="http://schemas.openxmlformats.org/officeDocument/2006/relationships/image" Target="../media/image251.emf"/><Relationship Id="rId2" Type="http://schemas.openxmlformats.org/officeDocument/2006/relationships/image" Target="../media/image241.emf"/><Relationship Id="rId16" Type="http://schemas.openxmlformats.org/officeDocument/2006/relationships/image" Target="../media/image255.emf"/><Relationship Id="rId1" Type="http://schemas.openxmlformats.org/officeDocument/2006/relationships/image" Target="../media/image240.emf"/><Relationship Id="rId6" Type="http://schemas.openxmlformats.org/officeDocument/2006/relationships/image" Target="../media/image245.emf"/><Relationship Id="rId11" Type="http://schemas.openxmlformats.org/officeDocument/2006/relationships/image" Target="../media/image250.emf"/><Relationship Id="rId5" Type="http://schemas.openxmlformats.org/officeDocument/2006/relationships/image" Target="../media/image244.emf"/><Relationship Id="rId15" Type="http://schemas.openxmlformats.org/officeDocument/2006/relationships/image" Target="../media/image254.emf"/><Relationship Id="rId10" Type="http://schemas.openxmlformats.org/officeDocument/2006/relationships/image" Target="../media/image249.emf"/><Relationship Id="rId4" Type="http://schemas.openxmlformats.org/officeDocument/2006/relationships/image" Target="../media/image243.emf"/><Relationship Id="rId9" Type="http://schemas.openxmlformats.org/officeDocument/2006/relationships/image" Target="../media/image248.emf"/><Relationship Id="rId14" Type="http://schemas.openxmlformats.org/officeDocument/2006/relationships/image" Target="../media/image253.e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emf"/><Relationship Id="rId3" Type="http://schemas.openxmlformats.org/officeDocument/2006/relationships/image" Target="../media/image258.emf"/><Relationship Id="rId7" Type="http://schemas.openxmlformats.org/officeDocument/2006/relationships/image" Target="../media/image262.wmf"/><Relationship Id="rId2" Type="http://schemas.openxmlformats.org/officeDocument/2006/relationships/image" Target="../media/image257.emf"/><Relationship Id="rId1" Type="http://schemas.openxmlformats.org/officeDocument/2006/relationships/image" Target="../media/image256.emf"/><Relationship Id="rId6" Type="http://schemas.openxmlformats.org/officeDocument/2006/relationships/image" Target="../media/image261.wmf"/><Relationship Id="rId5" Type="http://schemas.openxmlformats.org/officeDocument/2006/relationships/image" Target="../media/image260.emf"/><Relationship Id="rId4" Type="http://schemas.openxmlformats.org/officeDocument/2006/relationships/image" Target="../media/image259.emf"/><Relationship Id="rId9" Type="http://schemas.openxmlformats.org/officeDocument/2006/relationships/image" Target="../media/image26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emf"/><Relationship Id="rId2" Type="http://schemas.openxmlformats.org/officeDocument/2006/relationships/image" Target="../media/image266.emf"/><Relationship Id="rId1" Type="http://schemas.openxmlformats.org/officeDocument/2006/relationships/image" Target="../media/image265.emf"/><Relationship Id="rId4" Type="http://schemas.openxmlformats.org/officeDocument/2006/relationships/image" Target="../media/image268.e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emf"/><Relationship Id="rId3" Type="http://schemas.openxmlformats.org/officeDocument/2006/relationships/image" Target="../media/image271.emf"/><Relationship Id="rId7" Type="http://schemas.openxmlformats.org/officeDocument/2006/relationships/image" Target="../media/image275.emf"/><Relationship Id="rId2" Type="http://schemas.openxmlformats.org/officeDocument/2006/relationships/image" Target="../media/image270.emf"/><Relationship Id="rId1" Type="http://schemas.openxmlformats.org/officeDocument/2006/relationships/image" Target="../media/image269.emf"/><Relationship Id="rId6" Type="http://schemas.openxmlformats.org/officeDocument/2006/relationships/image" Target="../media/image274.emf"/><Relationship Id="rId5" Type="http://schemas.openxmlformats.org/officeDocument/2006/relationships/image" Target="../media/image273.emf"/><Relationship Id="rId4" Type="http://schemas.openxmlformats.org/officeDocument/2006/relationships/image" Target="../media/image27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7.png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image" Target="../media/image278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image" Target="../media/image282.e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emf"/><Relationship Id="rId13" Type="http://schemas.openxmlformats.org/officeDocument/2006/relationships/image" Target="../media/image297.emf"/><Relationship Id="rId18" Type="http://schemas.openxmlformats.org/officeDocument/2006/relationships/image" Target="../media/image302.emf"/><Relationship Id="rId3" Type="http://schemas.openxmlformats.org/officeDocument/2006/relationships/image" Target="../media/image287.emf"/><Relationship Id="rId21" Type="http://schemas.openxmlformats.org/officeDocument/2006/relationships/image" Target="../media/image305.emf"/><Relationship Id="rId7" Type="http://schemas.openxmlformats.org/officeDocument/2006/relationships/image" Target="../media/image291.emf"/><Relationship Id="rId12" Type="http://schemas.openxmlformats.org/officeDocument/2006/relationships/image" Target="../media/image296.emf"/><Relationship Id="rId17" Type="http://schemas.openxmlformats.org/officeDocument/2006/relationships/image" Target="../media/image301.emf"/><Relationship Id="rId2" Type="http://schemas.openxmlformats.org/officeDocument/2006/relationships/image" Target="../media/image286.emf"/><Relationship Id="rId16" Type="http://schemas.openxmlformats.org/officeDocument/2006/relationships/image" Target="../media/image300.emf"/><Relationship Id="rId20" Type="http://schemas.openxmlformats.org/officeDocument/2006/relationships/image" Target="../media/image304.emf"/><Relationship Id="rId1" Type="http://schemas.openxmlformats.org/officeDocument/2006/relationships/image" Target="../media/image285.emf"/><Relationship Id="rId6" Type="http://schemas.openxmlformats.org/officeDocument/2006/relationships/image" Target="../media/image290.emf"/><Relationship Id="rId11" Type="http://schemas.openxmlformats.org/officeDocument/2006/relationships/image" Target="../media/image295.emf"/><Relationship Id="rId5" Type="http://schemas.openxmlformats.org/officeDocument/2006/relationships/image" Target="../media/image289.emf"/><Relationship Id="rId15" Type="http://schemas.openxmlformats.org/officeDocument/2006/relationships/image" Target="../media/image299.emf"/><Relationship Id="rId10" Type="http://schemas.openxmlformats.org/officeDocument/2006/relationships/image" Target="../media/image294.emf"/><Relationship Id="rId19" Type="http://schemas.openxmlformats.org/officeDocument/2006/relationships/image" Target="../media/image303.emf"/><Relationship Id="rId4" Type="http://schemas.openxmlformats.org/officeDocument/2006/relationships/image" Target="../media/image288.emf"/><Relationship Id="rId9" Type="http://schemas.openxmlformats.org/officeDocument/2006/relationships/image" Target="../media/image293.emf"/><Relationship Id="rId14" Type="http://schemas.openxmlformats.org/officeDocument/2006/relationships/image" Target="../media/image298.e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emf"/><Relationship Id="rId3" Type="http://schemas.openxmlformats.org/officeDocument/2006/relationships/image" Target="../media/image308.emf"/><Relationship Id="rId7" Type="http://schemas.openxmlformats.org/officeDocument/2006/relationships/image" Target="../media/image312.emf"/><Relationship Id="rId12" Type="http://schemas.openxmlformats.org/officeDocument/2006/relationships/image" Target="../media/image317.emf"/><Relationship Id="rId2" Type="http://schemas.openxmlformats.org/officeDocument/2006/relationships/image" Target="../media/image307.emf"/><Relationship Id="rId1" Type="http://schemas.openxmlformats.org/officeDocument/2006/relationships/image" Target="../media/image306.emf"/><Relationship Id="rId6" Type="http://schemas.openxmlformats.org/officeDocument/2006/relationships/image" Target="../media/image311.emf"/><Relationship Id="rId11" Type="http://schemas.openxmlformats.org/officeDocument/2006/relationships/image" Target="../media/image316.emf"/><Relationship Id="rId5" Type="http://schemas.openxmlformats.org/officeDocument/2006/relationships/image" Target="../media/image310.emf"/><Relationship Id="rId10" Type="http://schemas.openxmlformats.org/officeDocument/2006/relationships/image" Target="../media/image315.emf"/><Relationship Id="rId4" Type="http://schemas.openxmlformats.org/officeDocument/2006/relationships/image" Target="../media/image309.emf"/><Relationship Id="rId9" Type="http://schemas.openxmlformats.org/officeDocument/2006/relationships/image" Target="../media/image314.e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emf"/><Relationship Id="rId13" Type="http://schemas.openxmlformats.org/officeDocument/2006/relationships/image" Target="../media/image330.emf"/><Relationship Id="rId3" Type="http://schemas.openxmlformats.org/officeDocument/2006/relationships/image" Target="../media/image320.emf"/><Relationship Id="rId7" Type="http://schemas.openxmlformats.org/officeDocument/2006/relationships/image" Target="../media/image324.emf"/><Relationship Id="rId12" Type="http://schemas.openxmlformats.org/officeDocument/2006/relationships/image" Target="../media/image329.emf"/><Relationship Id="rId2" Type="http://schemas.openxmlformats.org/officeDocument/2006/relationships/image" Target="../media/image319.emf"/><Relationship Id="rId1" Type="http://schemas.openxmlformats.org/officeDocument/2006/relationships/image" Target="../media/image318.emf"/><Relationship Id="rId6" Type="http://schemas.openxmlformats.org/officeDocument/2006/relationships/image" Target="../media/image323.emf"/><Relationship Id="rId11" Type="http://schemas.openxmlformats.org/officeDocument/2006/relationships/image" Target="../media/image328.emf"/><Relationship Id="rId5" Type="http://schemas.openxmlformats.org/officeDocument/2006/relationships/image" Target="../media/image322.emf"/><Relationship Id="rId10" Type="http://schemas.openxmlformats.org/officeDocument/2006/relationships/image" Target="../media/image327.emf"/><Relationship Id="rId4" Type="http://schemas.openxmlformats.org/officeDocument/2006/relationships/image" Target="../media/image321.emf"/><Relationship Id="rId9" Type="http://schemas.openxmlformats.org/officeDocument/2006/relationships/image" Target="../media/image326.emf"/><Relationship Id="rId14" Type="http://schemas.openxmlformats.org/officeDocument/2006/relationships/image" Target="../media/image331.e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emf"/><Relationship Id="rId13" Type="http://schemas.openxmlformats.org/officeDocument/2006/relationships/image" Target="../media/image344.emf"/><Relationship Id="rId3" Type="http://schemas.openxmlformats.org/officeDocument/2006/relationships/image" Target="../media/image334.emf"/><Relationship Id="rId7" Type="http://schemas.openxmlformats.org/officeDocument/2006/relationships/image" Target="../media/image338.emf"/><Relationship Id="rId12" Type="http://schemas.openxmlformats.org/officeDocument/2006/relationships/image" Target="../media/image343.emf"/><Relationship Id="rId2" Type="http://schemas.openxmlformats.org/officeDocument/2006/relationships/image" Target="../media/image333.emf"/><Relationship Id="rId1" Type="http://schemas.openxmlformats.org/officeDocument/2006/relationships/image" Target="../media/image332.emf"/><Relationship Id="rId6" Type="http://schemas.openxmlformats.org/officeDocument/2006/relationships/image" Target="../media/image337.emf"/><Relationship Id="rId11" Type="http://schemas.openxmlformats.org/officeDocument/2006/relationships/image" Target="../media/image342.emf"/><Relationship Id="rId5" Type="http://schemas.openxmlformats.org/officeDocument/2006/relationships/image" Target="../media/image336.emf"/><Relationship Id="rId15" Type="http://schemas.openxmlformats.org/officeDocument/2006/relationships/image" Target="../media/image346.emf"/><Relationship Id="rId10" Type="http://schemas.openxmlformats.org/officeDocument/2006/relationships/image" Target="../media/image341.emf"/><Relationship Id="rId4" Type="http://schemas.openxmlformats.org/officeDocument/2006/relationships/image" Target="../media/image335.emf"/><Relationship Id="rId9" Type="http://schemas.openxmlformats.org/officeDocument/2006/relationships/image" Target="../media/image340.emf"/><Relationship Id="rId14" Type="http://schemas.openxmlformats.org/officeDocument/2006/relationships/image" Target="../media/image345.e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emf"/><Relationship Id="rId3" Type="http://schemas.openxmlformats.org/officeDocument/2006/relationships/image" Target="../media/image349.emf"/><Relationship Id="rId7" Type="http://schemas.openxmlformats.org/officeDocument/2006/relationships/image" Target="../media/image353.emf"/><Relationship Id="rId12" Type="http://schemas.openxmlformats.org/officeDocument/2006/relationships/image" Target="../media/image358.emf"/><Relationship Id="rId2" Type="http://schemas.openxmlformats.org/officeDocument/2006/relationships/image" Target="../media/image348.emf"/><Relationship Id="rId1" Type="http://schemas.openxmlformats.org/officeDocument/2006/relationships/image" Target="../media/image347.emf"/><Relationship Id="rId6" Type="http://schemas.openxmlformats.org/officeDocument/2006/relationships/image" Target="../media/image352.emf"/><Relationship Id="rId11" Type="http://schemas.openxmlformats.org/officeDocument/2006/relationships/image" Target="../media/image357.emf"/><Relationship Id="rId5" Type="http://schemas.openxmlformats.org/officeDocument/2006/relationships/image" Target="../media/image351.emf"/><Relationship Id="rId10" Type="http://schemas.openxmlformats.org/officeDocument/2006/relationships/image" Target="../media/image356.emf"/><Relationship Id="rId4" Type="http://schemas.openxmlformats.org/officeDocument/2006/relationships/image" Target="../media/image350.emf"/><Relationship Id="rId9" Type="http://schemas.openxmlformats.org/officeDocument/2006/relationships/image" Target="../media/image35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6.emf"/><Relationship Id="rId13" Type="http://schemas.openxmlformats.org/officeDocument/2006/relationships/image" Target="../media/image371.emf"/><Relationship Id="rId3" Type="http://schemas.openxmlformats.org/officeDocument/2006/relationships/image" Target="../media/image361.emf"/><Relationship Id="rId7" Type="http://schemas.openxmlformats.org/officeDocument/2006/relationships/image" Target="../media/image365.emf"/><Relationship Id="rId12" Type="http://schemas.openxmlformats.org/officeDocument/2006/relationships/image" Target="../media/image370.emf"/><Relationship Id="rId17" Type="http://schemas.openxmlformats.org/officeDocument/2006/relationships/image" Target="../media/image375.emf"/><Relationship Id="rId2" Type="http://schemas.openxmlformats.org/officeDocument/2006/relationships/image" Target="../media/image360.emf"/><Relationship Id="rId16" Type="http://schemas.openxmlformats.org/officeDocument/2006/relationships/image" Target="../media/image374.emf"/><Relationship Id="rId1" Type="http://schemas.openxmlformats.org/officeDocument/2006/relationships/image" Target="../media/image359.emf"/><Relationship Id="rId6" Type="http://schemas.openxmlformats.org/officeDocument/2006/relationships/image" Target="../media/image364.emf"/><Relationship Id="rId11" Type="http://schemas.openxmlformats.org/officeDocument/2006/relationships/image" Target="../media/image369.emf"/><Relationship Id="rId5" Type="http://schemas.openxmlformats.org/officeDocument/2006/relationships/image" Target="../media/image363.emf"/><Relationship Id="rId15" Type="http://schemas.openxmlformats.org/officeDocument/2006/relationships/image" Target="../media/image373.emf"/><Relationship Id="rId10" Type="http://schemas.openxmlformats.org/officeDocument/2006/relationships/image" Target="../media/image368.emf"/><Relationship Id="rId4" Type="http://schemas.openxmlformats.org/officeDocument/2006/relationships/image" Target="../media/image362.emf"/><Relationship Id="rId9" Type="http://schemas.openxmlformats.org/officeDocument/2006/relationships/image" Target="../media/image367.emf"/><Relationship Id="rId14" Type="http://schemas.openxmlformats.org/officeDocument/2006/relationships/image" Target="../media/image372.e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emf"/><Relationship Id="rId3" Type="http://schemas.openxmlformats.org/officeDocument/2006/relationships/image" Target="../media/image378.emf"/><Relationship Id="rId7" Type="http://schemas.openxmlformats.org/officeDocument/2006/relationships/image" Target="../media/image382.emf"/><Relationship Id="rId2" Type="http://schemas.openxmlformats.org/officeDocument/2006/relationships/image" Target="../media/image377.emf"/><Relationship Id="rId1" Type="http://schemas.openxmlformats.org/officeDocument/2006/relationships/image" Target="../media/image376.emf"/><Relationship Id="rId6" Type="http://schemas.openxmlformats.org/officeDocument/2006/relationships/image" Target="../media/image381.emf"/><Relationship Id="rId11" Type="http://schemas.openxmlformats.org/officeDocument/2006/relationships/image" Target="../media/image386.emf"/><Relationship Id="rId5" Type="http://schemas.openxmlformats.org/officeDocument/2006/relationships/image" Target="../media/image380.emf"/><Relationship Id="rId10" Type="http://schemas.openxmlformats.org/officeDocument/2006/relationships/image" Target="../media/image385.emf"/><Relationship Id="rId4" Type="http://schemas.openxmlformats.org/officeDocument/2006/relationships/image" Target="../media/image379.emf"/><Relationship Id="rId9" Type="http://schemas.openxmlformats.org/officeDocument/2006/relationships/image" Target="../media/image384.e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emf"/><Relationship Id="rId13" Type="http://schemas.openxmlformats.org/officeDocument/2006/relationships/image" Target="../media/image399.emf"/><Relationship Id="rId3" Type="http://schemas.openxmlformats.org/officeDocument/2006/relationships/image" Target="../media/image389.emf"/><Relationship Id="rId7" Type="http://schemas.openxmlformats.org/officeDocument/2006/relationships/image" Target="../media/image393.emf"/><Relationship Id="rId12" Type="http://schemas.openxmlformats.org/officeDocument/2006/relationships/image" Target="../media/image398.emf"/><Relationship Id="rId2" Type="http://schemas.openxmlformats.org/officeDocument/2006/relationships/image" Target="../media/image388.emf"/><Relationship Id="rId16" Type="http://schemas.openxmlformats.org/officeDocument/2006/relationships/image" Target="../media/image402.emf"/><Relationship Id="rId1" Type="http://schemas.openxmlformats.org/officeDocument/2006/relationships/image" Target="../media/image387.emf"/><Relationship Id="rId6" Type="http://schemas.openxmlformats.org/officeDocument/2006/relationships/image" Target="../media/image392.emf"/><Relationship Id="rId11" Type="http://schemas.openxmlformats.org/officeDocument/2006/relationships/image" Target="../media/image397.emf"/><Relationship Id="rId5" Type="http://schemas.openxmlformats.org/officeDocument/2006/relationships/image" Target="../media/image391.emf"/><Relationship Id="rId15" Type="http://schemas.openxmlformats.org/officeDocument/2006/relationships/image" Target="../media/image401.emf"/><Relationship Id="rId10" Type="http://schemas.openxmlformats.org/officeDocument/2006/relationships/image" Target="../media/image396.emf"/><Relationship Id="rId4" Type="http://schemas.openxmlformats.org/officeDocument/2006/relationships/image" Target="../media/image390.emf"/><Relationship Id="rId9" Type="http://schemas.openxmlformats.org/officeDocument/2006/relationships/image" Target="../media/image395.emf"/><Relationship Id="rId14" Type="http://schemas.openxmlformats.org/officeDocument/2006/relationships/image" Target="../media/image400.e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emf"/><Relationship Id="rId3" Type="http://schemas.openxmlformats.org/officeDocument/2006/relationships/image" Target="../media/image405.emf"/><Relationship Id="rId7" Type="http://schemas.openxmlformats.org/officeDocument/2006/relationships/image" Target="../media/image409.emf"/><Relationship Id="rId12" Type="http://schemas.openxmlformats.org/officeDocument/2006/relationships/image" Target="../media/image414.emf"/><Relationship Id="rId2" Type="http://schemas.openxmlformats.org/officeDocument/2006/relationships/image" Target="../media/image404.emf"/><Relationship Id="rId1" Type="http://schemas.openxmlformats.org/officeDocument/2006/relationships/image" Target="../media/image403.emf"/><Relationship Id="rId6" Type="http://schemas.openxmlformats.org/officeDocument/2006/relationships/image" Target="../media/image408.emf"/><Relationship Id="rId11" Type="http://schemas.openxmlformats.org/officeDocument/2006/relationships/image" Target="../media/image413.emf"/><Relationship Id="rId5" Type="http://schemas.openxmlformats.org/officeDocument/2006/relationships/image" Target="../media/image407.emf"/><Relationship Id="rId10" Type="http://schemas.openxmlformats.org/officeDocument/2006/relationships/image" Target="../media/image412.emf"/><Relationship Id="rId4" Type="http://schemas.openxmlformats.org/officeDocument/2006/relationships/image" Target="../media/image406.emf"/><Relationship Id="rId9" Type="http://schemas.openxmlformats.org/officeDocument/2006/relationships/image" Target="../media/image411.e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emf"/><Relationship Id="rId3" Type="http://schemas.openxmlformats.org/officeDocument/2006/relationships/image" Target="../media/image417.emf"/><Relationship Id="rId7" Type="http://schemas.openxmlformats.org/officeDocument/2006/relationships/image" Target="../media/image421.emf"/><Relationship Id="rId2" Type="http://schemas.openxmlformats.org/officeDocument/2006/relationships/image" Target="../media/image416.emf"/><Relationship Id="rId1" Type="http://schemas.openxmlformats.org/officeDocument/2006/relationships/image" Target="../media/image415.emf"/><Relationship Id="rId6" Type="http://schemas.openxmlformats.org/officeDocument/2006/relationships/image" Target="../media/image420.emf"/><Relationship Id="rId5" Type="http://schemas.openxmlformats.org/officeDocument/2006/relationships/image" Target="../media/image419.emf"/><Relationship Id="rId10" Type="http://schemas.openxmlformats.org/officeDocument/2006/relationships/image" Target="../media/image424.emf"/><Relationship Id="rId4" Type="http://schemas.openxmlformats.org/officeDocument/2006/relationships/image" Target="../media/image418.emf"/><Relationship Id="rId9" Type="http://schemas.openxmlformats.org/officeDocument/2006/relationships/image" Target="../media/image423.e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emf"/><Relationship Id="rId3" Type="http://schemas.openxmlformats.org/officeDocument/2006/relationships/image" Target="../media/image427.emf"/><Relationship Id="rId7" Type="http://schemas.openxmlformats.org/officeDocument/2006/relationships/image" Target="../media/image431.emf"/><Relationship Id="rId2" Type="http://schemas.openxmlformats.org/officeDocument/2006/relationships/image" Target="../media/image426.emf"/><Relationship Id="rId1" Type="http://schemas.openxmlformats.org/officeDocument/2006/relationships/image" Target="../media/image425.emf"/><Relationship Id="rId6" Type="http://schemas.openxmlformats.org/officeDocument/2006/relationships/image" Target="../media/image430.emf"/><Relationship Id="rId5" Type="http://schemas.openxmlformats.org/officeDocument/2006/relationships/image" Target="../media/image429.emf"/><Relationship Id="rId10" Type="http://schemas.openxmlformats.org/officeDocument/2006/relationships/image" Target="../media/image434.emf"/><Relationship Id="rId4" Type="http://schemas.openxmlformats.org/officeDocument/2006/relationships/image" Target="../media/image428.emf"/><Relationship Id="rId9" Type="http://schemas.openxmlformats.org/officeDocument/2006/relationships/image" Target="../media/image433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7.emf"/><Relationship Id="rId2" Type="http://schemas.openxmlformats.org/officeDocument/2006/relationships/image" Target="../media/image436.emf"/><Relationship Id="rId1" Type="http://schemas.openxmlformats.org/officeDocument/2006/relationships/image" Target="../media/image435.emf"/><Relationship Id="rId5" Type="http://schemas.openxmlformats.org/officeDocument/2006/relationships/image" Target="../media/image439.wmf"/><Relationship Id="rId4" Type="http://schemas.openxmlformats.org/officeDocument/2006/relationships/image" Target="../media/image43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emf"/><Relationship Id="rId2" Type="http://schemas.openxmlformats.org/officeDocument/2006/relationships/image" Target="../media/image441.emf"/><Relationship Id="rId1" Type="http://schemas.openxmlformats.org/officeDocument/2006/relationships/image" Target="../media/image440.e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emf"/><Relationship Id="rId13" Type="http://schemas.openxmlformats.org/officeDocument/2006/relationships/image" Target="../media/image455.emf"/><Relationship Id="rId3" Type="http://schemas.openxmlformats.org/officeDocument/2006/relationships/image" Target="../media/image445.emf"/><Relationship Id="rId7" Type="http://schemas.openxmlformats.org/officeDocument/2006/relationships/image" Target="../media/image449.emf"/><Relationship Id="rId12" Type="http://schemas.openxmlformats.org/officeDocument/2006/relationships/image" Target="../media/image454.emf"/><Relationship Id="rId2" Type="http://schemas.openxmlformats.org/officeDocument/2006/relationships/image" Target="../media/image444.emf"/><Relationship Id="rId16" Type="http://schemas.openxmlformats.org/officeDocument/2006/relationships/image" Target="../media/image458.emf"/><Relationship Id="rId1" Type="http://schemas.openxmlformats.org/officeDocument/2006/relationships/image" Target="../media/image443.emf"/><Relationship Id="rId6" Type="http://schemas.openxmlformats.org/officeDocument/2006/relationships/image" Target="../media/image448.emf"/><Relationship Id="rId11" Type="http://schemas.openxmlformats.org/officeDocument/2006/relationships/image" Target="../media/image453.emf"/><Relationship Id="rId5" Type="http://schemas.openxmlformats.org/officeDocument/2006/relationships/image" Target="../media/image447.emf"/><Relationship Id="rId15" Type="http://schemas.openxmlformats.org/officeDocument/2006/relationships/image" Target="../media/image457.emf"/><Relationship Id="rId10" Type="http://schemas.openxmlformats.org/officeDocument/2006/relationships/image" Target="../media/image452.emf"/><Relationship Id="rId4" Type="http://schemas.openxmlformats.org/officeDocument/2006/relationships/image" Target="../media/image446.emf"/><Relationship Id="rId9" Type="http://schemas.openxmlformats.org/officeDocument/2006/relationships/image" Target="../media/image451.emf"/><Relationship Id="rId14" Type="http://schemas.openxmlformats.org/officeDocument/2006/relationships/image" Target="../media/image456.e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6.emf"/><Relationship Id="rId13" Type="http://schemas.openxmlformats.org/officeDocument/2006/relationships/image" Target="../media/image471.emf"/><Relationship Id="rId3" Type="http://schemas.openxmlformats.org/officeDocument/2006/relationships/image" Target="../media/image461.emf"/><Relationship Id="rId7" Type="http://schemas.openxmlformats.org/officeDocument/2006/relationships/image" Target="../media/image465.emf"/><Relationship Id="rId12" Type="http://schemas.openxmlformats.org/officeDocument/2006/relationships/image" Target="../media/image470.emf"/><Relationship Id="rId2" Type="http://schemas.openxmlformats.org/officeDocument/2006/relationships/image" Target="../media/image460.emf"/><Relationship Id="rId1" Type="http://schemas.openxmlformats.org/officeDocument/2006/relationships/image" Target="../media/image459.emf"/><Relationship Id="rId6" Type="http://schemas.openxmlformats.org/officeDocument/2006/relationships/image" Target="../media/image464.emf"/><Relationship Id="rId11" Type="http://schemas.openxmlformats.org/officeDocument/2006/relationships/image" Target="../media/image469.emf"/><Relationship Id="rId5" Type="http://schemas.openxmlformats.org/officeDocument/2006/relationships/image" Target="../media/image463.emf"/><Relationship Id="rId10" Type="http://schemas.openxmlformats.org/officeDocument/2006/relationships/image" Target="../media/image468.emf"/><Relationship Id="rId4" Type="http://schemas.openxmlformats.org/officeDocument/2006/relationships/image" Target="../media/image462.emf"/><Relationship Id="rId9" Type="http://schemas.openxmlformats.org/officeDocument/2006/relationships/image" Target="../media/image467.emf"/><Relationship Id="rId14" Type="http://schemas.openxmlformats.org/officeDocument/2006/relationships/image" Target="../media/image472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emf"/><Relationship Id="rId13" Type="http://schemas.openxmlformats.org/officeDocument/2006/relationships/image" Target="../media/image485.emf"/><Relationship Id="rId3" Type="http://schemas.openxmlformats.org/officeDocument/2006/relationships/image" Target="../media/image475.emf"/><Relationship Id="rId7" Type="http://schemas.openxmlformats.org/officeDocument/2006/relationships/image" Target="../media/image479.emf"/><Relationship Id="rId12" Type="http://schemas.openxmlformats.org/officeDocument/2006/relationships/image" Target="../media/image484.emf"/><Relationship Id="rId2" Type="http://schemas.openxmlformats.org/officeDocument/2006/relationships/image" Target="../media/image474.emf"/><Relationship Id="rId16" Type="http://schemas.openxmlformats.org/officeDocument/2006/relationships/image" Target="../media/image488.emf"/><Relationship Id="rId1" Type="http://schemas.openxmlformats.org/officeDocument/2006/relationships/image" Target="../media/image473.emf"/><Relationship Id="rId6" Type="http://schemas.openxmlformats.org/officeDocument/2006/relationships/image" Target="../media/image478.emf"/><Relationship Id="rId11" Type="http://schemas.openxmlformats.org/officeDocument/2006/relationships/image" Target="../media/image483.emf"/><Relationship Id="rId5" Type="http://schemas.openxmlformats.org/officeDocument/2006/relationships/image" Target="../media/image477.emf"/><Relationship Id="rId15" Type="http://schemas.openxmlformats.org/officeDocument/2006/relationships/image" Target="../media/image487.emf"/><Relationship Id="rId10" Type="http://schemas.openxmlformats.org/officeDocument/2006/relationships/image" Target="../media/image482.emf"/><Relationship Id="rId4" Type="http://schemas.openxmlformats.org/officeDocument/2006/relationships/image" Target="../media/image476.emf"/><Relationship Id="rId9" Type="http://schemas.openxmlformats.org/officeDocument/2006/relationships/image" Target="../media/image481.emf"/><Relationship Id="rId14" Type="http://schemas.openxmlformats.org/officeDocument/2006/relationships/image" Target="../media/image486.e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6.wmf"/><Relationship Id="rId13" Type="http://schemas.openxmlformats.org/officeDocument/2006/relationships/image" Target="../media/image501.emf"/><Relationship Id="rId3" Type="http://schemas.openxmlformats.org/officeDocument/2006/relationships/image" Target="../media/image491.emf"/><Relationship Id="rId7" Type="http://schemas.openxmlformats.org/officeDocument/2006/relationships/image" Target="../media/image495.wmf"/><Relationship Id="rId12" Type="http://schemas.openxmlformats.org/officeDocument/2006/relationships/image" Target="../media/image500.emf"/><Relationship Id="rId2" Type="http://schemas.openxmlformats.org/officeDocument/2006/relationships/image" Target="../media/image490.emf"/><Relationship Id="rId1" Type="http://schemas.openxmlformats.org/officeDocument/2006/relationships/image" Target="../media/image489.emf"/><Relationship Id="rId6" Type="http://schemas.openxmlformats.org/officeDocument/2006/relationships/image" Target="../media/image494.emf"/><Relationship Id="rId11" Type="http://schemas.openxmlformats.org/officeDocument/2006/relationships/image" Target="../media/image499.emf"/><Relationship Id="rId5" Type="http://schemas.openxmlformats.org/officeDocument/2006/relationships/image" Target="../media/image493.emf"/><Relationship Id="rId15" Type="http://schemas.openxmlformats.org/officeDocument/2006/relationships/image" Target="../media/image503.emf"/><Relationship Id="rId10" Type="http://schemas.openxmlformats.org/officeDocument/2006/relationships/image" Target="../media/image498.emf"/><Relationship Id="rId4" Type="http://schemas.openxmlformats.org/officeDocument/2006/relationships/image" Target="../media/image492.emf"/><Relationship Id="rId9" Type="http://schemas.openxmlformats.org/officeDocument/2006/relationships/image" Target="../media/image497.wmf"/><Relationship Id="rId14" Type="http://schemas.openxmlformats.org/officeDocument/2006/relationships/image" Target="../media/image502.e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emf"/><Relationship Id="rId13" Type="http://schemas.openxmlformats.org/officeDocument/2006/relationships/image" Target="../media/image516.emf"/><Relationship Id="rId18" Type="http://schemas.openxmlformats.org/officeDocument/2006/relationships/image" Target="../media/image521.emf"/><Relationship Id="rId3" Type="http://schemas.openxmlformats.org/officeDocument/2006/relationships/image" Target="../media/image506.emf"/><Relationship Id="rId7" Type="http://schemas.openxmlformats.org/officeDocument/2006/relationships/image" Target="../media/image510.emf"/><Relationship Id="rId12" Type="http://schemas.openxmlformats.org/officeDocument/2006/relationships/image" Target="../media/image515.emf"/><Relationship Id="rId17" Type="http://schemas.openxmlformats.org/officeDocument/2006/relationships/image" Target="../media/image520.emf"/><Relationship Id="rId2" Type="http://schemas.openxmlformats.org/officeDocument/2006/relationships/image" Target="../media/image505.emf"/><Relationship Id="rId16" Type="http://schemas.openxmlformats.org/officeDocument/2006/relationships/image" Target="../media/image519.emf"/><Relationship Id="rId1" Type="http://schemas.openxmlformats.org/officeDocument/2006/relationships/image" Target="../media/image504.emf"/><Relationship Id="rId6" Type="http://schemas.openxmlformats.org/officeDocument/2006/relationships/image" Target="../media/image509.emf"/><Relationship Id="rId11" Type="http://schemas.openxmlformats.org/officeDocument/2006/relationships/image" Target="../media/image514.emf"/><Relationship Id="rId5" Type="http://schemas.openxmlformats.org/officeDocument/2006/relationships/image" Target="../media/image508.emf"/><Relationship Id="rId15" Type="http://schemas.openxmlformats.org/officeDocument/2006/relationships/image" Target="../media/image518.emf"/><Relationship Id="rId10" Type="http://schemas.openxmlformats.org/officeDocument/2006/relationships/image" Target="../media/image513.emf"/><Relationship Id="rId4" Type="http://schemas.openxmlformats.org/officeDocument/2006/relationships/image" Target="../media/image507.emf"/><Relationship Id="rId9" Type="http://schemas.openxmlformats.org/officeDocument/2006/relationships/image" Target="../media/image512.emf"/><Relationship Id="rId14" Type="http://schemas.openxmlformats.org/officeDocument/2006/relationships/image" Target="../media/image517.e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9.emf"/><Relationship Id="rId13" Type="http://schemas.openxmlformats.org/officeDocument/2006/relationships/image" Target="../media/image534.emf"/><Relationship Id="rId18" Type="http://schemas.openxmlformats.org/officeDocument/2006/relationships/image" Target="../media/image539.emf"/><Relationship Id="rId3" Type="http://schemas.openxmlformats.org/officeDocument/2006/relationships/image" Target="../media/image524.emf"/><Relationship Id="rId7" Type="http://schemas.openxmlformats.org/officeDocument/2006/relationships/image" Target="../media/image528.emf"/><Relationship Id="rId12" Type="http://schemas.openxmlformats.org/officeDocument/2006/relationships/image" Target="../media/image533.emf"/><Relationship Id="rId17" Type="http://schemas.openxmlformats.org/officeDocument/2006/relationships/image" Target="../media/image538.emf"/><Relationship Id="rId2" Type="http://schemas.openxmlformats.org/officeDocument/2006/relationships/image" Target="../media/image523.emf"/><Relationship Id="rId16" Type="http://schemas.openxmlformats.org/officeDocument/2006/relationships/image" Target="../media/image537.emf"/><Relationship Id="rId20" Type="http://schemas.openxmlformats.org/officeDocument/2006/relationships/image" Target="../media/image541.emf"/><Relationship Id="rId1" Type="http://schemas.openxmlformats.org/officeDocument/2006/relationships/image" Target="../media/image522.emf"/><Relationship Id="rId6" Type="http://schemas.openxmlformats.org/officeDocument/2006/relationships/image" Target="../media/image527.emf"/><Relationship Id="rId11" Type="http://schemas.openxmlformats.org/officeDocument/2006/relationships/image" Target="../media/image532.emf"/><Relationship Id="rId5" Type="http://schemas.openxmlformats.org/officeDocument/2006/relationships/image" Target="../media/image526.emf"/><Relationship Id="rId15" Type="http://schemas.openxmlformats.org/officeDocument/2006/relationships/image" Target="../media/image536.emf"/><Relationship Id="rId10" Type="http://schemas.openxmlformats.org/officeDocument/2006/relationships/image" Target="../media/image531.emf"/><Relationship Id="rId19" Type="http://schemas.openxmlformats.org/officeDocument/2006/relationships/image" Target="../media/image540.emf"/><Relationship Id="rId4" Type="http://schemas.openxmlformats.org/officeDocument/2006/relationships/image" Target="../media/image525.emf"/><Relationship Id="rId9" Type="http://schemas.openxmlformats.org/officeDocument/2006/relationships/image" Target="../media/image530.emf"/><Relationship Id="rId14" Type="http://schemas.openxmlformats.org/officeDocument/2006/relationships/image" Target="../media/image535.e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9.emf"/><Relationship Id="rId13" Type="http://schemas.openxmlformats.org/officeDocument/2006/relationships/image" Target="../media/image554.emf"/><Relationship Id="rId3" Type="http://schemas.openxmlformats.org/officeDocument/2006/relationships/image" Target="../media/image544.emf"/><Relationship Id="rId7" Type="http://schemas.openxmlformats.org/officeDocument/2006/relationships/image" Target="../media/image548.emf"/><Relationship Id="rId12" Type="http://schemas.openxmlformats.org/officeDocument/2006/relationships/image" Target="../media/image553.emf"/><Relationship Id="rId17" Type="http://schemas.openxmlformats.org/officeDocument/2006/relationships/image" Target="../media/image558.emf"/><Relationship Id="rId2" Type="http://schemas.openxmlformats.org/officeDocument/2006/relationships/image" Target="../media/image543.emf"/><Relationship Id="rId16" Type="http://schemas.openxmlformats.org/officeDocument/2006/relationships/image" Target="../media/image557.emf"/><Relationship Id="rId1" Type="http://schemas.openxmlformats.org/officeDocument/2006/relationships/image" Target="../media/image542.emf"/><Relationship Id="rId6" Type="http://schemas.openxmlformats.org/officeDocument/2006/relationships/image" Target="../media/image547.emf"/><Relationship Id="rId11" Type="http://schemas.openxmlformats.org/officeDocument/2006/relationships/image" Target="../media/image552.emf"/><Relationship Id="rId5" Type="http://schemas.openxmlformats.org/officeDocument/2006/relationships/image" Target="../media/image546.emf"/><Relationship Id="rId15" Type="http://schemas.openxmlformats.org/officeDocument/2006/relationships/image" Target="../media/image556.emf"/><Relationship Id="rId10" Type="http://schemas.openxmlformats.org/officeDocument/2006/relationships/image" Target="../media/image551.emf"/><Relationship Id="rId4" Type="http://schemas.openxmlformats.org/officeDocument/2006/relationships/image" Target="../media/image545.emf"/><Relationship Id="rId9" Type="http://schemas.openxmlformats.org/officeDocument/2006/relationships/image" Target="../media/image550.emf"/><Relationship Id="rId14" Type="http://schemas.openxmlformats.org/officeDocument/2006/relationships/image" Target="../media/image555.e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6.emf"/><Relationship Id="rId13" Type="http://schemas.openxmlformats.org/officeDocument/2006/relationships/image" Target="../media/image571.emf"/><Relationship Id="rId3" Type="http://schemas.openxmlformats.org/officeDocument/2006/relationships/image" Target="../media/image561.emf"/><Relationship Id="rId7" Type="http://schemas.openxmlformats.org/officeDocument/2006/relationships/image" Target="../media/image565.emf"/><Relationship Id="rId12" Type="http://schemas.openxmlformats.org/officeDocument/2006/relationships/image" Target="../media/image570.emf"/><Relationship Id="rId2" Type="http://schemas.openxmlformats.org/officeDocument/2006/relationships/image" Target="../media/image560.emf"/><Relationship Id="rId1" Type="http://schemas.openxmlformats.org/officeDocument/2006/relationships/image" Target="../media/image559.emf"/><Relationship Id="rId6" Type="http://schemas.openxmlformats.org/officeDocument/2006/relationships/image" Target="../media/image564.emf"/><Relationship Id="rId11" Type="http://schemas.openxmlformats.org/officeDocument/2006/relationships/image" Target="../media/image569.emf"/><Relationship Id="rId5" Type="http://schemas.openxmlformats.org/officeDocument/2006/relationships/image" Target="../media/image563.emf"/><Relationship Id="rId15" Type="http://schemas.openxmlformats.org/officeDocument/2006/relationships/image" Target="../media/image573.emf"/><Relationship Id="rId10" Type="http://schemas.openxmlformats.org/officeDocument/2006/relationships/image" Target="../media/image568.emf"/><Relationship Id="rId4" Type="http://schemas.openxmlformats.org/officeDocument/2006/relationships/image" Target="../media/image562.emf"/><Relationship Id="rId9" Type="http://schemas.openxmlformats.org/officeDocument/2006/relationships/image" Target="../media/image567.emf"/><Relationship Id="rId14" Type="http://schemas.openxmlformats.org/officeDocument/2006/relationships/image" Target="../media/image572.e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1.emf"/><Relationship Id="rId3" Type="http://schemas.openxmlformats.org/officeDocument/2006/relationships/image" Target="../media/image576.emf"/><Relationship Id="rId7" Type="http://schemas.openxmlformats.org/officeDocument/2006/relationships/image" Target="../media/image580.emf"/><Relationship Id="rId2" Type="http://schemas.openxmlformats.org/officeDocument/2006/relationships/image" Target="../media/image575.emf"/><Relationship Id="rId1" Type="http://schemas.openxmlformats.org/officeDocument/2006/relationships/image" Target="../media/image574.emf"/><Relationship Id="rId6" Type="http://schemas.openxmlformats.org/officeDocument/2006/relationships/image" Target="../media/image579.emf"/><Relationship Id="rId11" Type="http://schemas.openxmlformats.org/officeDocument/2006/relationships/image" Target="../media/image584.emf"/><Relationship Id="rId5" Type="http://schemas.openxmlformats.org/officeDocument/2006/relationships/image" Target="../media/image578.emf"/><Relationship Id="rId10" Type="http://schemas.openxmlformats.org/officeDocument/2006/relationships/image" Target="../media/image583.emf"/><Relationship Id="rId4" Type="http://schemas.openxmlformats.org/officeDocument/2006/relationships/image" Target="../media/image577.emf"/><Relationship Id="rId9" Type="http://schemas.openxmlformats.org/officeDocument/2006/relationships/image" Target="../media/image582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7.emf"/><Relationship Id="rId2" Type="http://schemas.openxmlformats.org/officeDocument/2006/relationships/image" Target="../media/image586.emf"/><Relationship Id="rId1" Type="http://schemas.openxmlformats.org/officeDocument/2006/relationships/image" Target="../media/image585.emf"/><Relationship Id="rId4" Type="http://schemas.openxmlformats.org/officeDocument/2006/relationships/image" Target="../media/image588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emf"/><Relationship Id="rId2" Type="http://schemas.openxmlformats.org/officeDocument/2006/relationships/image" Target="../media/image590.emf"/><Relationship Id="rId1" Type="http://schemas.openxmlformats.org/officeDocument/2006/relationships/image" Target="../media/image589.emf"/><Relationship Id="rId4" Type="http://schemas.openxmlformats.org/officeDocument/2006/relationships/image" Target="../media/image592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5.emf"/><Relationship Id="rId2" Type="http://schemas.openxmlformats.org/officeDocument/2006/relationships/image" Target="../media/image594.emf"/><Relationship Id="rId1" Type="http://schemas.openxmlformats.org/officeDocument/2006/relationships/image" Target="../media/image593.emf"/><Relationship Id="rId4" Type="http://schemas.openxmlformats.org/officeDocument/2006/relationships/image" Target="../media/image59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4.emf"/><Relationship Id="rId13" Type="http://schemas.openxmlformats.org/officeDocument/2006/relationships/image" Target="../media/image609.emf"/><Relationship Id="rId18" Type="http://schemas.openxmlformats.org/officeDocument/2006/relationships/image" Target="../media/image614.emf"/><Relationship Id="rId3" Type="http://schemas.openxmlformats.org/officeDocument/2006/relationships/image" Target="../media/image599.emf"/><Relationship Id="rId7" Type="http://schemas.openxmlformats.org/officeDocument/2006/relationships/image" Target="../media/image603.emf"/><Relationship Id="rId12" Type="http://schemas.openxmlformats.org/officeDocument/2006/relationships/image" Target="../media/image608.emf"/><Relationship Id="rId17" Type="http://schemas.openxmlformats.org/officeDocument/2006/relationships/image" Target="../media/image613.emf"/><Relationship Id="rId2" Type="http://schemas.openxmlformats.org/officeDocument/2006/relationships/image" Target="../media/image598.emf"/><Relationship Id="rId16" Type="http://schemas.openxmlformats.org/officeDocument/2006/relationships/image" Target="../media/image612.emf"/><Relationship Id="rId1" Type="http://schemas.openxmlformats.org/officeDocument/2006/relationships/image" Target="../media/image597.emf"/><Relationship Id="rId6" Type="http://schemas.openxmlformats.org/officeDocument/2006/relationships/image" Target="../media/image602.emf"/><Relationship Id="rId11" Type="http://schemas.openxmlformats.org/officeDocument/2006/relationships/image" Target="../media/image607.emf"/><Relationship Id="rId5" Type="http://schemas.openxmlformats.org/officeDocument/2006/relationships/image" Target="../media/image601.emf"/><Relationship Id="rId15" Type="http://schemas.openxmlformats.org/officeDocument/2006/relationships/image" Target="../media/image611.emf"/><Relationship Id="rId10" Type="http://schemas.openxmlformats.org/officeDocument/2006/relationships/image" Target="../media/image606.emf"/><Relationship Id="rId4" Type="http://schemas.openxmlformats.org/officeDocument/2006/relationships/image" Target="../media/image600.emf"/><Relationship Id="rId9" Type="http://schemas.openxmlformats.org/officeDocument/2006/relationships/image" Target="../media/image605.emf"/><Relationship Id="rId14" Type="http://schemas.openxmlformats.org/officeDocument/2006/relationships/image" Target="../media/image610.e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2.emf"/><Relationship Id="rId13" Type="http://schemas.openxmlformats.org/officeDocument/2006/relationships/image" Target="../media/image627.emf"/><Relationship Id="rId18" Type="http://schemas.openxmlformats.org/officeDocument/2006/relationships/image" Target="../media/image632.emf"/><Relationship Id="rId3" Type="http://schemas.openxmlformats.org/officeDocument/2006/relationships/image" Target="../media/image617.emf"/><Relationship Id="rId21" Type="http://schemas.openxmlformats.org/officeDocument/2006/relationships/image" Target="../media/image635.emf"/><Relationship Id="rId7" Type="http://schemas.openxmlformats.org/officeDocument/2006/relationships/image" Target="../media/image621.emf"/><Relationship Id="rId12" Type="http://schemas.openxmlformats.org/officeDocument/2006/relationships/image" Target="../media/image626.emf"/><Relationship Id="rId17" Type="http://schemas.openxmlformats.org/officeDocument/2006/relationships/image" Target="../media/image631.emf"/><Relationship Id="rId2" Type="http://schemas.openxmlformats.org/officeDocument/2006/relationships/image" Target="../media/image616.emf"/><Relationship Id="rId16" Type="http://schemas.openxmlformats.org/officeDocument/2006/relationships/image" Target="../media/image630.emf"/><Relationship Id="rId20" Type="http://schemas.openxmlformats.org/officeDocument/2006/relationships/image" Target="../media/image634.emf"/><Relationship Id="rId1" Type="http://schemas.openxmlformats.org/officeDocument/2006/relationships/image" Target="../media/image615.emf"/><Relationship Id="rId6" Type="http://schemas.openxmlformats.org/officeDocument/2006/relationships/image" Target="../media/image620.emf"/><Relationship Id="rId11" Type="http://schemas.openxmlformats.org/officeDocument/2006/relationships/image" Target="../media/image625.emf"/><Relationship Id="rId24" Type="http://schemas.openxmlformats.org/officeDocument/2006/relationships/image" Target="../media/image638.emf"/><Relationship Id="rId5" Type="http://schemas.openxmlformats.org/officeDocument/2006/relationships/image" Target="../media/image619.emf"/><Relationship Id="rId15" Type="http://schemas.openxmlformats.org/officeDocument/2006/relationships/image" Target="../media/image629.emf"/><Relationship Id="rId23" Type="http://schemas.openxmlformats.org/officeDocument/2006/relationships/image" Target="../media/image637.emf"/><Relationship Id="rId10" Type="http://schemas.openxmlformats.org/officeDocument/2006/relationships/image" Target="../media/image624.emf"/><Relationship Id="rId19" Type="http://schemas.openxmlformats.org/officeDocument/2006/relationships/image" Target="../media/image633.emf"/><Relationship Id="rId4" Type="http://schemas.openxmlformats.org/officeDocument/2006/relationships/image" Target="../media/image618.emf"/><Relationship Id="rId9" Type="http://schemas.openxmlformats.org/officeDocument/2006/relationships/image" Target="../media/image623.emf"/><Relationship Id="rId14" Type="http://schemas.openxmlformats.org/officeDocument/2006/relationships/image" Target="../media/image628.emf"/><Relationship Id="rId22" Type="http://schemas.openxmlformats.org/officeDocument/2006/relationships/image" Target="../media/image636.e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6.emf"/><Relationship Id="rId13" Type="http://schemas.openxmlformats.org/officeDocument/2006/relationships/image" Target="../media/image651.emf"/><Relationship Id="rId3" Type="http://schemas.openxmlformats.org/officeDocument/2006/relationships/image" Target="../media/image641.emf"/><Relationship Id="rId7" Type="http://schemas.openxmlformats.org/officeDocument/2006/relationships/image" Target="../media/image645.emf"/><Relationship Id="rId12" Type="http://schemas.openxmlformats.org/officeDocument/2006/relationships/image" Target="../media/image650.emf"/><Relationship Id="rId2" Type="http://schemas.openxmlformats.org/officeDocument/2006/relationships/image" Target="../media/image640.emf"/><Relationship Id="rId1" Type="http://schemas.openxmlformats.org/officeDocument/2006/relationships/image" Target="../media/image639.emf"/><Relationship Id="rId6" Type="http://schemas.openxmlformats.org/officeDocument/2006/relationships/image" Target="../media/image644.emf"/><Relationship Id="rId11" Type="http://schemas.openxmlformats.org/officeDocument/2006/relationships/image" Target="../media/image649.emf"/><Relationship Id="rId5" Type="http://schemas.openxmlformats.org/officeDocument/2006/relationships/image" Target="../media/image643.emf"/><Relationship Id="rId15" Type="http://schemas.openxmlformats.org/officeDocument/2006/relationships/image" Target="../media/image653.emf"/><Relationship Id="rId10" Type="http://schemas.openxmlformats.org/officeDocument/2006/relationships/image" Target="../media/image648.emf"/><Relationship Id="rId4" Type="http://schemas.openxmlformats.org/officeDocument/2006/relationships/image" Target="../media/image642.emf"/><Relationship Id="rId9" Type="http://schemas.openxmlformats.org/officeDocument/2006/relationships/image" Target="../media/image647.emf"/><Relationship Id="rId14" Type="http://schemas.openxmlformats.org/officeDocument/2006/relationships/image" Target="../media/image652.e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emf"/><Relationship Id="rId13" Type="http://schemas.openxmlformats.org/officeDocument/2006/relationships/image" Target="../media/image666.emf"/><Relationship Id="rId18" Type="http://schemas.openxmlformats.org/officeDocument/2006/relationships/image" Target="../media/image671.emf"/><Relationship Id="rId3" Type="http://schemas.openxmlformats.org/officeDocument/2006/relationships/image" Target="../media/image656.emf"/><Relationship Id="rId7" Type="http://schemas.openxmlformats.org/officeDocument/2006/relationships/image" Target="../media/image660.emf"/><Relationship Id="rId12" Type="http://schemas.openxmlformats.org/officeDocument/2006/relationships/image" Target="../media/image665.emf"/><Relationship Id="rId17" Type="http://schemas.openxmlformats.org/officeDocument/2006/relationships/image" Target="../media/image670.emf"/><Relationship Id="rId2" Type="http://schemas.openxmlformats.org/officeDocument/2006/relationships/image" Target="../media/image655.emf"/><Relationship Id="rId16" Type="http://schemas.openxmlformats.org/officeDocument/2006/relationships/image" Target="../media/image669.emf"/><Relationship Id="rId20" Type="http://schemas.openxmlformats.org/officeDocument/2006/relationships/image" Target="../media/image673.emf"/><Relationship Id="rId1" Type="http://schemas.openxmlformats.org/officeDocument/2006/relationships/image" Target="../media/image654.emf"/><Relationship Id="rId6" Type="http://schemas.openxmlformats.org/officeDocument/2006/relationships/image" Target="../media/image659.emf"/><Relationship Id="rId11" Type="http://schemas.openxmlformats.org/officeDocument/2006/relationships/image" Target="../media/image664.emf"/><Relationship Id="rId5" Type="http://schemas.openxmlformats.org/officeDocument/2006/relationships/image" Target="../media/image658.emf"/><Relationship Id="rId15" Type="http://schemas.openxmlformats.org/officeDocument/2006/relationships/image" Target="../media/image668.emf"/><Relationship Id="rId10" Type="http://schemas.openxmlformats.org/officeDocument/2006/relationships/image" Target="../media/image663.emf"/><Relationship Id="rId19" Type="http://schemas.openxmlformats.org/officeDocument/2006/relationships/image" Target="../media/image672.emf"/><Relationship Id="rId4" Type="http://schemas.openxmlformats.org/officeDocument/2006/relationships/image" Target="../media/image657.emf"/><Relationship Id="rId9" Type="http://schemas.openxmlformats.org/officeDocument/2006/relationships/image" Target="../media/image662.emf"/><Relationship Id="rId14" Type="http://schemas.openxmlformats.org/officeDocument/2006/relationships/image" Target="../media/image667.e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1.emf"/><Relationship Id="rId3" Type="http://schemas.openxmlformats.org/officeDocument/2006/relationships/image" Target="../media/image676.emf"/><Relationship Id="rId7" Type="http://schemas.openxmlformats.org/officeDocument/2006/relationships/image" Target="../media/image680.emf"/><Relationship Id="rId12" Type="http://schemas.openxmlformats.org/officeDocument/2006/relationships/image" Target="../media/image685.emf"/><Relationship Id="rId2" Type="http://schemas.openxmlformats.org/officeDocument/2006/relationships/image" Target="../media/image675.emf"/><Relationship Id="rId1" Type="http://schemas.openxmlformats.org/officeDocument/2006/relationships/image" Target="../media/image674.emf"/><Relationship Id="rId6" Type="http://schemas.openxmlformats.org/officeDocument/2006/relationships/image" Target="../media/image679.emf"/><Relationship Id="rId11" Type="http://schemas.openxmlformats.org/officeDocument/2006/relationships/image" Target="../media/image684.emf"/><Relationship Id="rId5" Type="http://schemas.openxmlformats.org/officeDocument/2006/relationships/image" Target="../media/image678.emf"/><Relationship Id="rId10" Type="http://schemas.openxmlformats.org/officeDocument/2006/relationships/image" Target="../media/image683.emf"/><Relationship Id="rId4" Type="http://schemas.openxmlformats.org/officeDocument/2006/relationships/image" Target="../media/image677.emf"/><Relationship Id="rId9" Type="http://schemas.openxmlformats.org/officeDocument/2006/relationships/image" Target="../media/image682.e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3.emf"/><Relationship Id="rId13" Type="http://schemas.openxmlformats.org/officeDocument/2006/relationships/image" Target="../media/image698.emf"/><Relationship Id="rId18" Type="http://schemas.openxmlformats.org/officeDocument/2006/relationships/image" Target="../media/image703.emf"/><Relationship Id="rId3" Type="http://schemas.openxmlformats.org/officeDocument/2006/relationships/image" Target="../media/image688.emf"/><Relationship Id="rId7" Type="http://schemas.openxmlformats.org/officeDocument/2006/relationships/image" Target="../media/image692.emf"/><Relationship Id="rId12" Type="http://schemas.openxmlformats.org/officeDocument/2006/relationships/image" Target="../media/image697.emf"/><Relationship Id="rId17" Type="http://schemas.openxmlformats.org/officeDocument/2006/relationships/image" Target="../media/image702.emf"/><Relationship Id="rId2" Type="http://schemas.openxmlformats.org/officeDocument/2006/relationships/image" Target="../media/image687.emf"/><Relationship Id="rId16" Type="http://schemas.openxmlformats.org/officeDocument/2006/relationships/image" Target="../media/image701.emf"/><Relationship Id="rId1" Type="http://schemas.openxmlformats.org/officeDocument/2006/relationships/image" Target="../media/image686.emf"/><Relationship Id="rId6" Type="http://schemas.openxmlformats.org/officeDocument/2006/relationships/image" Target="../media/image691.emf"/><Relationship Id="rId11" Type="http://schemas.openxmlformats.org/officeDocument/2006/relationships/image" Target="../media/image696.emf"/><Relationship Id="rId5" Type="http://schemas.openxmlformats.org/officeDocument/2006/relationships/image" Target="../media/image690.emf"/><Relationship Id="rId15" Type="http://schemas.openxmlformats.org/officeDocument/2006/relationships/image" Target="../media/image700.emf"/><Relationship Id="rId10" Type="http://schemas.openxmlformats.org/officeDocument/2006/relationships/image" Target="../media/image695.emf"/><Relationship Id="rId4" Type="http://schemas.openxmlformats.org/officeDocument/2006/relationships/image" Target="../media/image689.emf"/><Relationship Id="rId9" Type="http://schemas.openxmlformats.org/officeDocument/2006/relationships/image" Target="../media/image694.emf"/><Relationship Id="rId14" Type="http://schemas.openxmlformats.org/officeDocument/2006/relationships/image" Target="../media/image699.e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emf"/><Relationship Id="rId3" Type="http://schemas.openxmlformats.org/officeDocument/2006/relationships/image" Target="../media/image706.emf"/><Relationship Id="rId7" Type="http://schemas.openxmlformats.org/officeDocument/2006/relationships/image" Target="../media/image710.emf"/><Relationship Id="rId2" Type="http://schemas.openxmlformats.org/officeDocument/2006/relationships/image" Target="../media/image705.emf"/><Relationship Id="rId1" Type="http://schemas.openxmlformats.org/officeDocument/2006/relationships/image" Target="../media/image704.emf"/><Relationship Id="rId6" Type="http://schemas.openxmlformats.org/officeDocument/2006/relationships/image" Target="../media/image709.emf"/><Relationship Id="rId5" Type="http://schemas.openxmlformats.org/officeDocument/2006/relationships/image" Target="../media/image708.emf"/><Relationship Id="rId4" Type="http://schemas.openxmlformats.org/officeDocument/2006/relationships/image" Target="../media/image707.e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9.emf"/><Relationship Id="rId3" Type="http://schemas.openxmlformats.org/officeDocument/2006/relationships/image" Target="../media/image714.emf"/><Relationship Id="rId7" Type="http://schemas.openxmlformats.org/officeDocument/2006/relationships/image" Target="../media/image718.emf"/><Relationship Id="rId2" Type="http://schemas.openxmlformats.org/officeDocument/2006/relationships/image" Target="../media/image713.emf"/><Relationship Id="rId1" Type="http://schemas.openxmlformats.org/officeDocument/2006/relationships/image" Target="../media/image712.emf"/><Relationship Id="rId6" Type="http://schemas.openxmlformats.org/officeDocument/2006/relationships/image" Target="../media/image717.emf"/><Relationship Id="rId5" Type="http://schemas.openxmlformats.org/officeDocument/2006/relationships/image" Target="../media/image716.emf"/><Relationship Id="rId4" Type="http://schemas.openxmlformats.org/officeDocument/2006/relationships/image" Target="../media/image715.e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7.emf"/><Relationship Id="rId3" Type="http://schemas.openxmlformats.org/officeDocument/2006/relationships/image" Target="../media/image722.emf"/><Relationship Id="rId7" Type="http://schemas.openxmlformats.org/officeDocument/2006/relationships/image" Target="../media/image726.emf"/><Relationship Id="rId2" Type="http://schemas.openxmlformats.org/officeDocument/2006/relationships/image" Target="../media/image721.emf"/><Relationship Id="rId1" Type="http://schemas.openxmlformats.org/officeDocument/2006/relationships/image" Target="../media/image720.emf"/><Relationship Id="rId6" Type="http://schemas.openxmlformats.org/officeDocument/2006/relationships/image" Target="../media/image725.emf"/><Relationship Id="rId5" Type="http://schemas.openxmlformats.org/officeDocument/2006/relationships/image" Target="../media/image724.emf"/><Relationship Id="rId4" Type="http://schemas.openxmlformats.org/officeDocument/2006/relationships/image" Target="../media/image723.e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5.emf"/><Relationship Id="rId13" Type="http://schemas.openxmlformats.org/officeDocument/2006/relationships/image" Target="../media/image740.emf"/><Relationship Id="rId3" Type="http://schemas.openxmlformats.org/officeDocument/2006/relationships/image" Target="../media/image730.emf"/><Relationship Id="rId7" Type="http://schemas.openxmlformats.org/officeDocument/2006/relationships/image" Target="../media/image734.emf"/><Relationship Id="rId12" Type="http://schemas.openxmlformats.org/officeDocument/2006/relationships/image" Target="../media/image739.emf"/><Relationship Id="rId2" Type="http://schemas.openxmlformats.org/officeDocument/2006/relationships/image" Target="../media/image729.emf"/><Relationship Id="rId1" Type="http://schemas.openxmlformats.org/officeDocument/2006/relationships/image" Target="../media/image728.emf"/><Relationship Id="rId6" Type="http://schemas.openxmlformats.org/officeDocument/2006/relationships/image" Target="../media/image733.emf"/><Relationship Id="rId11" Type="http://schemas.openxmlformats.org/officeDocument/2006/relationships/image" Target="../media/image738.emf"/><Relationship Id="rId5" Type="http://schemas.openxmlformats.org/officeDocument/2006/relationships/image" Target="../media/image732.emf"/><Relationship Id="rId15" Type="http://schemas.openxmlformats.org/officeDocument/2006/relationships/image" Target="../media/image742.emf"/><Relationship Id="rId10" Type="http://schemas.openxmlformats.org/officeDocument/2006/relationships/image" Target="../media/image737.emf"/><Relationship Id="rId4" Type="http://schemas.openxmlformats.org/officeDocument/2006/relationships/image" Target="../media/image731.emf"/><Relationship Id="rId9" Type="http://schemas.openxmlformats.org/officeDocument/2006/relationships/image" Target="../media/image736.emf"/><Relationship Id="rId14" Type="http://schemas.openxmlformats.org/officeDocument/2006/relationships/image" Target="../media/image7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emf"/><Relationship Id="rId13" Type="http://schemas.openxmlformats.org/officeDocument/2006/relationships/image" Target="../media/image755.emf"/><Relationship Id="rId3" Type="http://schemas.openxmlformats.org/officeDocument/2006/relationships/image" Target="../media/image745.emf"/><Relationship Id="rId7" Type="http://schemas.openxmlformats.org/officeDocument/2006/relationships/image" Target="../media/image749.emf"/><Relationship Id="rId12" Type="http://schemas.openxmlformats.org/officeDocument/2006/relationships/image" Target="../media/image754.emf"/><Relationship Id="rId2" Type="http://schemas.openxmlformats.org/officeDocument/2006/relationships/image" Target="../media/image744.emf"/><Relationship Id="rId16" Type="http://schemas.openxmlformats.org/officeDocument/2006/relationships/image" Target="../media/image758.emf"/><Relationship Id="rId1" Type="http://schemas.openxmlformats.org/officeDocument/2006/relationships/image" Target="../media/image743.emf"/><Relationship Id="rId6" Type="http://schemas.openxmlformats.org/officeDocument/2006/relationships/image" Target="../media/image748.emf"/><Relationship Id="rId11" Type="http://schemas.openxmlformats.org/officeDocument/2006/relationships/image" Target="../media/image753.emf"/><Relationship Id="rId5" Type="http://schemas.openxmlformats.org/officeDocument/2006/relationships/image" Target="../media/image747.emf"/><Relationship Id="rId15" Type="http://schemas.openxmlformats.org/officeDocument/2006/relationships/image" Target="../media/image757.emf"/><Relationship Id="rId10" Type="http://schemas.openxmlformats.org/officeDocument/2006/relationships/image" Target="../media/image752.emf"/><Relationship Id="rId4" Type="http://schemas.openxmlformats.org/officeDocument/2006/relationships/image" Target="../media/image746.emf"/><Relationship Id="rId9" Type="http://schemas.openxmlformats.org/officeDocument/2006/relationships/image" Target="../media/image751.emf"/><Relationship Id="rId14" Type="http://schemas.openxmlformats.org/officeDocument/2006/relationships/image" Target="../media/image756.emf"/></Relationships>
</file>

<file path=ppt/drawings/_rels/vmlDrawing7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6.emf"/><Relationship Id="rId3" Type="http://schemas.openxmlformats.org/officeDocument/2006/relationships/image" Target="../media/image761.emf"/><Relationship Id="rId7" Type="http://schemas.openxmlformats.org/officeDocument/2006/relationships/image" Target="../media/image765.emf"/><Relationship Id="rId2" Type="http://schemas.openxmlformats.org/officeDocument/2006/relationships/image" Target="../media/image760.emf"/><Relationship Id="rId1" Type="http://schemas.openxmlformats.org/officeDocument/2006/relationships/image" Target="../media/image759.emf"/><Relationship Id="rId6" Type="http://schemas.openxmlformats.org/officeDocument/2006/relationships/image" Target="../media/image764.emf"/><Relationship Id="rId5" Type="http://schemas.openxmlformats.org/officeDocument/2006/relationships/image" Target="../media/image763.emf"/><Relationship Id="rId4" Type="http://schemas.openxmlformats.org/officeDocument/2006/relationships/image" Target="../media/image762.e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4.emf"/><Relationship Id="rId13" Type="http://schemas.openxmlformats.org/officeDocument/2006/relationships/image" Target="../media/image779.emf"/><Relationship Id="rId3" Type="http://schemas.openxmlformats.org/officeDocument/2006/relationships/image" Target="../media/image769.emf"/><Relationship Id="rId7" Type="http://schemas.openxmlformats.org/officeDocument/2006/relationships/image" Target="../media/image773.emf"/><Relationship Id="rId12" Type="http://schemas.openxmlformats.org/officeDocument/2006/relationships/image" Target="../media/image778.emf"/><Relationship Id="rId2" Type="http://schemas.openxmlformats.org/officeDocument/2006/relationships/image" Target="../media/image768.emf"/><Relationship Id="rId1" Type="http://schemas.openxmlformats.org/officeDocument/2006/relationships/image" Target="../media/image767.emf"/><Relationship Id="rId6" Type="http://schemas.openxmlformats.org/officeDocument/2006/relationships/image" Target="../media/image772.emf"/><Relationship Id="rId11" Type="http://schemas.openxmlformats.org/officeDocument/2006/relationships/image" Target="../media/image777.emf"/><Relationship Id="rId5" Type="http://schemas.openxmlformats.org/officeDocument/2006/relationships/image" Target="../media/image771.emf"/><Relationship Id="rId10" Type="http://schemas.openxmlformats.org/officeDocument/2006/relationships/image" Target="../media/image776.emf"/><Relationship Id="rId4" Type="http://schemas.openxmlformats.org/officeDocument/2006/relationships/image" Target="../media/image770.emf"/><Relationship Id="rId9" Type="http://schemas.openxmlformats.org/officeDocument/2006/relationships/image" Target="../media/image775.e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7.emf"/><Relationship Id="rId3" Type="http://schemas.openxmlformats.org/officeDocument/2006/relationships/image" Target="../media/image782.emf"/><Relationship Id="rId7" Type="http://schemas.openxmlformats.org/officeDocument/2006/relationships/image" Target="../media/image786.emf"/><Relationship Id="rId2" Type="http://schemas.openxmlformats.org/officeDocument/2006/relationships/image" Target="../media/image781.emf"/><Relationship Id="rId1" Type="http://schemas.openxmlformats.org/officeDocument/2006/relationships/image" Target="../media/image780.emf"/><Relationship Id="rId6" Type="http://schemas.openxmlformats.org/officeDocument/2006/relationships/image" Target="../media/image785.emf"/><Relationship Id="rId5" Type="http://schemas.openxmlformats.org/officeDocument/2006/relationships/image" Target="../media/image784.emf"/><Relationship Id="rId4" Type="http://schemas.openxmlformats.org/officeDocument/2006/relationships/image" Target="../media/image783.e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5.emf"/><Relationship Id="rId13" Type="http://schemas.openxmlformats.org/officeDocument/2006/relationships/image" Target="../media/image800.emf"/><Relationship Id="rId18" Type="http://schemas.openxmlformats.org/officeDocument/2006/relationships/image" Target="../media/image805.emf"/><Relationship Id="rId3" Type="http://schemas.openxmlformats.org/officeDocument/2006/relationships/image" Target="../media/image790.emf"/><Relationship Id="rId7" Type="http://schemas.openxmlformats.org/officeDocument/2006/relationships/image" Target="../media/image794.emf"/><Relationship Id="rId12" Type="http://schemas.openxmlformats.org/officeDocument/2006/relationships/image" Target="../media/image799.emf"/><Relationship Id="rId17" Type="http://schemas.openxmlformats.org/officeDocument/2006/relationships/image" Target="../media/image804.emf"/><Relationship Id="rId2" Type="http://schemas.openxmlformats.org/officeDocument/2006/relationships/image" Target="../media/image789.emf"/><Relationship Id="rId16" Type="http://schemas.openxmlformats.org/officeDocument/2006/relationships/image" Target="../media/image803.emf"/><Relationship Id="rId1" Type="http://schemas.openxmlformats.org/officeDocument/2006/relationships/image" Target="../media/image788.emf"/><Relationship Id="rId6" Type="http://schemas.openxmlformats.org/officeDocument/2006/relationships/image" Target="../media/image793.emf"/><Relationship Id="rId11" Type="http://schemas.openxmlformats.org/officeDocument/2006/relationships/image" Target="../media/image798.emf"/><Relationship Id="rId5" Type="http://schemas.openxmlformats.org/officeDocument/2006/relationships/image" Target="../media/image792.emf"/><Relationship Id="rId15" Type="http://schemas.openxmlformats.org/officeDocument/2006/relationships/image" Target="../media/image802.emf"/><Relationship Id="rId10" Type="http://schemas.openxmlformats.org/officeDocument/2006/relationships/image" Target="../media/image797.emf"/><Relationship Id="rId19" Type="http://schemas.openxmlformats.org/officeDocument/2006/relationships/image" Target="../media/image806.emf"/><Relationship Id="rId4" Type="http://schemas.openxmlformats.org/officeDocument/2006/relationships/image" Target="../media/image791.emf"/><Relationship Id="rId9" Type="http://schemas.openxmlformats.org/officeDocument/2006/relationships/image" Target="../media/image796.emf"/><Relationship Id="rId14" Type="http://schemas.openxmlformats.org/officeDocument/2006/relationships/image" Target="../media/image801.e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4.emf"/><Relationship Id="rId13" Type="http://schemas.openxmlformats.org/officeDocument/2006/relationships/image" Target="../media/image819.emf"/><Relationship Id="rId18" Type="http://schemas.openxmlformats.org/officeDocument/2006/relationships/image" Target="../media/image824.emf"/><Relationship Id="rId26" Type="http://schemas.openxmlformats.org/officeDocument/2006/relationships/image" Target="../media/image832.emf"/><Relationship Id="rId3" Type="http://schemas.openxmlformats.org/officeDocument/2006/relationships/image" Target="../media/image809.emf"/><Relationship Id="rId21" Type="http://schemas.openxmlformats.org/officeDocument/2006/relationships/image" Target="../media/image827.emf"/><Relationship Id="rId7" Type="http://schemas.openxmlformats.org/officeDocument/2006/relationships/image" Target="../media/image813.emf"/><Relationship Id="rId12" Type="http://schemas.openxmlformats.org/officeDocument/2006/relationships/image" Target="../media/image818.emf"/><Relationship Id="rId17" Type="http://schemas.openxmlformats.org/officeDocument/2006/relationships/image" Target="../media/image823.emf"/><Relationship Id="rId25" Type="http://schemas.openxmlformats.org/officeDocument/2006/relationships/image" Target="../media/image831.emf"/><Relationship Id="rId2" Type="http://schemas.openxmlformats.org/officeDocument/2006/relationships/image" Target="../media/image808.emf"/><Relationship Id="rId16" Type="http://schemas.openxmlformats.org/officeDocument/2006/relationships/image" Target="../media/image822.emf"/><Relationship Id="rId20" Type="http://schemas.openxmlformats.org/officeDocument/2006/relationships/image" Target="../media/image826.emf"/><Relationship Id="rId1" Type="http://schemas.openxmlformats.org/officeDocument/2006/relationships/image" Target="../media/image807.emf"/><Relationship Id="rId6" Type="http://schemas.openxmlformats.org/officeDocument/2006/relationships/image" Target="../media/image812.emf"/><Relationship Id="rId11" Type="http://schemas.openxmlformats.org/officeDocument/2006/relationships/image" Target="../media/image817.emf"/><Relationship Id="rId24" Type="http://schemas.openxmlformats.org/officeDocument/2006/relationships/image" Target="../media/image830.emf"/><Relationship Id="rId5" Type="http://schemas.openxmlformats.org/officeDocument/2006/relationships/image" Target="../media/image811.emf"/><Relationship Id="rId15" Type="http://schemas.openxmlformats.org/officeDocument/2006/relationships/image" Target="../media/image821.emf"/><Relationship Id="rId23" Type="http://schemas.openxmlformats.org/officeDocument/2006/relationships/image" Target="../media/image829.emf"/><Relationship Id="rId10" Type="http://schemas.openxmlformats.org/officeDocument/2006/relationships/image" Target="../media/image816.emf"/><Relationship Id="rId19" Type="http://schemas.openxmlformats.org/officeDocument/2006/relationships/image" Target="../media/image825.emf"/><Relationship Id="rId4" Type="http://schemas.openxmlformats.org/officeDocument/2006/relationships/image" Target="../media/image810.emf"/><Relationship Id="rId9" Type="http://schemas.openxmlformats.org/officeDocument/2006/relationships/image" Target="../media/image815.emf"/><Relationship Id="rId14" Type="http://schemas.openxmlformats.org/officeDocument/2006/relationships/image" Target="../media/image820.emf"/><Relationship Id="rId22" Type="http://schemas.openxmlformats.org/officeDocument/2006/relationships/image" Target="../media/image828.e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emf"/><Relationship Id="rId3" Type="http://schemas.openxmlformats.org/officeDocument/2006/relationships/image" Target="../media/image835.emf"/><Relationship Id="rId7" Type="http://schemas.openxmlformats.org/officeDocument/2006/relationships/image" Target="../media/image839.emf"/><Relationship Id="rId12" Type="http://schemas.openxmlformats.org/officeDocument/2006/relationships/image" Target="../media/image844.emf"/><Relationship Id="rId2" Type="http://schemas.openxmlformats.org/officeDocument/2006/relationships/image" Target="../media/image834.emf"/><Relationship Id="rId1" Type="http://schemas.openxmlformats.org/officeDocument/2006/relationships/image" Target="../media/image833.emf"/><Relationship Id="rId6" Type="http://schemas.openxmlformats.org/officeDocument/2006/relationships/image" Target="../media/image838.emf"/><Relationship Id="rId11" Type="http://schemas.openxmlformats.org/officeDocument/2006/relationships/image" Target="../media/image843.emf"/><Relationship Id="rId5" Type="http://schemas.openxmlformats.org/officeDocument/2006/relationships/image" Target="../media/image837.emf"/><Relationship Id="rId10" Type="http://schemas.openxmlformats.org/officeDocument/2006/relationships/image" Target="../media/image842.emf"/><Relationship Id="rId4" Type="http://schemas.openxmlformats.org/officeDocument/2006/relationships/image" Target="../media/image836.emf"/><Relationship Id="rId9" Type="http://schemas.openxmlformats.org/officeDocument/2006/relationships/image" Target="../media/image841.emf"/></Relationships>
</file>

<file path=ppt/drawings/_rels/vmlDrawing7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2.emf"/><Relationship Id="rId13" Type="http://schemas.openxmlformats.org/officeDocument/2006/relationships/image" Target="../media/image857.emf"/><Relationship Id="rId18" Type="http://schemas.openxmlformats.org/officeDocument/2006/relationships/image" Target="../media/image862.emf"/><Relationship Id="rId3" Type="http://schemas.openxmlformats.org/officeDocument/2006/relationships/image" Target="../media/image847.emf"/><Relationship Id="rId21" Type="http://schemas.openxmlformats.org/officeDocument/2006/relationships/image" Target="../media/image865.emf"/><Relationship Id="rId7" Type="http://schemas.openxmlformats.org/officeDocument/2006/relationships/image" Target="../media/image851.emf"/><Relationship Id="rId12" Type="http://schemas.openxmlformats.org/officeDocument/2006/relationships/image" Target="../media/image856.emf"/><Relationship Id="rId17" Type="http://schemas.openxmlformats.org/officeDocument/2006/relationships/image" Target="../media/image861.emf"/><Relationship Id="rId2" Type="http://schemas.openxmlformats.org/officeDocument/2006/relationships/image" Target="../media/image846.emf"/><Relationship Id="rId16" Type="http://schemas.openxmlformats.org/officeDocument/2006/relationships/image" Target="../media/image860.emf"/><Relationship Id="rId20" Type="http://schemas.openxmlformats.org/officeDocument/2006/relationships/image" Target="../media/image864.emf"/><Relationship Id="rId1" Type="http://schemas.openxmlformats.org/officeDocument/2006/relationships/image" Target="../media/image845.emf"/><Relationship Id="rId6" Type="http://schemas.openxmlformats.org/officeDocument/2006/relationships/image" Target="../media/image850.emf"/><Relationship Id="rId11" Type="http://schemas.openxmlformats.org/officeDocument/2006/relationships/image" Target="../media/image855.emf"/><Relationship Id="rId24" Type="http://schemas.openxmlformats.org/officeDocument/2006/relationships/image" Target="../media/image868.emf"/><Relationship Id="rId5" Type="http://schemas.openxmlformats.org/officeDocument/2006/relationships/image" Target="../media/image849.emf"/><Relationship Id="rId15" Type="http://schemas.openxmlformats.org/officeDocument/2006/relationships/image" Target="../media/image859.emf"/><Relationship Id="rId23" Type="http://schemas.openxmlformats.org/officeDocument/2006/relationships/image" Target="../media/image867.emf"/><Relationship Id="rId10" Type="http://schemas.openxmlformats.org/officeDocument/2006/relationships/image" Target="../media/image854.emf"/><Relationship Id="rId19" Type="http://schemas.openxmlformats.org/officeDocument/2006/relationships/image" Target="../media/image863.emf"/><Relationship Id="rId4" Type="http://schemas.openxmlformats.org/officeDocument/2006/relationships/image" Target="../media/image848.emf"/><Relationship Id="rId9" Type="http://schemas.openxmlformats.org/officeDocument/2006/relationships/image" Target="../media/image853.emf"/><Relationship Id="rId14" Type="http://schemas.openxmlformats.org/officeDocument/2006/relationships/image" Target="../media/image858.emf"/><Relationship Id="rId22" Type="http://schemas.openxmlformats.org/officeDocument/2006/relationships/image" Target="../media/image866.emf"/></Relationships>
</file>

<file path=ppt/drawings/_rels/vmlDrawing7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6.emf"/><Relationship Id="rId3" Type="http://schemas.openxmlformats.org/officeDocument/2006/relationships/image" Target="../media/image871.emf"/><Relationship Id="rId7" Type="http://schemas.openxmlformats.org/officeDocument/2006/relationships/image" Target="../media/image875.emf"/><Relationship Id="rId2" Type="http://schemas.openxmlformats.org/officeDocument/2006/relationships/image" Target="../media/image870.emf"/><Relationship Id="rId1" Type="http://schemas.openxmlformats.org/officeDocument/2006/relationships/image" Target="../media/image869.emf"/><Relationship Id="rId6" Type="http://schemas.openxmlformats.org/officeDocument/2006/relationships/image" Target="../media/image874.emf"/><Relationship Id="rId5" Type="http://schemas.openxmlformats.org/officeDocument/2006/relationships/image" Target="../media/image873.emf"/><Relationship Id="rId4" Type="http://schemas.openxmlformats.org/officeDocument/2006/relationships/image" Target="../media/image872.emf"/></Relationships>
</file>

<file path=ppt/drawings/_rels/vmlDrawing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4.emf"/><Relationship Id="rId3" Type="http://schemas.openxmlformats.org/officeDocument/2006/relationships/image" Target="../media/image879.emf"/><Relationship Id="rId7" Type="http://schemas.openxmlformats.org/officeDocument/2006/relationships/image" Target="../media/image883.emf"/><Relationship Id="rId2" Type="http://schemas.openxmlformats.org/officeDocument/2006/relationships/image" Target="../media/image878.emf"/><Relationship Id="rId1" Type="http://schemas.openxmlformats.org/officeDocument/2006/relationships/image" Target="../media/image877.emf"/><Relationship Id="rId6" Type="http://schemas.openxmlformats.org/officeDocument/2006/relationships/image" Target="../media/image882.emf"/><Relationship Id="rId5" Type="http://schemas.openxmlformats.org/officeDocument/2006/relationships/image" Target="../media/image881.emf"/><Relationship Id="rId4" Type="http://schemas.openxmlformats.org/officeDocument/2006/relationships/image" Target="../media/image88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2.emf"/><Relationship Id="rId13" Type="http://schemas.openxmlformats.org/officeDocument/2006/relationships/image" Target="../media/image897.emf"/><Relationship Id="rId18" Type="http://schemas.openxmlformats.org/officeDocument/2006/relationships/image" Target="../media/image902.emf"/><Relationship Id="rId3" Type="http://schemas.openxmlformats.org/officeDocument/2006/relationships/image" Target="../media/image887.emf"/><Relationship Id="rId7" Type="http://schemas.openxmlformats.org/officeDocument/2006/relationships/image" Target="../media/image891.emf"/><Relationship Id="rId12" Type="http://schemas.openxmlformats.org/officeDocument/2006/relationships/image" Target="../media/image896.emf"/><Relationship Id="rId17" Type="http://schemas.openxmlformats.org/officeDocument/2006/relationships/image" Target="../media/image901.emf"/><Relationship Id="rId2" Type="http://schemas.openxmlformats.org/officeDocument/2006/relationships/image" Target="../media/image886.emf"/><Relationship Id="rId16" Type="http://schemas.openxmlformats.org/officeDocument/2006/relationships/image" Target="../media/image900.emf"/><Relationship Id="rId20" Type="http://schemas.openxmlformats.org/officeDocument/2006/relationships/image" Target="../media/image904.emf"/><Relationship Id="rId1" Type="http://schemas.openxmlformats.org/officeDocument/2006/relationships/image" Target="../media/image885.emf"/><Relationship Id="rId6" Type="http://schemas.openxmlformats.org/officeDocument/2006/relationships/image" Target="../media/image890.emf"/><Relationship Id="rId11" Type="http://schemas.openxmlformats.org/officeDocument/2006/relationships/image" Target="../media/image895.emf"/><Relationship Id="rId5" Type="http://schemas.openxmlformats.org/officeDocument/2006/relationships/image" Target="../media/image889.emf"/><Relationship Id="rId15" Type="http://schemas.openxmlformats.org/officeDocument/2006/relationships/image" Target="../media/image899.emf"/><Relationship Id="rId10" Type="http://schemas.openxmlformats.org/officeDocument/2006/relationships/image" Target="../media/image894.emf"/><Relationship Id="rId19" Type="http://schemas.openxmlformats.org/officeDocument/2006/relationships/image" Target="../media/image903.emf"/><Relationship Id="rId4" Type="http://schemas.openxmlformats.org/officeDocument/2006/relationships/image" Target="../media/image888.emf"/><Relationship Id="rId9" Type="http://schemas.openxmlformats.org/officeDocument/2006/relationships/image" Target="../media/image893.emf"/><Relationship Id="rId14" Type="http://schemas.openxmlformats.org/officeDocument/2006/relationships/image" Target="../media/image898.emf"/></Relationships>
</file>

<file path=ppt/drawings/_rels/vmlDrawing8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2.emf"/><Relationship Id="rId13" Type="http://schemas.openxmlformats.org/officeDocument/2006/relationships/image" Target="../media/image917.emf"/><Relationship Id="rId3" Type="http://schemas.openxmlformats.org/officeDocument/2006/relationships/image" Target="../media/image907.emf"/><Relationship Id="rId7" Type="http://schemas.openxmlformats.org/officeDocument/2006/relationships/image" Target="../media/image911.emf"/><Relationship Id="rId12" Type="http://schemas.openxmlformats.org/officeDocument/2006/relationships/image" Target="../media/image916.emf"/><Relationship Id="rId2" Type="http://schemas.openxmlformats.org/officeDocument/2006/relationships/image" Target="../media/image906.emf"/><Relationship Id="rId16" Type="http://schemas.openxmlformats.org/officeDocument/2006/relationships/image" Target="../media/image920.emf"/><Relationship Id="rId1" Type="http://schemas.openxmlformats.org/officeDocument/2006/relationships/image" Target="../media/image905.emf"/><Relationship Id="rId6" Type="http://schemas.openxmlformats.org/officeDocument/2006/relationships/image" Target="../media/image910.emf"/><Relationship Id="rId11" Type="http://schemas.openxmlformats.org/officeDocument/2006/relationships/image" Target="../media/image915.emf"/><Relationship Id="rId5" Type="http://schemas.openxmlformats.org/officeDocument/2006/relationships/image" Target="../media/image909.emf"/><Relationship Id="rId15" Type="http://schemas.openxmlformats.org/officeDocument/2006/relationships/image" Target="../media/image919.emf"/><Relationship Id="rId10" Type="http://schemas.openxmlformats.org/officeDocument/2006/relationships/image" Target="../media/image914.emf"/><Relationship Id="rId4" Type="http://schemas.openxmlformats.org/officeDocument/2006/relationships/image" Target="../media/image908.emf"/><Relationship Id="rId9" Type="http://schemas.openxmlformats.org/officeDocument/2006/relationships/image" Target="../media/image913.emf"/><Relationship Id="rId14" Type="http://schemas.openxmlformats.org/officeDocument/2006/relationships/image" Target="../media/image918.emf"/></Relationships>
</file>

<file path=ppt/drawings/_rels/vmlDrawing8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8.emf"/><Relationship Id="rId3" Type="http://schemas.openxmlformats.org/officeDocument/2006/relationships/image" Target="../media/image923.emf"/><Relationship Id="rId7" Type="http://schemas.openxmlformats.org/officeDocument/2006/relationships/image" Target="../media/image927.emf"/><Relationship Id="rId12" Type="http://schemas.openxmlformats.org/officeDocument/2006/relationships/image" Target="../media/image932.emf"/><Relationship Id="rId2" Type="http://schemas.openxmlformats.org/officeDocument/2006/relationships/image" Target="../media/image922.emf"/><Relationship Id="rId1" Type="http://schemas.openxmlformats.org/officeDocument/2006/relationships/image" Target="../media/image921.emf"/><Relationship Id="rId6" Type="http://schemas.openxmlformats.org/officeDocument/2006/relationships/image" Target="../media/image926.emf"/><Relationship Id="rId11" Type="http://schemas.openxmlformats.org/officeDocument/2006/relationships/image" Target="../media/image931.emf"/><Relationship Id="rId5" Type="http://schemas.openxmlformats.org/officeDocument/2006/relationships/image" Target="../media/image925.emf"/><Relationship Id="rId10" Type="http://schemas.openxmlformats.org/officeDocument/2006/relationships/image" Target="../media/image930.emf"/><Relationship Id="rId4" Type="http://schemas.openxmlformats.org/officeDocument/2006/relationships/image" Target="../media/image924.emf"/><Relationship Id="rId9" Type="http://schemas.openxmlformats.org/officeDocument/2006/relationships/image" Target="../media/image929.emf"/></Relationships>
</file>

<file path=ppt/drawings/_rels/vmlDrawing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emf"/><Relationship Id="rId3" Type="http://schemas.openxmlformats.org/officeDocument/2006/relationships/image" Target="../media/image935.emf"/><Relationship Id="rId7" Type="http://schemas.openxmlformats.org/officeDocument/2006/relationships/image" Target="../media/image939.emf"/><Relationship Id="rId12" Type="http://schemas.openxmlformats.org/officeDocument/2006/relationships/image" Target="../media/image944.emf"/><Relationship Id="rId2" Type="http://schemas.openxmlformats.org/officeDocument/2006/relationships/image" Target="../media/image934.emf"/><Relationship Id="rId1" Type="http://schemas.openxmlformats.org/officeDocument/2006/relationships/image" Target="../media/image933.emf"/><Relationship Id="rId6" Type="http://schemas.openxmlformats.org/officeDocument/2006/relationships/image" Target="../media/image938.emf"/><Relationship Id="rId11" Type="http://schemas.openxmlformats.org/officeDocument/2006/relationships/image" Target="../media/image943.emf"/><Relationship Id="rId5" Type="http://schemas.openxmlformats.org/officeDocument/2006/relationships/image" Target="../media/image937.emf"/><Relationship Id="rId10" Type="http://schemas.openxmlformats.org/officeDocument/2006/relationships/image" Target="../media/image942.emf"/><Relationship Id="rId4" Type="http://schemas.openxmlformats.org/officeDocument/2006/relationships/image" Target="../media/image936.emf"/><Relationship Id="rId9" Type="http://schemas.openxmlformats.org/officeDocument/2006/relationships/image" Target="../media/image941.e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7.emf"/><Relationship Id="rId2" Type="http://schemas.openxmlformats.org/officeDocument/2006/relationships/image" Target="../media/image946.emf"/><Relationship Id="rId1" Type="http://schemas.openxmlformats.org/officeDocument/2006/relationships/image" Target="../media/image945.emf"/><Relationship Id="rId6" Type="http://schemas.openxmlformats.org/officeDocument/2006/relationships/image" Target="../media/image950.emf"/><Relationship Id="rId5" Type="http://schemas.openxmlformats.org/officeDocument/2006/relationships/image" Target="../media/image949.emf"/><Relationship Id="rId4" Type="http://schemas.openxmlformats.org/officeDocument/2006/relationships/image" Target="../media/image948.emf"/></Relationships>
</file>

<file path=ppt/drawings/_rels/vmlDrawing8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8.emf"/><Relationship Id="rId13" Type="http://schemas.openxmlformats.org/officeDocument/2006/relationships/image" Target="../media/image963.emf"/><Relationship Id="rId3" Type="http://schemas.openxmlformats.org/officeDocument/2006/relationships/image" Target="../media/image953.emf"/><Relationship Id="rId7" Type="http://schemas.openxmlformats.org/officeDocument/2006/relationships/image" Target="../media/image957.emf"/><Relationship Id="rId12" Type="http://schemas.openxmlformats.org/officeDocument/2006/relationships/image" Target="../media/image962.emf"/><Relationship Id="rId2" Type="http://schemas.openxmlformats.org/officeDocument/2006/relationships/image" Target="../media/image952.emf"/><Relationship Id="rId1" Type="http://schemas.openxmlformats.org/officeDocument/2006/relationships/image" Target="../media/image951.emf"/><Relationship Id="rId6" Type="http://schemas.openxmlformats.org/officeDocument/2006/relationships/image" Target="../media/image956.emf"/><Relationship Id="rId11" Type="http://schemas.openxmlformats.org/officeDocument/2006/relationships/image" Target="../media/image961.emf"/><Relationship Id="rId5" Type="http://schemas.openxmlformats.org/officeDocument/2006/relationships/image" Target="../media/image955.emf"/><Relationship Id="rId10" Type="http://schemas.openxmlformats.org/officeDocument/2006/relationships/image" Target="../media/image960.emf"/><Relationship Id="rId4" Type="http://schemas.openxmlformats.org/officeDocument/2006/relationships/image" Target="../media/image954.emf"/><Relationship Id="rId9" Type="http://schemas.openxmlformats.org/officeDocument/2006/relationships/image" Target="../media/image959.emf"/></Relationships>
</file>

<file path=ppt/drawings/_rels/vmlDrawing8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1.emf"/><Relationship Id="rId13" Type="http://schemas.openxmlformats.org/officeDocument/2006/relationships/image" Target="../media/image976.emf"/><Relationship Id="rId3" Type="http://schemas.openxmlformats.org/officeDocument/2006/relationships/image" Target="../media/image966.emf"/><Relationship Id="rId7" Type="http://schemas.openxmlformats.org/officeDocument/2006/relationships/image" Target="../media/image970.emf"/><Relationship Id="rId12" Type="http://schemas.openxmlformats.org/officeDocument/2006/relationships/image" Target="../media/image975.emf"/><Relationship Id="rId2" Type="http://schemas.openxmlformats.org/officeDocument/2006/relationships/image" Target="../media/image965.emf"/><Relationship Id="rId1" Type="http://schemas.openxmlformats.org/officeDocument/2006/relationships/image" Target="../media/image964.emf"/><Relationship Id="rId6" Type="http://schemas.openxmlformats.org/officeDocument/2006/relationships/image" Target="../media/image969.emf"/><Relationship Id="rId11" Type="http://schemas.openxmlformats.org/officeDocument/2006/relationships/image" Target="../media/image974.emf"/><Relationship Id="rId5" Type="http://schemas.openxmlformats.org/officeDocument/2006/relationships/image" Target="../media/image968.emf"/><Relationship Id="rId10" Type="http://schemas.openxmlformats.org/officeDocument/2006/relationships/image" Target="../media/image973.emf"/><Relationship Id="rId4" Type="http://schemas.openxmlformats.org/officeDocument/2006/relationships/image" Target="../media/image967.emf"/><Relationship Id="rId9" Type="http://schemas.openxmlformats.org/officeDocument/2006/relationships/image" Target="../media/image972.emf"/><Relationship Id="rId14" Type="http://schemas.openxmlformats.org/officeDocument/2006/relationships/image" Target="../media/image977.emf"/></Relationships>
</file>

<file path=ppt/drawings/_rels/vmlDrawing8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9.png"/><Relationship Id="rId1" Type="http://schemas.openxmlformats.org/officeDocument/2006/relationships/image" Target="../media/image978.png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2.wmf"/><Relationship Id="rId2" Type="http://schemas.openxmlformats.org/officeDocument/2006/relationships/image" Target="../media/image981.wmf"/><Relationship Id="rId1" Type="http://schemas.openxmlformats.org/officeDocument/2006/relationships/image" Target="../media/image980.w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4.png"/><Relationship Id="rId1" Type="http://schemas.openxmlformats.org/officeDocument/2006/relationships/image" Target="../media/image983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9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6.wmf"/><Relationship Id="rId1" Type="http://schemas.openxmlformats.org/officeDocument/2006/relationships/image" Target="../media/image9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048978-914D-44A2-9A59-A2E0A1A84174}" type="datetimeFigureOut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6B94B6-EDE7-4AEE-AA6E-847B8113C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5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0DBD7-97C0-4E8C-A3F6-0C7C9CCBF82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3E952-C4FA-43FB-B38C-D9879CF47E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6B362-3E0C-443D-AF4C-EE7E392ED39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3034DC-D491-43D4-B747-50D7117411CB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F5ED00-48A2-42A2-A638-7A4797E6646A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D20F4C-F012-4F4A-9DE4-EEA1C436418D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6108B-0EF4-41B6-9574-56D7FC52529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86591-5960-4007-AFC9-08E2F19AD33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AA5DA-FF64-40B1-BDBF-AA942B65B83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27DF0-4C0B-4298-9B3E-82CC4604587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B7B06D-E63B-481D-937E-EE944E5057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FF2669-2FF2-4D07-B56D-C064513FA0AD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992A2-F2F4-40E8-8D7D-556A0BCA6C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368922-A6CA-4447-8569-1CDE4C89701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73305C-47A6-41F4-ABA0-D96BAFC2CC6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CB372-6232-4CCE-9D42-2D1BBC75556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6EAA6-0E3A-4AAB-9F1D-83F47C3A5DB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3F570-71DC-4514-8DA4-B34492AF275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FB746-392E-492C-A15A-CDC4ED180F7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534227-91AB-491B-89E4-885558AC322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D7C90-F34A-4CC0-B936-3325DB03AA1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092E0-AE2F-4A58-800A-141DCDDBAED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E49DE0-1159-4B78-981E-DD58A37615E2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82DD4-F604-4D67-BCC8-4014E9A9A71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806C5-46F9-4450-9C50-AF2884361C5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994553-844C-4EAC-B752-605E9A01C72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F4B74-6881-408C-A927-1BF5E9B447C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D17534-2411-4AD6-AB5C-B0848A1F70D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5E2F3-D8E7-450A-B0E7-1F31FB83B72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698EC9-5F0A-4B4B-BE26-C3B9144A14B1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69F655-69AD-4478-8566-1616BE5CEE10}" type="slidenum">
              <a:rPr lang="ru-RU" altLang="ru-RU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2DF430-08A6-4B36-AB27-40BFE5B00B71}" type="slidenum">
              <a:rPr lang="ru-RU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592FC1-27E5-4AC4-92AD-9B439CF8A52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F1171-C24F-438F-A4EE-22E5E3E9DCD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5C2B4A-10AE-401F-8BE3-743A1FD39EA5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C6A40-4B44-40BF-BFEF-19C14ECF690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69EB02-9159-4BDD-96AE-81955051C2E4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C2454-D84A-44DA-B442-6FEDFCF5D305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7A6E0-0CD3-4CA6-809D-A6E171ED33BB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29332E-F1A7-4D0E-9902-F621E4BEA0DA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DB075-8CBB-4641-915E-482A7201C950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2A9F3E-77C7-42AA-B9D8-21ABAB68E8CA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8F2BD-DD95-4065-9230-8CCC2821CCA7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013BB-15B5-4EDF-8F47-06D2A5970233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3FE8BA-F410-43B4-8191-177D5459E044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9726DD-1F0E-4078-8484-3693161A16AF}" type="slidenum">
              <a:rPr lang="ru-RU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E8B37D-51C4-4CBC-97B0-264F7FCFCFED}" type="slidenum">
              <a:rPr lang="ru-RU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74B84-DE31-4489-8CD6-11D43BDF85F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2E15C5-8DC0-48DE-8E29-C5ECE14455D9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82966-B333-4AA5-B182-6D940DE68372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439CB3-BB2A-4380-B6B0-28B9C4A4A7C1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D7A03-2CF3-42DD-A5C6-09FAD007B4AA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BEF179-3F1C-48B1-80F0-AD1C4AE3F2D9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53EA8E-DB7E-4EA4-B5D2-614A3185BA25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99D0A-401F-45B7-937D-1447289E5F7A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747FF9-E9B6-499A-9BB0-7B8326851F8A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9B826-3C23-4B52-82E3-820A4C64BA86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61A7F8-0F85-4850-8C82-A41F5E764439}" type="slidenum">
              <a:rPr lang="ru-RU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3A4DD5-2F91-462D-AB57-10B735E95829}" type="slidenum">
              <a:rPr lang="ru-RU"/>
              <a:pPr>
                <a:defRPr/>
              </a:pPr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27658E-3E90-4AE2-89F5-89EF3245EBF4}" type="slidenum">
              <a:rPr lang="ru-RU"/>
              <a:pPr>
                <a:defRPr/>
              </a:pPr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53526-07FC-499F-8BEA-E485B53C5A06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BCC7DF-BB6F-4A03-815C-EEC9FAEE02CB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34466-3F16-4E37-ABEE-8786E133D0FD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2F54E-5543-4983-B5F3-87DD07FE6AF5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508D-FE70-4200-A5EA-B97BDB31B517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0E7D9-7B87-4794-8963-69C6FF8AE90E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E0F69F-9F19-4A86-9ED5-44010530F92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2755BD-3209-40A4-976A-BCA582A38CE1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868110-3EAA-4E62-9CF6-1BECFB8C352C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85E0E-D98E-4970-B00E-1D303CE97E8F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DB91D-04B2-45D6-988A-F161DEBB6354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ADBBB7-8977-42F7-BF91-D541B5F8150D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EEA3A-32D2-4A45-9FE9-6D2309C7B0BC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759CD9-4B06-4E31-88CA-867EBD8770CB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C13A1-2E1C-4363-9A52-C0DF44D2E7C7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64EA9-C3B3-4750-9A94-364056378051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14C1F-E53B-4584-B938-06130A05F53C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6F037A3-28D6-4582-94F9-CA2F6D94FDAE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E0E03F-33CA-4199-9A6D-0BEF969C7CFE}" type="slidenum">
              <a:rPr lang="ru-RU"/>
              <a:pPr>
                <a:defRPr/>
              </a:pPr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5B7C08-C2A0-4D0A-9A8F-CC26198B8560}" type="slidenum">
              <a:rPr lang="ru-RU"/>
              <a:pPr>
                <a:defRPr/>
              </a:pPr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C7653-1280-424A-AB8C-BC04BF1A4B94}" type="slidenum">
              <a:rPr lang="ru-RU" smtClean="0"/>
              <a:pPr>
                <a:defRPr/>
              </a:pPr>
              <a:t>82</a:t>
            </a:fld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FA1EA-7FFD-4037-B8B6-16DB3425038A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EDB876-857F-4475-83CB-CFB4C7F359A8}" type="slidenum">
              <a:rPr lang="ru-RU"/>
              <a:pPr>
                <a:defRPr/>
              </a:pPr>
              <a:t>84</a:t>
            </a:fld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3CCC3F-95B2-4F76-9C40-CEF1DB2592E7}" type="slidenum">
              <a:rPr lang="ru-RU"/>
              <a:pPr>
                <a:defRPr/>
              </a:pPr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6AE5B2-18C3-408D-B8F1-46E96F26454B}" type="slidenum">
              <a:rPr lang="ru-RU"/>
              <a:pPr>
                <a:defRPr/>
              </a:pPr>
              <a:t>86</a:t>
            </a:fld>
            <a:endParaRPr lang="ru-R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35EB0D-002D-47AE-85BA-1C659F48DAD1}" type="slidenum">
              <a:rPr lang="ru-RU"/>
              <a:pPr>
                <a:defRPr/>
              </a:pPr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492832-33F4-47AB-8538-AE59FFEAFD0A}" type="slidenum">
              <a:rPr lang="ru-RU"/>
              <a:pPr>
                <a:defRPr/>
              </a:pPr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6658B3-9720-4958-941A-04D6B2A81291}" type="slidenum">
              <a:rPr lang="ru-RU"/>
              <a:pPr>
                <a:defRPr/>
              </a:pPr>
              <a:t>89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40067-A9F8-4D13-B0A5-9B1FB9FFEEB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149293-8672-4D1C-A4EE-641F6FBC7716}" type="slidenum">
              <a:rPr lang="ru-RU"/>
              <a:pPr>
                <a:defRPr/>
              </a:pPr>
              <a:t>90</a:t>
            </a:fld>
            <a:endParaRPr lang="ru-R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3843CD-03A9-4C35-8222-49C168E0FF66}" type="slidenum">
              <a:rPr lang="ru-RU" smtClean="0"/>
              <a:pPr>
                <a:defRPr/>
              </a:pPr>
              <a:t>91</a:t>
            </a:fld>
            <a:endParaRPr lang="ru-RU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7A8466-0753-411D-B620-D097B8EEFE16}" type="slidenum">
              <a:rPr lang="ru-RU" smtClean="0"/>
              <a:pPr>
                <a:defRPr/>
              </a:pPr>
              <a:t>92</a:t>
            </a:fld>
            <a:endParaRPr lang="ru-RU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B429D-B115-4817-BF47-ABA9B0C76F5C}" type="slidenum">
              <a:rPr lang="ru-RU" smtClean="0"/>
              <a:pPr>
                <a:defRPr/>
              </a:pPr>
              <a:t>93</a:t>
            </a:fld>
            <a:endParaRPr lang="ru-R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EEAB05-4686-4A92-977F-F5B62ABAAF8C}" type="slidenum">
              <a:rPr lang="ru-RU" smtClean="0"/>
              <a:pPr>
                <a:defRPr/>
              </a:pPr>
              <a:t>94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FAF0-DC69-4C82-B99B-56550DD5DF6E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F059-48CB-4540-9060-1CCA9B357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45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9A16F-1C3F-4EDE-85E7-D8CD1CD1A468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B649-44EF-4069-8D6A-D55C288FA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5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9021-74E3-4690-BEB6-9731466C60B5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AEC2-7F25-4A4A-9532-A7F298A54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2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755C-1656-4299-8C38-06CAF8AD2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16946"/>
      </p:ext>
    </p:extLst>
  </p:cSld>
  <p:clrMapOvr>
    <a:masterClrMapping/>
  </p:clrMapOvr>
  <p:transition advClick="0" advTm="5000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38493-D8B4-44DD-BA62-0DCF47379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5181"/>
      </p:ext>
    </p:extLst>
  </p:cSld>
  <p:clrMapOvr>
    <a:masterClrMapping/>
  </p:clrMapOvr>
  <p:transition advClick="0" advTm="5000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11B7A-1F78-4B57-83AD-995BAB862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11524"/>
      </p:ext>
    </p:extLst>
  </p:cSld>
  <p:clrMapOvr>
    <a:masterClrMapping/>
  </p:clrMapOvr>
  <p:transition advClick="0" advTm="5000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F1EA-D666-4E32-A4DD-7F098C5A2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33973"/>
      </p:ext>
    </p:extLst>
  </p:cSld>
  <p:clrMapOvr>
    <a:masterClrMapping/>
  </p:clrMapOvr>
  <p:transition advClick="0" advTm="5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65C0B-B13A-4A05-B441-BC2A48A77B66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6303-839B-447B-B009-8FD0C0430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5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0755-4A65-4A5C-9076-6CDAEEAE34A0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0752-3889-46EA-A589-5B69FB92E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0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BA3F8-5B5E-475F-96F8-A61AB611E3A9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B0241-E1A2-46FB-B27F-F72C1D2E6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8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4AA2-D2A1-4E58-B2EA-16595EE5A1BB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E16CD-728D-4A17-B421-207697C96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4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4799-DEC0-4FF0-B5D3-6CAEAA81C656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F779-D79A-403F-9299-BB9B9C0FB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D58E-E853-40F4-A3E0-BAD93189E1AC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098E-1CE3-4D70-B034-8BEE0F79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6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5F1B-B207-438D-A64B-8745BECFE6F0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81C6-E059-4DA4-B13C-F9AB09B7B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2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4F43-E07B-4FF0-8E62-14EDD0BBD1D4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6FDB-9BFB-4CC0-BA1E-3E25990AF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4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AA738D-975D-4302-B5FB-95C42D83B324}" type="datetime1">
              <a:rPr lang="ru-RU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CE33AC-8CA4-449D-9BA1-5C7FF1DC2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slide" Target="slide20.x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20.x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2.emf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oleObject" Target="../embeddings/oleObject35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emf"/><Relationship Id="rId11" Type="http://schemas.openxmlformats.org/officeDocument/2006/relationships/slide" Target="slide2.xml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6.e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4.emf"/><Relationship Id="rId26" Type="http://schemas.openxmlformats.org/officeDocument/2006/relationships/image" Target="../media/image58.emf"/><Relationship Id="rId39" Type="http://schemas.openxmlformats.org/officeDocument/2006/relationships/oleObject" Target="../embeddings/oleObject52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62.emf"/><Relationship Id="rId42" Type="http://schemas.openxmlformats.org/officeDocument/2006/relationships/image" Target="../media/image66.emf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.png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emf"/><Relationship Id="rId20" Type="http://schemas.openxmlformats.org/officeDocument/2006/relationships/image" Target="../media/image55.emf"/><Relationship Id="rId29" Type="http://schemas.openxmlformats.org/officeDocument/2006/relationships/oleObject" Target="../embeddings/oleObject47.bin"/><Relationship Id="rId41" Type="http://schemas.openxmlformats.org/officeDocument/2006/relationships/oleObject" Target="../embeddings/oleObject53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emf"/><Relationship Id="rId11" Type="http://schemas.openxmlformats.org/officeDocument/2006/relationships/slide" Target="slide2.xml"/><Relationship Id="rId24" Type="http://schemas.openxmlformats.org/officeDocument/2006/relationships/image" Target="../media/image57.emf"/><Relationship Id="rId32" Type="http://schemas.openxmlformats.org/officeDocument/2006/relationships/image" Target="../media/image61.emf"/><Relationship Id="rId37" Type="http://schemas.openxmlformats.org/officeDocument/2006/relationships/oleObject" Target="../embeddings/oleObject51.bin"/><Relationship Id="rId40" Type="http://schemas.openxmlformats.org/officeDocument/2006/relationships/image" Target="../media/image65.e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59.emf"/><Relationship Id="rId36" Type="http://schemas.openxmlformats.org/officeDocument/2006/relationships/image" Target="../media/image63.emf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" Type="http://schemas.openxmlformats.org/officeDocument/2006/relationships/image" Target="../media/image67.jpe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2.emf"/><Relationship Id="rId22" Type="http://schemas.openxmlformats.org/officeDocument/2006/relationships/image" Target="../media/image56.e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60.emf"/><Relationship Id="rId35" Type="http://schemas.openxmlformats.org/officeDocument/2006/relationships/oleObject" Target="../embeddings/oleObject5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2.e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76.emf"/><Relationship Id="rId34" Type="http://schemas.openxmlformats.org/officeDocument/2006/relationships/oleObject" Target="../embeddings/oleObject69.bin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4.emf"/><Relationship Id="rId25" Type="http://schemas.openxmlformats.org/officeDocument/2006/relationships/image" Target="../media/image78.emf"/><Relationship Id="rId33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29" Type="http://schemas.openxmlformats.org/officeDocument/2006/relationships/image" Target="../media/image80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71.emf"/><Relationship Id="rId24" Type="http://schemas.openxmlformats.org/officeDocument/2006/relationships/oleObject" Target="../embeddings/oleObject64.bin"/><Relationship Id="rId32" Type="http://schemas.openxmlformats.org/officeDocument/2006/relationships/oleObject" Target="../embeddings/oleObject68.bin"/><Relationship Id="rId37" Type="http://schemas.openxmlformats.org/officeDocument/2006/relationships/slide" Target="slide2.xml"/><Relationship Id="rId5" Type="http://schemas.openxmlformats.org/officeDocument/2006/relationships/image" Target="../media/image68.emf"/><Relationship Id="rId15" Type="http://schemas.openxmlformats.org/officeDocument/2006/relationships/image" Target="../media/image73.emf"/><Relationship Id="rId23" Type="http://schemas.openxmlformats.org/officeDocument/2006/relationships/image" Target="../media/image77.emf"/><Relationship Id="rId28" Type="http://schemas.openxmlformats.org/officeDocument/2006/relationships/oleObject" Target="../embeddings/oleObject66.bin"/><Relationship Id="rId36" Type="http://schemas.openxmlformats.org/officeDocument/2006/relationships/image" Target="../media/image3.png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75.emf"/><Relationship Id="rId31" Type="http://schemas.openxmlformats.org/officeDocument/2006/relationships/image" Target="../media/image81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79.emf"/><Relationship Id="rId30" Type="http://schemas.openxmlformats.org/officeDocument/2006/relationships/oleObject" Target="../embeddings/oleObject67.bin"/><Relationship Id="rId35" Type="http://schemas.openxmlformats.org/officeDocument/2006/relationships/image" Target="../media/image8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88.emf"/><Relationship Id="rId18" Type="http://schemas.openxmlformats.org/officeDocument/2006/relationships/image" Target="../media/image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5.e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90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5" Type="http://schemas.openxmlformats.org/officeDocument/2006/relationships/image" Target="../media/image89.e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95.emf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99.emf"/><Relationship Id="rId7" Type="http://schemas.openxmlformats.org/officeDocument/2006/relationships/image" Target="../media/image92.e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9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94.emf"/><Relationship Id="rId24" Type="http://schemas.openxmlformats.org/officeDocument/2006/relationships/image" Target="../media/image3.png"/><Relationship Id="rId5" Type="http://schemas.openxmlformats.org/officeDocument/2006/relationships/image" Target="../media/image91.emf"/><Relationship Id="rId15" Type="http://schemas.openxmlformats.org/officeDocument/2006/relationships/image" Target="../media/image96.emf"/><Relationship Id="rId23" Type="http://schemas.openxmlformats.org/officeDocument/2006/relationships/image" Target="../media/image100.e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98.e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93.emf"/><Relationship Id="rId14" Type="http://schemas.openxmlformats.org/officeDocument/2006/relationships/oleObject" Target="../embeddings/oleObject82.bin"/><Relationship Id="rId22" Type="http://schemas.openxmlformats.org/officeDocument/2006/relationships/oleObject" Target="../embeddings/oleObject8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05.emf"/><Relationship Id="rId18" Type="http://schemas.openxmlformats.org/officeDocument/2006/relationships/image" Target="../media/image107.emf"/><Relationship Id="rId26" Type="http://schemas.openxmlformats.org/officeDocument/2006/relationships/image" Target="../media/image111.e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95.bin"/><Relationship Id="rId7" Type="http://schemas.openxmlformats.org/officeDocument/2006/relationships/image" Target="../media/image102.emf"/><Relationship Id="rId12" Type="http://schemas.openxmlformats.org/officeDocument/2006/relationships/oleObject" Target="../embeddings/oleObject91.bin"/><Relationship Id="rId17" Type="http://schemas.openxmlformats.org/officeDocument/2006/relationships/oleObject" Target="../embeddings/oleObject93.bin"/><Relationship Id="rId25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108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04.emf"/><Relationship Id="rId24" Type="http://schemas.openxmlformats.org/officeDocument/2006/relationships/image" Target="../media/image110.emf"/><Relationship Id="rId5" Type="http://schemas.openxmlformats.org/officeDocument/2006/relationships/image" Target="../media/image101.emf"/><Relationship Id="rId15" Type="http://schemas.openxmlformats.org/officeDocument/2006/relationships/image" Target="../media/image106.emf"/><Relationship Id="rId23" Type="http://schemas.openxmlformats.org/officeDocument/2006/relationships/oleObject" Target="../embeddings/oleObject96.bin"/><Relationship Id="rId28" Type="http://schemas.openxmlformats.org/officeDocument/2006/relationships/image" Target="../media/image112.emf"/><Relationship Id="rId10" Type="http://schemas.openxmlformats.org/officeDocument/2006/relationships/oleObject" Target="../embeddings/oleObject90.bin"/><Relationship Id="rId19" Type="http://schemas.openxmlformats.org/officeDocument/2006/relationships/oleObject" Target="../embeddings/oleObject94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03.emf"/><Relationship Id="rId14" Type="http://schemas.openxmlformats.org/officeDocument/2006/relationships/oleObject" Target="../embeddings/oleObject92.bin"/><Relationship Id="rId22" Type="http://schemas.openxmlformats.org/officeDocument/2006/relationships/image" Target="../media/image109.emf"/><Relationship Id="rId27" Type="http://schemas.openxmlformats.org/officeDocument/2006/relationships/oleObject" Target="../embeddings/oleObject9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119.emf"/><Relationship Id="rId26" Type="http://schemas.openxmlformats.org/officeDocument/2006/relationships/image" Target="../media/image123.emf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16.emf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emf"/><Relationship Id="rId20" Type="http://schemas.openxmlformats.org/officeDocument/2006/relationships/image" Target="../media/image120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3.emf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122.emf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8.bin"/><Relationship Id="rId28" Type="http://schemas.openxmlformats.org/officeDocument/2006/relationships/image" Target="../media/image124.emf"/><Relationship Id="rId10" Type="http://schemas.openxmlformats.org/officeDocument/2006/relationships/image" Target="../media/image115.e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17.emf"/><Relationship Id="rId22" Type="http://schemas.openxmlformats.org/officeDocument/2006/relationships/image" Target="../media/image121.emf"/><Relationship Id="rId27" Type="http://schemas.openxmlformats.org/officeDocument/2006/relationships/oleObject" Target="../embeddings/oleObject1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4.jpeg"/><Relationship Id="rId7" Type="http://schemas.openxmlformats.org/officeDocument/2006/relationships/hyperlink" Target="&#1072;&#1083;&#1075;&#1077;&#1073;&#1088;&#1072;%207.ppt#-1,49,&#8470; 886. &#1042;&#1099;&#1095;&#1080;&#1089;&#1083;&#1080;&#1090;&#1077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9.xml"/><Relationship Id="rId10" Type="http://schemas.openxmlformats.org/officeDocument/2006/relationships/image" Target="../media/image3.png"/><Relationship Id="rId4" Type="http://schemas.openxmlformats.org/officeDocument/2006/relationships/slide" Target="slide5.xml"/><Relationship Id="rId9" Type="http://schemas.openxmlformats.org/officeDocument/2006/relationships/slide" Target="slide6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31.emf"/><Relationship Id="rId26" Type="http://schemas.openxmlformats.org/officeDocument/2006/relationships/image" Target="../media/image135.emf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28.emf"/><Relationship Id="rId17" Type="http://schemas.openxmlformats.org/officeDocument/2006/relationships/oleObject" Target="../embeddings/oleObject117.bin"/><Relationship Id="rId25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emf"/><Relationship Id="rId20" Type="http://schemas.openxmlformats.org/officeDocument/2006/relationships/image" Target="../media/image132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5.emf"/><Relationship Id="rId11" Type="http://schemas.openxmlformats.org/officeDocument/2006/relationships/oleObject" Target="../embeddings/oleObject114.bin"/><Relationship Id="rId24" Type="http://schemas.openxmlformats.org/officeDocument/2006/relationships/image" Target="../media/image134.emf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0.bin"/><Relationship Id="rId28" Type="http://schemas.openxmlformats.org/officeDocument/2006/relationships/image" Target="../media/image136.emf"/><Relationship Id="rId10" Type="http://schemas.openxmlformats.org/officeDocument/2006/relationships/image" Target="../media/image127.e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29.emf"/><Relationship Id="rId22" Type="http://schemas.openxmlformats.org/officeDocument/2006/relationships/image" Target="../media/image133.emf"/><Relationship Id="rId27" Type="http://schemas.openxmlformats.org/officeDocument/2006/relationships/oleObject" Target="../embeddings/oleObject1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143.emf"/><Relationship Id="rId26" Type="http://schemas.openxmlformats.org/officeDocument/2006/relationships/image" Target="../media/image147.e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131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40.emf"/><Relationship Id="rId17" Type="http://schemas.openxmlformats.org/officeDocument/2006/relationships/oleObject" Target="../embeddings/oleObject129.bin"/><Relationship Id="rId25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emf"/><Relationship Id="rId20" Type="http://schemas.openxmlformats.org/officeDocument/2006/relationships/image" Target="../media/image144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7.emf"/><Relationship Id="rId11" Type="http://schemas.openxmlformats.org/officeDocument/2006/relationships/oleObject" Target="../embeddings/oleObject126.bin"/><Relationship Id="rId24" Type="http://schemas.openxmlformats.org/officeDocument/2006/relationships/image" Target="../media/image146.emf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28.bin"/><Relationship Id="rId23" Type="http://schemas.openxmlformats.org/officeDocument/2006/relationships/oleObject" Target="../embeddings/oleObject132.bin"/><Relationship Id="rId28" Type="http://schemas.openxmlformats.org/officeDocument/2006/relationships/image" Target="../media/image148.emf"/><Relationship Id="rId10" Type="http://schemas.openxmlformats.org/officeDocument/2006/relationships/image" Target="../media/image139.emf"/><Relationship Id="rId19" Type="http://schemas.openxmlformats.org/officeDocument/2006/relationships/oleObject" Target="../embeddings/oleObject130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41.emf"/><Relationship Id="rId22" Type="http://schemas.openxmlformats.org/officeDocument/2006/relationships/image" Target="../media/image145.emf"/><Relationship Id="rId27" Type="http://schemas.openxmlformats.org/officeDocument/2006/relationships/oleObject" Target="../embeddings/oleObject13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13" Type="http://schemas.openxmlformats.org/officeDocument/2006/relationships/oleObject" Target="../embeddings/oleObject139.bin"/><Relationship Id="rId18" Type="http://schemas.openxmlformats.org/officeDocument/2006/relationships/image" Target="../media/image155.emf"/><Relationship Id="rId26" Type="http://schemas.openxmlformats.org/officeDocument/2006/relationships/image" Target="../media/image159.e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143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52.emf"/><Relationship Id="rId17" Type="http://schemas.openxmlformats.org/officeDocument/2006/relationships/oleObject" Target="../embeddings/oleObject141.bin"/><Relationship Id="rId25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4.emf"/><Relationship Id="rId20" Type="http://schemas.openxmlformats.org/officeDocument/2006/relationships/image" Target="../media/image156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9.emf"/><Relationship Id="rId11" Type="http://schemas.openxmlformats.org/officeDocument/2006/relationships/oleObject" Target="../embeddings/oleObject138.bin"/><Relationship Id="rId24" Type="http://schemas.openxmlformats.org/officeDocument/2006/relationships/image" Target="../media/image158.emf"/><Relationship Id="rId5" Type="http://schemas.openxmlformats.org/officeDocument/2006/relationships/oleObject" Target="../embeddings/oleObject135.bin"/><Relationship Id="rId15" Type="http://schemas.openxmlformats.org/officeDocument/2006/relationships/oleObject" Target="../embeddings/oleObject140.bin"/><Relationship Id="rId23" Type="http://schemas.openxmlformats.org/officeDocument/2006/relationships/oleObject" Target="../embeddings/oleObject144.bin"/><Relationship Id="rId28" Type="http://schemas.openxmlformats.org/officeDocument/2006/relationships/image" Target="../media/image160.emf"/><Relationship Id="rId10" Type="http://schemas.openxmlformats.org/officeDocument/2006/relationships/image" Target="../media/image151.emf"/><Relationship Id="rId19" Type="http://schemas.openxmlformats.org/officeDocument/2006/relationships/oleObject" Target="../embeddings/oleObject142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153.emf"/><Relationship Id="rId22" Type="http://schemas.openxmlformats.org/officeDocument/2006/relationships/image" Target="../media/image157.emf"/><Relationship Id="rId27" Type="http://schemas.openxmlformats.org/officeDocument/2006/relationships/oleObject" Target="../embeddings/oleObject14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13" Type="http://schemas.openxmlformats.org/officeDocument/2006/relationships/oleObject" Target="../embeddings/oleObject151.bin"/><Relationship Id="rId18" Type="http://schemas.openxmlformats.org/officeDocument/2006/relationships/image" Target="../media/image167.emf"/><Relationship Id="rId26" Type="http://schemas.openxmlformats.org/officeDocument/2006/relationships/image" Target="../media/image171.emf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155.bin"/><Relationship Id="rId34" Type="http://schemas.openxmlformats.org/officeDocument/2006/relationships/image" Target="../media/image175.emf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64.emf"/><Relationship Id="rId17" Type="http://schemas.openxmlformats.org/officeDocument/2006/relationships/oleObject" Target="../embeddings/oleObject153.bin"/><Relationship Id="rId25" Type="http://schemas.openxmlformats.org/officeDocument/2006/relationships/oleObject" Target="../embeddings/oleObject157.bin"/><Relationship Id="rId33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6.emf"/><Relationship Id="rId20" Type="http://schemas.openxmlformats.org/officeDocument/2006/relationships/image" Target="../media/image168.emf"/><Relationship Id="rId29" Type="http://schemas.openxmlformats.org/officeDocument/2006/relationships/oleObject" Target="../embeddings/oleObject159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1.emf"/><Relationship Id="rId11" Type="http://schemas.openxmlformats.org/officeDocument/2006/relationships/oleObject" Target="../embeddings/oleObject150.bin"/><Relationship Id="rId24" Type="http://schemas.openxmlformats.org/officeDocument/2006/relationships/image" Target="../media/image170.emf"/><Relationship Id="rId32" Type="http://schemas.openxmlformats.org/officeDocument/2006/relationships/image" Target="../media/image174.emf"/><Relationship Id="rId5" Type="http://schemas.openxmlformats.org/officeDocument/2006/relationships/oleObject" Target="../embeddings/oleObject147.bin"/><Relationship Id="rId15" Type="http://schemas.openxmlformats.org/officeDocument/2006/relationships/oleObject" Target="../embeddings/oleObject152.bin"/><Relationship Id="rId23" Type="http://schemas.openxmlformats.org/officeDocument/2006/relationships/oleObject" Target="../embeddings/oleObject156.bin"/><Relationship Id="rId28" Type="http://schemas.openxmlformats.org/officeDocument/2006/relationships/image" Target="../media/image172.emf"/><Relationship Id="rId10" Type="http://schemas.openxmlformats.org/officeDocument/2006/relationships/image" Target="../media/image163.emf"/><Relationship Id="rId19" Type="http://schemas.openxmlformats.org/officeDocument/2006/relationships/oleObject" Target="../embeddings/oleObject154.bin"/><Relationship Id="rId31" Type="http://schemas.openxmlformats.org/officeDocument/2006/relationships/oleObject" Target="../embeddings/oleObject160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65.emf"/><Relationship Id="rId22" Type="http://schemas.openxmlformats.org/officeDocument/2006/relationships/image" Target="../media/image169.emf"/><Relationship Id="rId27" Type="http://schemas.openxmlformats.org/officeDocument/2006/relationships/oleObject" Target="../embeddings/oleObject158.bin"/><Relationship Id="rId30" Type="http://schemas.openxmlformats.org/officeDocument/2006/relationships/image" Target="../media/image17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e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182.e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170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79.emf"/><Relationship Id="rId17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1.emf"/><Relationship Id="rId20" Type="http://schemas.openxmlformats.org/officeDocument/2006/relationships/image" Target="../media/image183.e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6.emf"/><Relationship Id="rId11" Type="http://schemas.openxmlformats.org/officeDocument/2006/relationships/oleObject" Target="../embeddings/oleObject165.bin"/><Relationship Id="rId24" Type="http://schemas.openxmlformats.org/officeDocument/2006/relationships/image" Target="../media/image185.emf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23" Type="http://schemas.openxmlformats.org/officeDocument/2006/relationships/oleObject" Target="../embeddings/oleObject171.bin"/><Relationship Id="rId10" Type="http://schemas.openxmlformats.org/officeDocument/2006/relationships/image" Target="../media/image178.emf"/><Relationship Id="rId19" Type="http://schemas.openxmlformats.org/officeDocument/2006/relationships/oleObject" Target="../embeddings/oleObject16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80.emf"/><Relationship Id="rId22" Type="http://schemas.openxmlformats.org/officeDocument/2006/relationships/image" Target="../media/image18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emf"/><Relationship Id="rId13" Type="http://schemas.openxmlformats.org/officeDocument/2006/relationships/oleObject" Target="../embeddings/oleObject176.bin"/><Relationship Id="rId18" Type="http://schemas.openxmlformats.org/officeDocument/2006/relationships/image" Target="../media/image192.emf"/><Relationship Id="rId3" Type="http://schemas.openxmlformats.org/officeDocument/2006/relationships/notesSlide" Target="../notesSlides/notesSlide25.xml"/><Relationship Id="rId21" Type="http://schemas.openxmlformats.org/officeDocument/2006/relationships/oleObject" Target="../embeddings/oleObject180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89.emf"/><Relationship Id="rId17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1.emf"/><Relationship Id="rId20" Type="http://schemas.openxmlformats.org/officeDocument/2006/relationships/image" Target="../media/image193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86.e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7.bin"/><Relationship Id="rId10" Type="http://schemas.openxmlformats.org/officeDocument/2006/relationships/image" Target="../media/image188.emf"/><Relationship Id="rId19" Type="http://schemas.openxmlformats.org/officeDocument/2006/relationships/oleObject" Target="../embeddings/oleObject17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90.emf"/><Relationship Id="rId22" Type="http://schemas.openxmlformats.org/officeDocument/2006/relationships/image" Target="../media/image19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emf"/><Relationship Id="rId13" Type="http://schemas.openxmlformats.org/officeDocument/2006/relationships/oleObject" Target="../embeddings/oleObject185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9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e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95.e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86.bin"/><Relationship Id="rId10" Type="http://schemas.openxmlformats.org/officeDocument/2006/relationships/image" Target="../media/image19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83.bin"/><Relationship Id="rId14" Type="http://schemas.openxmlformats.org/officeDocument/2006/relationships/image" Target="../media/image19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emf"/><Relationship Id="rId13" Type="http://schemas.openxmlformats.org/officeDocument/2006/relationships/oleObject" Target="../embeddings/oleObject191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88.bin"/><Relationship Id="rId12" Type="http://schemas.openxmlformats.org/officeDocument/2006/relationships/image" Target="../media/image20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01.e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0" Type="http://schemas.openxmlformats.org/officeDocument/2006/relationships/image" Target="../media/image203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20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emf"/><Relationship Id="rId13" Type="http://schemas.openxmlformats.org/officeDocument/2006/relationships/oleObject" Target="../embeddings/oleObject196.bin"/><Relationship Id="rId18" Type="http://schemas.openxmlformats.org/officeDocument/2006/relationships/image" Target="../media/image212.emf"/><Relationship Id="rId3" Type="http://schemas.openxmlformats.org/officeDocument/2006/relationships/notesSlide" Target="../notesSlides/notesSlide28.xml"/><Relationship Id="rId21" Type="http://schemas.openxmlformats.org/officeDocument/2006/relationships/oleObject" Target="../embeddings/oleObject200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209.emf"/><Relationship Id="rId17" Type="http://schemas.openxmlformats.org/officeDocument/2006/relationships/oleObject" Target="../embeddings/oleObject1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1.emf"/><Relationship Id="rId20" Type="http://schemas.openxmlformats.org/officeDocument/2006/relationships/image" Target="../media/image213.e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06.e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197.bin"/><Relationship Id="rId10" Type="http://schemas.openxmlformats.org/officeDocument/2006/relationships/image" Target="../media/image208.emf"/><Relationship Id="rId19" Type="http://schemas.openxmlformats.org/officeDocument/2006/relationships/oleObject" Target="../embeddings/oleObject19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94.bin"/><Relationship Id="rId14" Type="http://schemas.openxmlformats.org/officeDocument/2006/relationships/image" Target="../media/image210.emf"/><Relationship Id="rId22" Type="http://schemas.openxmlformats.org/officeDocument/2006/relationships/image" Target="../media/image21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219.e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16.emf"/><Relationship Id="rId12" Type="http://schemas.openxmlformats.org/officeDocument/2006/relationships/oleObject" Target="../embeddings/oleObject2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218.emf"/><Relationship Id="rId5" Type="http://schemas.openxmlformats.org/officeDocument/2006/relationships/image" Target="../media/image215.emf"/><Relationship Id="rId10" Type="http://schemas.openxmlformats.org/officeDocument/2006/relationships/oleObject" Target="../embeddings/oleObject204.bin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217.emf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72;&#1083;&#1075;&#1077;&#1073;&#1088;&#1072;%207.ppt#-1,86,&#1057;&#1083;&#1072;&#1081;&#1076; 86" TargetMode="External"/><Relationship Id="rId13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hyperlink" Target="&#1072;&#1083;&#1075;&#1077;&#1073;&#1088;&#1072;%207.ppt#-1,87,&#1057;&#1083;&#1072;&#1081;&#1076; 87" TargetMode="External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72;&#1083;&#1075;&#1077;&#1073;&#1088;&#1072;%207.ppt#-1,83,&#1057;&#1083;&#1072;&#1081;&#1076; 83" TargetMode="External"/><Relationship Id="rId11" Type="http://schemas.openxmlformats.org/officeDocument/2006/relationships/image" Target="../media/image6.gif"/><Relationship Id="rId5" Type="http://schemas.openxmlformats.org/officeDocument/2006/relationships/hyperlink" Target="&#1072;&#1083;&#1075;&#1077;&#1073;&#1088;&#1072;%207.ppt#-1,79,&#1057;&#1083;&#1072;&#1081;&#1076; 79" TargetMode="External"/><Relationship Id="rId10" Type="http://schemas.openxmlformats.org/officeDocument/2006/relationships/hyperlink" Target="&#1072;&#1083;&#1075;&#1077;&#1073;&#1088;&#1072;%207.ppt#5. &#1057;&#1083;&#1072;&#1081;&#1076; 5" TargetMode="External"/><Relationship Id="rId4" Type="http://schemas.openxmlformats.org/officeDocument/2006/relationships/slide" Target="slide91.xml"/><Relationship Id="rId9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emf"/><Relationship Id="rId13" Type="http://schemas.openxmlformats.org/officeDocument/2006/relationships/oleObject" Target="../embeddings/oleObject210.bin"/><Relationship Id="rId18" Type="http://schemas.openxmlformats.org/officeDocument/2006/relationships/image" Target="../media/image226.e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223.emf"/><Relationship Id="rId17" Type="http://schemas.openxmlformats.org/officeDocument/2006/relationships/oleObject" Target="../embeddings/oleObject2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5.emf"/><Relationship Id="rId20" Type="http://schemas.openxmlformats.org/officeDocument/2006/relationships/image" Target="../media/image227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20.e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10" Type="http://schemas.openxmlformats.org/officeDocument/2006/relationships/image" Target="../media/image222.emf"/><Relationship Id="rId19" Type="http://schemas.openxmlformats.org/officeDocument/2006/relationships/oleObject" Target="../embeddings/oleObject213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22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emf"/><Relationship Id="rId13" Type="http://schemas.openxmlformats.org/officeDocument/2006/relationships/oleObject" Target="../embeddings/oleObject218.bin"/><Relationship Id="rId18" Type="http://schemas.openxmlformats.org/officeDocument/2006/relationships/image" Target="../media/image234.emf"/><Relationship Id="rId26" Type="http://schemas.openxmlformats.org/officeDocument/2006/relationships/image" Target="../media/image238.emf"/><Relationship Id="rId3" Type="http://schemas.openxmlformats.org/officeDocument/2006/relationships/notesSlide" Target="../notesSlides/notesSlide31.xml"/><Relationship Id="rId21" Type="http://schemas.openxmlformats.org/officeDocument/2006/relationships/oleObject" Target="../embeddings/oleObject222.bin"/><Relationship Id="rId7" Type="http://schemas.openxmlformats.org/officeDocument/2006/relationships/oleObject" Target="../embeddings/oleObject215.bin"/><Relationship Id="rId12" Type="http://schemas.openxmlformats.org/officeDocument/2006/relationships/image" Target="../media/image231.emf"/><Relationship Id="rId17" Type="http://schemas.openxmlformats.org/officeDocument/2006/relationships/oleObject" Target="../embeddings/oleObject220.bin"/><Relationship Id="rId25" Type="http://schemas.openxmlformats.org/officeDocument/2006/relationships/oleObject" Target="../embeddings/oleObject2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3.emf"/><Relationship Id="rId20" Type="http://schemas.openxmlformats.org/officeDocument/2006/relationships/image" Target="../media/image235.e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28.emf"/><Relationship Id="rId11" Type="http://schemas.openxmlformats.org/officeDocument/2006/relationships/oleObject" Target="../embeddings/oleObject217.bin"/><Relationship Id="rId24" Type="http://schemas.openxmlformats.org/officeDocument/2006/relationships/image" Target="../media/image237.emf"/><Relationship Id="rId5" Type="http://schemas.openxmlformats.org/officeDocument/2006/relationships/oleObject" Target="../embeddings/oleObject214.bin"/><Relationship Id="rId15" Type="http://schemas.openxmlformats.org/officeDocument/2006/relationships/oleObject" Target="../embeddings/oleObject219.bin"/><Relationship Id="rId23" Type="http://schemas.openxmlformats.org/officeDocument/2006/relationships/oleObject" Target="../embeddings/oleObject223.bin"/><Relationship Id="rId28" Type="http://schemas.openxmlformats.org/officeDocument/2006/relationships/image" Target="../media/image239.emf"/><Relationship Id="rId10" Type="http://schemas.openxmlformats.org/officeDocument/2006/relationships/image" Target="../media/image230.emf"/><Relationship Id="rId19" Type="http://schemas.openxmlformats.org/officeDocument/2006/relationships/oleObject" Target="../embeddings/oleObject221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16.bin"/><Relationship Id="rId14" Type="http://schemas.openxmlformats.org/officeDocument/2006/relationships/image" Target="../media/image232.emf"/><Relationship Id="rId22" Type="http://schemas.openxmlformats.org/officeDocument/2006/relationships/image" Target="../media/image236.emf"/><Relationship Id="rId27" Type="http://schemas.openxmlformats.org/officeDocument/2006/relationships/oleObject" Target="../embeddings/oleObject22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8.bin"/><Relationship Id="rId13" Type="http://schemas.openxmlformats.org/officeDocument/2006/relationships/oleObject" Target="../embeddings/oleObject230.bin"/><Relationship Id="rId18" Type="http://schemas.openxmlformats.org/officeDocument/2006/relationships/image" Target="../media/image246.emf"/><Relationship Id="rId26" Type="http://schemas.openxmlformats.org/officeDocument/2006/relationships/image" Target="../media/image250.emf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234.bin"/><Relationship Id="rId34" Type="http://schemas.openxmlformats.org/officeDocument/2006/relationships/image" Target="../media/image254.emf"/><Relationship Id="rId7" Type="http://schemas.openxmlformats.org/officeDocument/2006/relationships/image" Target="../media/image241.emf"/><Relationship Id="rId12" Type="http://schemas.openxmlformats.org/officeDocument/2006/relationships/image" Target="../media/image3.png"/><Relationship Id="rId17" Type="http://schemas.openxmlformats.org/officeDocument/2006/relationships/oleObject" Target="../embeddings/oleObject232.bin"/><Relationship Id="rId25" Type="http://schemas.openxmlformats.org/officeDocument/2006/relationships/oleObject" Target="../embeddings/oleObject236.bin"/><Relationship Id="rId33" Type="http://schemas.openxmlformats.org/officeDocument/2006/relationships/oleObject" Target="../embeddings/oleObject2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5.emf"/><Relationship Id="rId20" Type="http://schemas.openxmlformats.org/officeDocument/2006/relationships/image" Target="../media/image247.emf"/><Relationship Id="rId29" Type="http://schemas.openxmlformats.org/officeDocument/2006/relationships/oleObject" Target="../embeddings/oleObject238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7.bin"/><Relationship Id="rId11" Type="http://schemas.openxmlformats.org/officeDocument/2006/relationships/image" Target="../media/image243.emf"/><Relationship Id="rId24" Type="http://schemas.openxmlformats.org/officeDocument/2006/relationships/image" Target="../media/image249.emf"/><Relationship Id="rId32" Type="http://schemas.openxmlformats.org/officeDocument/2006/relationships/image" Target="../media/image253.emf"/><Relationship Id="rId5" Type="http://schemas.openxmlformats.org/officeDocument/2006/relationships/image" Target="../media/image240.emf"/><Relationship Id="rId15" Type="http://schemas.openxmlformats.org/officeDocument/2006/relationships/oleObject" Target="../embeddings/oleObject231.bin"/><Relationship Id="rId23" Type="http://schemas.openxmlformats.org/officeDocument/2006/relationships/oleObject" Target="../embeddings/oleObject235.bin"/><Relationship Id="rId28" Type="http://schemas.openxmlformats.org/officeDocument/2006/relationships/image" Target="../media/image251.emf"/><Relationship Id="rId36" Type="http://schemas.openxmlformats.org/officeDocument/2006/relationships/image" Target="../media/image255.emf"/><Relationship Id="rId10" Type="http://schemas.openxmlformats.org/officeDocument/2006/relationships/oleObject" Target="../embeddings/oleObject229.bin"/><Relationship Id="rId19" Type="http://schemas.openxmlformats.org/officeDocument/2006/relationships/oleObject" Target="../embeddings/oleObject233.bin"/><Relationship Id="rId31" Type="http://schemas.openxmlformats.org/officeDocument/2006/relationships/oleObject" Target="../embeddings/oleObject239.bin"/><Relationship Id="rId4" Type="http://schemas.openxmlformats.org/officeDocument/2006/relationships/oleObject" Target="../embeddings/oleObject226.bin"/><Relationship Id="rId9" Type="http://schemas.openxmlformats.org/officeDocument/2006/relationships/image" Target="../media/image242.emf"/><Relationship Id="rId14" Type="http://schemas.openxmlformats.org/officeDocument/2006/relationships/image" Target="../media/image244.emf"/><Relationship Id="rId22" Type="http://schemas.openxmlformats.org/officeDocument/2006/relationships/image" Target="../media/image248.emf"/><Relationship Id="rId27" Type="http://schemas.openxmlformats.org/officeDocument/2006/relationships/oleObject" Target="../embeddings/oleObject237.bin"/><Relationship Id="rId30" Type="http://schemas.openxmlformats.org/officeDocument/2006/relationships/image" Target="../media/image252.emf"/><Relationship Id="rId35" Type="http://schemas.openxmlformats.org/officeDocument/2006/relationships/oleObject" Target="../embeddings/oleObject24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emf"/><Relationship Id="rId13" Type="http://schemas.openxmlformats.org/officeDocument/2006/relationships/oleObject" Target="../embeddings/oleObject246.bin"/><Relationship Id="rId18" Type="http://schemas.openxmlformats.org/officeDocument/2006/relationships/image" Target="../media/image262.wmf"/><Relationship Id="rId3" Type="http://schemas.openxmlformats.org/officeDocument/2006/relationships/notesSlide" Target="../notesSlides/notesSlide33.xml"/><Relationship Id="rId21" Type="http://schemas.openxmlformats.org/officeDocument/2006/relationships/oleObject" Target="../embeddings/oleObject250.bin"/><Relationship Id="rId7" Type="http://schemas.openxmlformats.org/officeDocument/2006/relationships/oleObject" Target="../embeddings/oleObject243.bin"/><Relationship Id="rId12" Type="http://schemas.openxmlformats.org/officeDocument/2006/relationships/image" Target="../media/image259.emf"/><Relationship Id="rId17" Type="http://schemas.openxmlformats.org/officeDocument/2006/relationships/oleObject" Target="../embeddings/oleObject24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1.wmf"/><Relationship Id="rId20" Type="http://schemas.openxmlformats.org/officeDocument/2006/relationships/image" Target="../media/image263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56.emf"/><Relationship Id="rId11" Type="http://schemas.openxmlformats.org/officeDocument/2006/relationships/oleObject" Target="../embeddings/oleObject245.bin"/><Relationship Id="rId5" Type="http://schemas.openxmlformats.org/officeDocument/2006/relationships/oleObject" Target="../embeddings/oleObject242.bin"/><Relationship Id="rId15" Type="http://schemas.openxmlformats.org/officeDocument/2006/relationships/oleObject" Target="../embeddings/oleObject247.bin"/><Relationship Id="rId10" Type="http://schemas.openxmlformats.org/officeDocument/2006/relationships/image" Target="../media/image258.emf"/><Relationship Id="rId19" Type="http://schemas.openxmlformats.org/officeDocument/2006/relationships/oleObject" Target="../embeddings/oleObject24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44.bin"/><Relationship Id="rId14" Type="http://schemas.openxmlformats.org/officeDocument/2006/relationships/image" Target="../media/image260.emf"/><Relationship Id="rId22" Type="http://schemas.openxmlformats.org/officeDocument/2006/relationships/image" Target="../media/image26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e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52.bin"/><Relationship Id="rId12" Type="http://schemas.openxmlformats.org/officeDocument/2006/relationships/image" Target="../media/image2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65.emf"/><Relationship Id="rId11" Type="http://schemas.openxmlformats.org/officeDocument/2006/relationships/oleObject" Target="../embeddings/oleObject254.bin"/><Relationship Id="rId5" Type="http://schemas.openxmlformats.org/officeDocument/2006/relationships/oleObject" Target="../embeddings/oleObject251.bin"/><Relationship Id="rId10" Type="http://schemas.openxmlformats.org/officeDocument/2006/relationships/image" Target="../media/image26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5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6.bin"/><Relationship Id="rId13" Type="http://schemas.openxmlformats.org/officeDocument/2006/relationships/image" Target="../media/image272.emf"/><Relationship Id="rId18" Type="http://schemas.openxmlformats.org/officeDocument/2006/relationships/oleObject" Target="../embeddings/oleObject261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276.emf"/><Relationship Id="rId7" Type="http://schemas.openxmlformats.org/officeDocument/2006/relationships/image" Target="../media/image269.emf"/><Relationship Id="rId12" Type="http://schemas.openxmlformats.org/officeDocument/2006/relationships/oleObject" Target="../embeddings/oleObject258.bin"/><Relationship Id="rId17" Type="http://schemas.openxmlformats.org/officeDocument/2006/relationships/image" Target="../media/image27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0.bin"/><Relationship Id="rId20" Type="http://schemas.openxmlformats.org/officeDocument/2006/relationships/oleObject" Target="../embeddings/oleObject262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55.bin"/><Relationship Id="rId11" Type="http://schemas.openxmlformats.org/officeDocument/2006/relationships/image" Target="../media/image271.emf"/><Relationship Id="rId5" Type="http://schemas.openxmlformats.org/officeDocument/2006/relationships/image" Target="../media/image3.png"/><Relationship Id="rId15" Type="http://schemas.openxmlformats.org/officeDocument/2006/relationships/image" Target="../media/image273.emf"/><Relationship Id="rId10" Type="http://schemas.openxmlformats.org/officeDocument/2006/relationships/oleObject" Target="../embeddings/oleObject257.bin"/><Relationship Id="rId19" Type="http://schemas.openxmlformats.org/officeDocument/2006/relationships/image" Target="../media/image275.emf"/><Relationship Id="rId4" Type="http://schemas.openxmlformats.org/officeDocument/2006/relationships/slide" Target="slide2.xml"/><Relationship Id="rId9" Type="http://schemas.openxmlformats.org/officeDocument/2006/relationships/image" Target="../media/image270.emf"/><Relationship Id="rId14" Type="http://schemas.openxmlformats.org/officeDocument/2006/relationships/oleObject" Target="../embeddings/oleObject25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77.png"/><Relationship Id="rId4" Type="http://schemas.openxmlformats.org/officeDocument/2006/relationships/oleObject" Target="../embeddings/oleObject26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e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78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64.bin"/><Relationship Id="rId10" Type="http://schemas.openxmlformats.org/officeDocument/2006/relationships/image" Target="../media/image280.emf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266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e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82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67.bin"/><Relationship Id="rId10" Type="http://schemas.openxmlformats.org/officeDocument/2006/relationships/image" Target="../media/image284.emf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26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emf"/><Relationship Id="rId13" Type="http://schemas.openxmlformats.org/officeDocument/2006/relationships/oleObject" Target="../embeddings/oleObject274.bin"/><Relationship Id="rId18" Type="http://schemas.openxmlformats.org/officeDocument/2006/relationships/image" Target="../media/image291.emf"/><Relationship Id="rId26" Type="http://schemas.openxmlformats.org/officeDocument/2006/relationships/image" Target="../media/image295.emf"/><Relationship Id="rId39" Type="http://schemas.openxmlformats.org/officeDocument/2006/relationships/oleObject" Target="../embeddings/oleObject287.bin"/><Relationship Id="rId3" Type="http://schemas.openxmlformats.org/officeDocument/2006/relationships/notesSlide" Target="../notesSlides/notesSlide39.xml"/><Relationship Id="rId21" Type="http://schemas.openxmlformats.org/officeDocument/2006/relationships/oleObject" Target="../embeddings/oleObject278.bin"/><Relationship Id="rId34" Type="http://schemas.openxmlformats.org/officeDocument/2006/relationships/image" Target="../media/image299.emf"/><Relationship Id="rId42" Type="http://schemas.openxmlformats.org/officeDocument/2006/relationships/image" Target="../media/image303.emf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288.emf"/><Relationship Id="rId17" Type="http://schemas.openxmlformats.org/officeDocument/2006/relationships/oleObject" Target="../embeddings/oleObject276.bin"/><Relationship Id="rId25" Type="http://schemas.openxmlformats.org/officeDocument/2006/relationships/oleObject" Target="../embeddings/oleObject280.bin"/><Relationship Id="rId33" Type="http://schemas.openxmlformats.org/officeDocument/2006/relationships/oleObject" Target="../embeddings/oleObject284.bin"/><Relationship Id="rId38" Type="http://schemas.openxmlformats.org/officeDocument/2006/relationships/image" Target="../media/image301.emf"/><Relationship Id="rId46" Type="http://schemas.openxmlformats.org/officeDocument/2006/relationships/image" Target="../media/image30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0.emf"/><Relationship Id="rId20" Type="http://schemas.openxmlformats.org/officeDocument/2006/relationships/image" Target="../media/image292.emf"/><Relationship Id="rId29" Type="http://schemas.openxmlformats.org/officeDocument/2006/relationships/oleObject" Target="../embeddings/oleObject282.bin"/><Relationship Id="rId41" Type="http://schemas.openxmlformats.org/officeDocument/2006/relationships/oleObject" Target="../embeddings/oleObject288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85.emf"/><Relationship Id="rId11" Type="http://schemas.openxmlformats.org/officeDocument/2006/relationships/oleObject" Target="../embeddings/oleObject273.bin"/><Relationship Id="rId24" Type="http://schemas.openxmlformats.org/officeDocument/2006/relationships/image" Target="../media/image294.emf"/><Relationship Id="rId32" Type="http://schemas.openxmlformats.org/officeDocument/2006/relationships/image" Target="../media/image298.emf"/><Relationship Id="rId37" Type="http://schemas.openxmlformats.org/officeDocument/2006/relationships/oleObject" Target="../embeddings/oleObject286.bin"/><Relationship Id="rId40" Type="http://schemas.openxmlformats.org/officeDocument/2006/relationships/image" Target="../media/image302.emf"/><Relationship Id="rId45" Type="http://schemas.openxmlformats.org/officeDocument/2006/relationships/oleObject" Target="../embeddings/oleObject290.bin"/><Relationship Id="rId5" Type="http://schemas.openxmlformats.org/officeDocument/2006/relationships/oleObject" Target="../embeddings/oleObject270.bin"/><Relationship Id="rId15" Type="http://schemas.openxmlformats.org/officeDocument/2006/relationships/oleObject" Target="../embeddings/oleObject275.bin"/><Relationship Id="rId23" Type="http://schemas.openxmlformats.org/officeDocument/2006/relationships/oleObject" Target="../embeddings/oleObject279.bin"/><Relationship Id="rId28" Type="http://schemas.openxmlformats.org/officeDocument/2006/relationships/image" Target="../media/image296.emf"/><Relationship Id="rId36" Type="http://schemas.openxmlformats.org/officeDocument/2006/relationships/image" Target="../media/image300.emf"/><Relationship Id="rId10" Type="http://schemas.openxmlformats.org/officeDocument/2006/relationships/image" Target="../media/image287.emf"/><Relationship Id="rId19" Type="http://schemas.openxmlformats.org/officeDocument/2006/relationships/oleObject" Target="../embeddings/oleObject277.bin"/><Relationship Id="rId31" Type="http://schemas.openxmlformats.org/officeDocument/2006/relationships/oleObject" Target="../embeddings/oleObject283.bin"/><Relationship Id="rId44" Type="http://schemas.openxmlformats.org/officeDocument/2006/relationships/image" Target="../media/image30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289.emf"/><Relationship Id="rId22" Type="http://schemas.openxmlformats.org/officeDocument/2006/relationships/image" Target="../media/image293.emf"/><Relationship Id="rId27" Type="http://schemas.openxmlformats.org/officeDocument/2006/relationships/oleObject" Target="../embeddings/oleObject281.bin"/><Relationship Id="rId30" Type="http://schemas.openxmlformats.org/officeDocument/2006/relationships/image" Target="../media/image297.emf"/><Relationship Id="rId35" Type="http://schemas.openxmlformats.org/officeDocument/2006/relationships/oleObject" Target="../embeddings/oleObject285.bin"/><Relationship Id="rId43" Type="http://schemas.openxmlformats.org/officeDocument/2006/relationships/oleObject" Target="../embeddings/oleObject28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emf"/><Relationship Id="rId13" Type="http://schemas.openxmlformats.org/officeDocument/2006/relationships/oleObject" Target="../embeddings/oleObject295.bin"/><Relationship Id="rId18" Type="http://schemas.openxmlformats.org/officeDocument/2006/relationships/image" Target="../media/image312.emf"/><Relationship Id="rId26" Type="http://schemas.openxmlformats.org/officeDocument/2006/relationships/image" Target="../media/image316.emf"/><Relationship Id="rId3" Type="http://schemas.openxmlformats.org/officeDocument/2006/relationships/notesSlide" Target="../notesSlides/notesSlide40.xml"/><Relationship Id="rId21" Type="http://schemas.openxmlformats.org/officeDocument/2006/relationships/oleObject" Target="../embeddings/oleObject299.bin"/><Relationship Id="rId7" Type="http://schemas.openxmlformats.org/officeDocument/2006/relationships/oleObject" Target="../embeddings/oleObject292.bin"/><Relationship Id="rId12" Type="http://schemas.openxmlformats.org/officeDocument/2006/relationships/image" Target="../media/image309.emf"/><Relationship Id="rId17" Type="http://schemas.openxmlformats.org/officeDocument/2006/relationships/oleObject" Target="../embeddings/oleObject297.bin"/><Relationship Id="rId25" Type="http://schemas.openxmlformats.org/officeDocument/2006/relationships/oleObject" Target="../embeddings/oleObject3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1.emf"/><Relationship Id="rId20" Type="http://schemas.openxmlformats.org/officeDocument/2006/relationships/image" Target="../media/image313.e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06.emf"/><Relationship Id="rId11" Type="http://schemas.openxmlformats.org/officeDocument/2006/relationships/oleObject" Target="../embeddings/oleObject294.bin"/><Relationship Id="rId24" Type="http://schemas.openxmlformats.org/officeDocument/2006/relationships/image" Target="../media/image315.emf"/><Relationship Id="rId5" Type="http://schemas.openxmlformats.org/officeDocument/2006/relationships/oleObject" Target="../embeddings/oleObject291.bin"/><Relationship Id="rId15" Type="http://schemas.openxmlformats.org/officeDocument/2006/relationships/oleObject" Target="../embeddings/oleObject296.bin"/><Relationship Id="rId23" Type="http://schemas.openxmlformats.org/officeDocument/2006/relationships/oleObject" Target="../embeddings/oleObject300.bin"/><Relationship Id="rId28" Type="http://schemas.openxmlformats.org/officeDocument/2006/relationships/image" Target="../media/image317.emf"/><Relationship Id="rId10" Type="http://schemas.openxmlformats.org/officeDocument/2006/relationships/image" Target="../media/image308.emf"/><Relationship Id="rId19" Type="http://schemas.openxmlformats.org/officeDocument/2006/relationships/oleObject" Target="../embeddings/oleObject298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293.bin"/><Relationship Id="rId14" Type="http://schemas.openxmlformats.org/officeDocument/2006/relationships/image" Target="../media/image310.emf"/><Relationship Id="rId22" Type="http://schemas.openxmlformats.org/officeDocument/2006/relationships/image" Target="../media/image314.emf"/><Relationship Id="rId27" Type="http://schemas.openxmlformats.org/officeDocument/2006/relationships/oleObject" Target="../embeddings/oleObject30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emf"/><Relationship Id="rId13" Type="http://schemas.openxmlformats.org/officeDocument/2006/relationships/oleObject" Target="../embeddings/oleObject307.bin"/><Relationship Id="rId18" Type="http://schemas.openxmlformats.org/officeDocument/2006/relationships/image" Target="../media/image324.emf"/><Relationship Id="rId26" Type="http://schemas.openxmlformats.org/officeDocument/2006/relationships/image" Target="../media/image328.emf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311.bin"/><Relationship Id="rId7" Type="http://schemas.openxmlformats.org/officeDocument/2006/relationships/oleObject" Target="../embeddings/oleObject304.bin"/><Relationship Id="rId12" Type="http://schemas.openxmlformats.org/officeDocument/2006/relationships/image" Target="../media/image321.emf"/><Relationship Id="rId17" Type="http://schemas.openxmlformats.org/officeDocument/2006/relationships/oleObject" Target="../embeddings/oleObject309.bin"/><Relationship Id="rId25" Type="http://schemas.openxmlformats.org/officeDocument/2006/relationships/oleObject" Target="../embeddings/oleObject3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3.emf"/><Relationship Id="rId20" Type="http://schemas.openxmlformats.org/officeDocument/2006/relationships/image" Target="../media/image325.emf"/><Relationship Id="rId29" Type="http://schemas.openxmlformats.org/officeDocument/2006/relationships/oleObject" Target="../embeddings/oleObject315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18.emf"/><Relationship Id="rId11" Type="http://schemas.openxmlformats.org/officeDocument/2006/relationships/oleObject" Target="../embeddings/oleObject306.bin"/><Relationship Id="rId24" Type="http://schemas.openxmlformats.org/officeDocument/2006/relationships/image" Target="../media/image327.emf"/><Relationship Id="rId32" Type="http://schemas.openxmlformats.org/officeDocument/2006/relationships/image" Target="../media/image331.emf"/><Relationship Id="rId5" Type="http://schemas.openxmlformats.org/officeDocument/2006/relationships/oleObject" Target="../embeddings/oleObject303.bin"/><Relationship Id="rId15" Type="http://schemas.openxmlformats.org/officeDocument/2006/relationships/oleObject" Target="../embeddings/oleObject308.bin"/><Relationship Id="rId23" Type="http://schemas.openxmlformats.org/officeDocument/2006/relationships/oleObject" Target="../embeddings/oleObject312.bin"/><Relationship Id="rId28" Type="http://schemas.openxmlformats.org/officeDocument/2006/relationships/image" Target="../media/image329.emf"/><Relationship Id="rId10" Type="http://schemas.openxmlformats.org/officeDocument/2006/relationships/image" Target="../media/image320.emf"/><Relationship Id="rId19" Type="http://schemas.openxmlformats.org/officeDocument/2006/relationships/oleObject" Target="../embeddings/oleObject310.bin"/><Relationship Id="rId31" Type="http://schemas.openxmlformats.org/officeDocument/2006/relationships/oleObject" Target="../embeddings/oleObject316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05.bin"/><Relationship Id="rId14" Type="http://schemas.openxmlformats.org/officeDocument/2006/relationships/image" Target="../media/image322.emf"/><Relationship Id="rId22" Type="http://schemas.openxmlformats.org/officeDocument/2006/relationships/image" Target="../media/image326.emf"/><Relationship Id="rId27" Type="http://schemas.openxmlformats.org/officeDocument/2006/relationships/oleObject" Target="../embeddings/oleObject314.bin"/><Relationship Id="rId30" Type="http://schemas.openxmlformats.org/officeDocument/2006/relationships/image" Target="../media/image33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emf"/><Relationship Id="rId13" Type="http://schemas.openxmlformats.org/officeDocument/2006/relationships/oleObject" Target="../embeddings/oleObject321.bin"/><Relationship Id="rId18" Type="http://schemas.openxmlformats.org/officeDocument/2006/relationships/image" Target="../media/image338.emf"/><Relationship Id="rId26" Type="http://schemas.openxmlformats.org/officeDocument/2006/relationships/image" Target="../media/image342.emf"/><Relationship Id="rId3" Type="http://schemas.openxmlformats.org/officeDocument/2006/relationships/notesSlide" Target="../notesSlides/notesSlide42.xml"/><Relationship Id="rId21" Type="http://schemas.openxmlformats.org/officeDocument/2006/relationships/oleObject" Target="../embeddings/oleObject325.bin"/><Relationship Id="rId34" Type="http://schemas.openxmlformats.org/officeDocument/2006/relationships/image" Target="../media/image346.emf"/><Relationship Id="rId7" Type="http://schemas.openxmlformats.org/officeDocument/2006/relationships/oleObject" Target="../embeddings/oleObject318.bin"/><Relationship Id="rId12" Type="http://schemas.openxmlformats.org/officeDocument/2006/relationships/image" Target="../media/image335.emf"/><Relationship Id="rId17" Type="http://schemas.openxmlformats.org/officeDocument/2006/relationships/oleObject" Target="../embeddings/oleObject323.bin"/><Relationship Id="rId25" Type="http://schemas.openxmlformats.org/officeDocument/2006/relationships/oleObject" Target="../embeddings/oleObject327.bin"/><Relationship Id="rId33" Type="http://schemas.openxmlformats.org/officeDocument/2006/relationships/oleObject" Target="../embeddings/oleObject3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7.emf"/><Relationship Id="rId20" Type="http://schemas.openxmlformats.org/officeDocument/2006/relationships/image" Target="../media/image339.emf"/><Relationship Id="rId29" Type="http://schemas.openxmlformats.org/officeDocument/2006/relationships/oleObject" Target="../embeddings/oleObject329.bin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32.emf"/><Relationship Id="rId11" Type="http://schemas.openxmlformats.org/officeDocument/2006/relationships/oleObject" Target="../embeddings/oleObject320.bin"/><Relationship Id="rId24" Type="http://schemas.openxmlformats.org/officeDocument/2006/relationships/image" Target="../media/image341.emf"/><Relationship Id="rId32" Type="http://schemas.openxmlformats.org/officeDocument/2006/relationships/image" Target="../media/image345.emf"/><Relationship Id="rId5" Type="http://schemas.openxmlformats.org/officeDocument/2006/relationships/oleObject" Target="../embeddings/oleObject317.bin"/><Relationship Id="rId15" Type="http://schemas.openxmlformats.org/officeDocument/2006/relationships/oleObject" Target="../embeddings/oleObject322.bin"/><Relationship Id="rId23" Type="http://schemas.openxmlformats.org/officeDocument/2006/relationships/oleObject" Target="../embeddings/oleObject326.bin"/><Relationship Id="rId28" Type="http://schemas.openxmlformats.org/officeDocument/2006/relationships/image" Target="../media/image343.emf"/><Relationship Id="rId10" Type="http://schemas.openxmlformats.org/officeDocument/2006/relationships/image" Target="../media/image334.emf"/><Relationship Id="rId19" Type="http://schemas.openxmlformats.org/officeDocument/2006/relationships/oleObject" Target="../embeddings/oleObject324.bin"/><Relationship Id="rId31" Type="http://schemas.openxmlformats.org/officeDocument/2006/relationships/oleObject" Target="../embeddings/oleObject330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19.bin"/><Relationship Id="rId14" Type="http://schemas.openxmlformats.org/officeDocument/2006/relationships/image" Target="../media/image336.emf"/><Relationship Id="rId22" Type="http://schemas.openxmlformats.org/officeDocument/2006/relationships/image" Target="../media/image340.emf"/><Relationship Id="rId27" Type="http://schemas.openxmlformats.org/officeDocument/2006/relationships/oleObject" Target="../embeddings/oleObject328.bin"/><Relationship Id="rId30" Type="http://schemas.openxmlformats.org/officeDocument/2006/relationships/image" Target="../media/image34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emf"/><Relationship Id="rId13" Type="http://schemas.openxmlformats.org/officeDocument/2006/relationships/oleObject" Target="../embeddings/oleObject336.bin"/><Relationship Id="rId18" Type="http://schemas.openxmlformats.org/officeDocument/2006/relationships/image" Target="../media/image353.emf"/><Relationship Id="rId26" Type="http://schemas.openxmlformats.org/officeDocument/2006/relationships/image" Target="../media/image357.emf"/><Relationship Id="rId3" Type="http://schemas.openxmlformats.org/officeDocument/2006/relationships/notesSlide" Target="../notesSlides/notesSlide43.xml"/><Relationship Id="rId21" Type="http://schemas.openxmlformats.org/officeDocument/2006/relationships/oleObject" Target="../embeddings/oleObject340.bin"/><Relationship Id="rId7" Type="http://schemas.openxmlformats.org/officeDocument/2006/relationships/oleObject" Target="../embeddings/oleObject333.bin"/><Relationship Id="rId12" Type="http://schemas.openxmlformats.org/officeDocument/2006/relationships/image" Target="../media/image350.emf"/><Relationship Id="rId17" Type="http://schemas.openxmlformats.org/officeDocument/2006/relationships/oleObject" Target="../embeddings/oleObject338.bin"/><Relationship Id="rId25" Type="http://schemas.openxmlformats.org/officeDocument/2006/relationships/oleObject" Target="../embeddings/oleObject3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2.emf"/><Relationship Id="rId20" Type="http://schemas.openxmlformats.org/officeDocument/2006/relationships/image" Target="../media/image354.e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47.emf"/><Relationship Id="rId11" Type="http://schemas.openxmlformats.org/officeDocument/2006/relationships/oleObject" Target="../embeddings/oleObject335.bin"/><Relationship Id="rId24" Type="http://schemas.openxmlformats.org/officeDocument/2006/relationships/image" Target="../media/image356.emf"/><Relationship Id="rId5" Type="http://schemas.openxmlformats.org/officeDocument/2006/relationships/oleObject" Target="../embeddings/oleObject332.bin"/><Relationship Id="rId15" Type="http://schemas.openxmlformats.org/officeDocument/2006/relationships/oleObject" Target="../embeddings/oleObject337.bin"/><Relationship Id="rId23" Type="http://schemas.openxmlformats.org/officeDocument/2006/relationships/oleObject" Target="../embeddings/oleObject341.bin"/><Relationship Id="rId28" Type="http://schemas.openxmlformats.org/officeDocument/2006/relationships/image" Target="../media/image358.emf"/><Relationship Id="rId10" Type="http://schemas.openxmlformats.org/officeDocument/2006/relationships/image" Target="../media/image349.emf"/><Relationship Id="rId19" Type="http://schemas.openxmlformats.org/officeDocument/2006/relationships/oleObject" Target="../embeddings/oleObject33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34.bin"/><Relationship Id="rId14" Type="http://schemas.openxmlformats.org/officeDocument/2006/relationships/image" Target="../media/image351.emf"/><Relationship Id="rId22" Type="http://schemas.openxmlformats.org/officeDocument/2006/relationships/image" Target="../media/image355.emf"/><Relationship Id="rId27" Type="http://schemas.openxmlformats.org/officeDocument/2006/relationships/oleObject" Target="../embeddings/oleObject34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emf"/><Relationship Id="rId13" Type="http://schemas.openxmlformats.org/officeDocument/2006/relationships/oleObject" Target="../embeddings/oleObject348.bin"/><Relationship Id="rId18" Type="http://schemas.openxmlformats.org/officeDocument/2006/relationships/image" Target="../media/image365.emf"/><Relationship Id="rId26" Type="http://schemas.openxmlformats.org/officeDocument/2006/relationships/image" Target="../media/image369.emf"/><Relationship Id="rId3" Type="http://schemas.openxmlformats.org/officeDocument/2006/relationships/notesSlide" Target="../notesSlides/notesSlide44.xml"/><Relationship Id="rId21" Type="http://schemas.openxmlformats.org/officeDocument/2006/relationships/oleObject" Target="../embeddings/oleObject352.bin"/><Relationship Id="rId34" Type="http://schemas.openxmlformats.org/officeDocument/2006/relationships/image" Target="../media/image373.emf"/><Relationship Id="rId7" Type="http://schemas.openxmlformats.org/officeDocument/2006/relationships/oleObject" Target="../embeddings/oleObject345.bin"/><Relationship Id="rId12" Type="http://schemas.openxmlformats.org/officeDocument/2006/relationships/image" Target="../media/image362.emf"/><Relationship Id="rId17" Type="http://schemas.openxmlformats.org/officeDocument/2006/relationships/oleObject" Target="../embeddings/oleObject350.bin"/><Relationship Id="rId25" Type="http://schemas.openxmlformats.org/officeDocument/2006/relationships/oleObject" Target="../embeddings/oleObject354.bin"/><Relationship Id="rId33" Type="http://schemas.openxmlformats.org/officeDocument/2006/relationships/oleObject" Target="../embeddings/oleObject358.bin"/><Relationship Id="rId38" Type="http://schemas.openxmlformats.org/officeDocument/2006/relationships/image" Target="../media/image37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4.emf"/><Relationship Id="rId20" Type="http://schemas.openxmlformats.org/officeDocument/2006/relationships/image" Target="../media/image366.emf"/><Relationship Id="rId29" Type="http://schemas.openxmlformats.org/officeDocument/2006/relationships/oleObject" Target="../embeddings/oleObject356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59.emf"/><Relationship Id="rId11" Type="http://schemas.openxmlformats.org/officeDocument/2006/relationships/oleObject" Target="../embeddings/oleObject347.bin"/><Relationship Id="rId24" Type="http://schemas.openxmlformats.org/officeDocument/2006/relationships/image" Target="../media/image368.emf"/><Relationship Id="rId32" Type="http://schemas.openxmlformats.org/officeDocument/2006/relationships/image" Target="../media/image372.emf"/><Relationship Id="rId37" Type="http://schemas.openxmlformats.org/officeDocument/2006/relationships/oleObject" Target="../embeddings/oleObject360.bin"/><Relationship Id="rId5" Type="http://schemas.openxmlformats.org/officeDocument/2006/relationships/oleObject" Target="../embeddings/oleObject344.bin"/><Relationship Id="rId15" Type="http://schemas.openxmlformats.org/officeDocument/2006/relationships/oleObject" Target="../embeddings/oleObject349.bin"/><Relationship Id="rId23" Type="http://schemas.openxmlformats.org/officeDocument/2006/relationships/oleObject" Target="../embeddings/oleObject353.bin"/><Relationship Id="rId28" Type="http://schemas.openxmlformats.org/officeDocument/2006/relationships/image" Target="../media/image370.emf"/><Relationship Id="rId36" Type="http://schemas.openxmlformats.org/officeDocument/2006/relationships/image" Target="../media/image374.emf"/><Relationship Id="rId10" Type="http://schemas.openxmlformats.org/officeDocument/2006/relationships/image" Target="../media/image361.emf"/><Relationship Id="rId19" Type="http://schemas.openxmlformats.org/officeDocument/2006/relationships/oleObject" Target="../embeddings/oleObject351.bin"/><Relationship Id="rId31" Type="http://schemas.openxmlformats.org/officeDocument/2006/relationships/oleObject" Target="../embeddings/oleObject35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46.bin"/><Relationship Id="rId14" Type="http://schemas.openxmlformats.org/officeDocument/2006/relationships/image" Target="../media/image363.emf"/><Relationship Id="rId22" Type="http://schemas.openxmlformats.org/officeDocument/2006/relationships/image" Target="../media/image367.emf"/><Relationship Id="rId27" Type="http://schemas.openxmlformats.org/officeDocument/2006/relationships/oleObject" Target="../embeddings/oleObject355.bin"/><Relationship Id="rId30" Type="http://schemas.openxmlformats.org/officeDocument/2006/relationships/image" Target="../media/image371.emf"/><Relationship Id="rId35" Type="http://schemas.openxmlformats.org/officeDocument/2006/relationships/oleObject" Target="../embeddings/oleObject35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emf"/><Relationship Id="rId13" Type="http://schemas.openxmlformats.org/officeDocument/2006/relationships/oleObject" Target="../embeddings/oleObject365.bin"/><Relationship Id="rId18" Type="http://schemas.openxmlformats.org/officeDocument/2006/relationships/image" Target="../media/image382.emf"/><Relationship Id="rId26" Type="http://schemas.openxmlformats.org/officeDocument/2006/relationships/image" Target="../media/image386.emf"/><Relationship Id="rId3" Type="http://schemas.openxmlformats.org/officeDocument/2006/relationships/notesSlide" Target="../notesSlides/notesSlide45.xml"/><Relationship Id="rId21" Type="http://schemas.openxmlformats.org/officeDocument/2006/relationships/oleObject" Target="../embeddings/oleObject369.bin"/><Relationship Id="rId7" Type="http://schemas.openxmlformats.org/officeDocument/2006/relationships/oleObject" Target="../embeddings/oleObject362.bin"/><Relationship Id="rId12" Type="http://schemas.openxmlformats.org/officeDocument/2006/relationships/image" Target="../media/image379.emf"/><Relationship Id="rId17" Type="http://schemas.openxmlformats.org/officeDocument/2006/relationships/oleObject" Target="../embeddings/oleObject367.bin"/><Relationship Id="rId25" Type="http://schemas.openxmlformats.org/officeDocument/2006/relationships/oleObject" Target="../embeddings/oleObject3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1.emf"/><Relationship Id="rId20" Type="http://schemas.openxmlformats.org/officeDocument/2006/relationships/image" Target="../media/image383.e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76.emf"/><Relationship Id="rId11" Type="http://schemas.openxmlformats.org/officeDocument/2006/relationships/oleObject" Target="../embeddings/oleObject364.bin"/><Relationship Id="rId24" Type="http://schemas.openxmlformats.org/officeDocument/2006/relationships/image" Target="../media/image385.emf"/><Relationship Id="rId5" Type="http://schemas.openxmlformats.org/officeDocument/2006/relationships/oleObject" Target="../embeddings/oleObject361.bin"/><Relationship Id="rId15" Type="http://schemas.openxmlformats.org/officeDocument/2006/relationships/oleObject" Target="../embeddings/oleObject366.bin"/><Relationship Id="rId23" Type="http://schemas.openxmlformats.org/officeDocument/2006/relationships/oleObject" Target="../embeddings/oleObject370.bin"/><Relationship Id="rId10" Type="http://schemas.openxmlformats.org/officeDocument/2006/relationships/image" Target="../media/image378.emf"/><Relationship Id="rId19" Type="http://schemas.openxmlformats.org/officeDocument/2006/relationships/oleObject" Target="../embeddings/oleObject368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63.bin"/><Relationship Id="rId14" Type="http://schemas.openxmlformats.org/officeDocument/2006/relationships/image" Target="../media/image380.emf"/><Relationship Id="rId22" Type="http://schemas.openxmlformats.org/officeDocument/2006/relationships/image" Target="../media/image38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emf"/><Relationship Id="rId13" Type="http://schemas.openxmlformats.org/officeDocument/2006/relationships/oleObject" Target="../embeddings/oleObject376.bin"/><Relationship Id="rId18" Type="http://schemas.openxmlformats.org/officeDocument/2006/relationships/image" Target="../media/image393.emf"/><Relationship Id="rId26" Type="http://schemas.openxmlformats.org/officeDocument/2006/relationships/image" Target="../media/image397.emf"/><Relationship Id="rId3" Type="http://schemas.openxmlformats.org/officeDocument/2006/relationships/notesSlide" Target="../notesSlides/notesSlide46.xml"/><Relationship Id="rId21" Type="http://schemas.openxmlformats.org/officeDocument/2006/relationships/oleObject" Target="../embeddings/oleObject380.bin"/><Relationship Id="rId34" Type="http://schemas.openxmlformats.org/officeDocument/2006/relationships/image" Target="../media/image401.emf"/><Relationship Id="rId7" Type="http://schemas.openxmlformats.org/officeDocument/2006/relationships/oleObject" Target="../embeddings/oleObject373.bin"/><Relationship Id="rId12" Type="http://schemas.openxmlformats.org/officeDocument/2006/relationships/image" Target="../media/image390.emf"/><Relationship Id="rId17" Type="http://schemas.openxmlformats.org/officeDocument/2006/relationships/oleObject" Target="../embeddings/oleObject378.bin"/><Relationship Id="rId25" Type="http://schemas.openxmlformats.org/officeDocument/2006/relationships/oleObject" Target="../embeddings/oleObject382.bin"/><Relationship Id="rId33" Type="http://schemas.openxmlformats.org/officeDocument/2006/relationships/oleObject" Target="../embeddings/oleObject3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2.emf"/><Relationship Id="rId20" Type="http://schemas.openxmlformats.org/officeDocument/2006/relationships/image" Target="../media/image394.emf"/><Relationship Id="rId29" Type="http://schemas.openxmlformats.org/officeDocument/2006/relationships/oleObject" Target="../embeddings/oleObject384.bin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87.emf"/><Relationship Id="rId11" Type="http://schemas.openxmlformats.org/officeDocument/2006/relationships/oleObject" Target="../embeddings/oleObject375.bin"/><Relationship Id="rId24" Type="http://schemas.openxmlformats.org/officeDocument/2006/relationships/image" Target="../media/image396.emf"/><Relationship Id="rId32" Type="http://schemas.openxmlformats.org/officeDocument/2006/relationships/image" Target="../media/image400.emf"/><Relationship Id="rId5" Type="http://schemas.openxmlformats.org/officeDocument/2006/relationships/oleObject" Target="../embeddings/oleObject372.bin"/><Relationship Id="rId15" Type="http://schemas.openxmlformats.org/officeDocument/2006/relationships/oleObject" Target="../embeddings/oleObject377.bin"/><Relationship Id="rId23" Type="http://schemas.openxmlformats.org/officeDocument/2006/relationships/oleObject" Target="../embeddings/oleObject381.bin"/><Relationship Id="rId28" Type="http://schemas.openxmlformats.org/officeDocument/2006/relationships/image" Target="../media/image398.emf"/><Relationship Id="rId36" Type="http://schemas.openxmlformats.org/officeDocument/2006/relationships/image" Target="../media/image402.emf"/><Relationship Id="rId10" Type="http://schemas.openxmlformats.org/officeDocument/2006/relationships/image" Target="../media/image389.emf"/><Relationship Id="rId19" Type="http://schemas.openxmlformats.org/officeDocument/2006/relationships/oleObject" Target="../embeddings/oleObject379.bin"/><Relationship Id="rId31" Type="http://schemas.openxmlformats.org/officeDocument/2006/relationships/oleObject" Target="../embeddings/oleObject385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74.bin"/><Relationship Id="rId14" Type="http://schemas.openxmlformats.org/officeDocument/2006/relationships/image" Target="../media/image391.emf"/><Relationship Id="rId22" Type="http://schemas.openxmlformats.org/officeDocument/2006/relationships/image" Target="../media/image395.emf"/><Relationship Id="rId27" Type="http://schemas.openxmlformats.org/officeDocument/2006/relationships/oleObject" Target="../embeddings/oleObject383.bin"/><Relationship Id="rId30" Type="http://schemas.openxmlformats.org/officeDocument/2006/relationships/image" Target="../media/image399.emf"/><Relationship Id="rId35" Type="http://schemas.openxmlformats.org/officeDocument/2006/relationships/oleObject" Target="../embeddings/oleObject38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4.emf"/><Relationship Id="rId13" Type="http://schemas.openxmlformats.org/officeDocument/2006/relationships/oleObject" Target="../embeddings/oleObject392.bin"/><Relationship Id="rId18" Type="http://schemas.openxmlformats.org/officeDocument/2006/relationships/image" Target="../media/image409.emf"/><Relationship Id="rId26" Type="http://schemas.openxmlformats.org/officeDocument/2006/relationships/image" Target="../media/image413.emf"/><Relationship Id="rId3" Type="http://schemas.openxmlformats.org/officeDocument/2006/relationships/notesSlide" Target="../notesSlides/notesSlide47.xml"/><Relationship Id="rId21" Type="http://schemas.openxmlformats.org/officeDocument/2006/relationships/oleObject" Target="../embeddings/oleObject396.bin"/><Relationship Id="rId7" Type="http://schemas.openxmlformats.org/officeDocument/2006/relationships/oleObject" Target="../embeddings/oleObject389.bin"/><Relationship Id="rId12" Type="http://schemas.openxmlformats.org/officeDocument/2006/relationships/image" Target="../media/image406.emf"/><Relationship Id="rId17" Type="http://schemas.openxmlformats.org/officeDocument/2006/relationships/oleObject" Target="../embeddings/oleObject394.bin"/><Relationship Id="rId25" Type="http://schemas.openxmlformats.org/officeDocument/2006/relationships/oleObject" Target="../embeddings/oleObject3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8.emf"/><Relationship Id="rId20" Type="http://schemas.openxmlformats.org/officeDocument/2006/relationships/image" Target="../media/image410.e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03.emf"/><Relationship Id="rId11" Type="http://schemas.openxmlformats.org/officeDocument/2006/relationships/oleObject" Target="../embeddings/oleObject391.bin"/><Relationship Id="rId24" Type="http://schemas.openxmlformats.org/officeDocument/2006/relationships/image" Target="../media/image412.emf"/><Relationship Id="rId5" Type="http://schemas.openxmlformats.org/officeDocument/2006/relationships/oleObject" Target="../embeddings/oleObject388.bin"/><Relationship Id="rId15" Type="http://schemas.openxmlformats.org/officeDocument/2006/relationships/oleObject" Target="../embeddings/oleObject393.bin"/><Relationship Id="rId23" Type="http://schemas.openxmlformats.org/officeDocument/2006/relationships/oleObject" Target="../embeddings/oleObject397.bin"/><Relationship Id="rId28" Type="http://schemas.openxmlformats.org/officeDocument/2006/relationships/image" Target="../media/image414.emf"/><Relationship Id="rId10" Type="http://schemas.openxmlformats.org/officeDocument/2006/relationships/image" Target="../media/image405.emf"/><Relationship Id="rId19" Type="http://schemas.openxmlformats.org/officeDocument/2006/relationships/oleObject" Target="../embeddings/oleObject395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90.bin"/><Relationship Id="rId14" Type="http://schemas.openxmlformats.org/officeDocument/2006/relationships/image" Target="../media/image407.emf"/><Relationship Id="rId22" Type="http://schemas.openxmlformats.org/officeDocument/2006/relationships/image" Target="../media/image411.emf"/><Relationship Id="rId27" Type="http://schemas.openxmlformats.org/officeDocument/2006/relationships/oleObject" Target="../embeddings/oleObject39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emf"/><Relationship Id="rId13" Type="http://schemas.openxmlformats.org/officeDocument/2006/relationships/oleObject" Target="../embeddings/oleObject404.bin"/><Relationship Id="rId18" Type="http://schemas.openxmlformats.org/officeDocument/2006/relationships/image" Target="../media/image421.emf"/><Relationship Id="rId3" Type="http://schemas.openxmlformats.org/officeDocument/2006/relationships/notesSlide" Target="../notesSlides/notesSlide48.xml"/><Relationship Id="rId21" Type="http://schemas.openxmlformats.org/officeDocument/2006/relationships/oleObject" Target="../embeddings/oleObject408.bin"/><Relationship Id="rId7" Type="http://schemas.openxmlformats.org/officeDocument/2006/relationships/oleObject" Target="../embeddings/oleObject401.bin"/><Relationship Id="rId12" Type="http://schemas.openxmlformats.org/officeDocument/2006/relationships/image" Target="../media/image418.emf"/><Relationship Id="rId17" Type="http://schemas.openxmlformats.org/officeDocument/2006/relationships/oleObject" Target="../embeddings/oleObject4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0.emf"/><Relationship Id="rId20" Type="http://schemas.openxmlformats.org/officeDocument/2006/relationships/image" Target="../media/image422.e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15.emf"/><Relationship Id="rId11" Type="http://schemas.openxmlformats.org/officeDocument/2006/relationships/oleObject" Target="../embeddings/oleObject403.bin"/><Relationship Id="rId24" Type="http://schemas.openxmlformats.org/officeDocument/2006/relationships/image" Target="../media/image424.emf"/><Relationship Id="rId5" Type="http://schemas.openxmlformats.org/officeDocument/2006/relationships/oleObject" Target="../embeddings/oleObject400.bin"/><Relationship Id="rId15" Type="http://schemas.openxmlformats.org/officeDocument/2006/relationships/oleObject" Target="../embeddings/oleObject405.bin"/><Relationship Id="rId23" Type="http://schemas.openxmlformats.org/officeDocument/2006/relationships/oleObject" Target="../embeddings/oleObject409.bin"/><Relationship Id="rId10" Type="http://schemas.openxmlformats.org/officeDocument/2006/relationships/image" Target="../media/image417.emf"/><Relationship Id="rId19" Type="http://schemas.openxmlformats.org/officeDocument/2006/relationships/oleObject" Target="../embeddings/oleObject40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02.bin"/><Relationship Id="rId14" Type="http://schemas.openxmlformats.org/officeDocument/2006/relationships/image" Target="../media/image419.emf"/><Relationship Id="rId22" Type="http://schemas.openxmlformats.org/officeDocument/2006/relationships/image" Target="../media/image423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emf"/><Relationship Id="rId13" Type="http://schemas.openxmlformats.org/officeDocument/2006/relationships/oleObject" Target="../embeddings/oleObject414.bin"/><Relationship Id="rId18" Type="http://schemas.openxmlformats.org/officeDocument/2006/relationships/image" Target="../media/image431.emf"/><Relationship Id="rId3" Type="http://schemas.openxmlformats.org/officeDocument/2006/relationships/notesSlide" Target="../notesSlides/notesSlide49.xml"/><Relationship Id="rId21" Type="http://schemas.openxmlformats.org/officeDocument/2006/relationships/oleObject" Target="../embeddings/oleObject418.bin"/><Relationship Id="rId7" Type="http://schemas.openxmlformats.org/officeDocument/2006/relationships/oleObject" Target="../embeddings/oleObject411.bin"/><Relationship Id="rId12" Type="http://schemas.openxmlformats.org/officeDocument/2006/relationships/image" Target="../media/image428.emf"/><Relationship Id="rId17" Type="http://schemas.openxmlformats.org/officeDocument/2006/relationships/oleObject" Target="../embeddings/oleObject4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0.emf"/><Relationship Id="rId20" Type="http://schemas.openxmlformats.org/officeDocument/2006/relationships/image" Target="../media/image432.e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25.emf"/><Relationship Id="rId11" Type="http://schemas.openxmlformats.org/officeDocument/2006/relationships/oleObject" Target="../embeddings/oleObject413.bin"/><Relationship Id="rId24" Type="http://schemas.openxmlformats.org/officeDocument/2006/relationships/image" Target="../media/image434.emf"/><Relationship Id="rId5" Type="http://schemas.openxmlformats.org/officeDocument/2006/relationships/oleObject" Target="../embeddings/oleObject410.bin"/><Relationship Id="rId15" Type="http://schemas.openxmlformats.org/officeDocument/2006/relationships/oleObject" Target="../embeddings/oleObject415.bin"/><Relationship Id="rId23" Type="http://schemas.openxmlformats.org/officeDocument/2006/relationships/oleObject" Target="../embeddings/oleObject419.bin"/><Relationship Id="rId10" Type="http://schemas.openxmlformats.org/officeDocument/2006/relationships/image" Target="../media/image427.emf"/><Relationship Id="rId19" Type="http://schemas.openxmlformats.org/officeDocument/2006/relationships/oleObject" Target="../embeddings/oleObject41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12.bin"/><Relationship Id="rId14" Type="http://schemas.openxmlformats.org/officeDocument/2006/relationships/image" Target="../media/image429.emf"/><Relationship Id="rId22" Type="http://schemas.openxmlformats.org/officeDocument/2006/relationships/image" Target="../media/image43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slide" Target="slide2.xml"/><Relationship Id="rId10" Type="http://schemas.openxmlformats.org/officeDocument/2006/relationships/image" Target="../media/image12.e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2.bin"/><Relationship Id="rId13" Type="http://schemas.openxmlformats.org/officeDocument/2006/relationships/oleObject" Target="../embeddings/oleObject424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436.emf"/><Relationship Id="rId12" Type="http://schemas.openxmlformats.org/officeDocument/2006/relationships/image" Target="../media/image4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21.bin"/><Relationship Id="rId11" Type="http://schemas.openxmlformats.org/officeDocument/2006/relationships/oleObject" Target="../embeddings/oleObject423.bin"/><Relationship Id="rId5" Type="http://schemas.openxmlformats.org/officeDocument/2006/relationships/image" Target="../media/image435.e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420.bin"/><Relationship Id="rId9" Type="http://schemas.openxmlformats.org/officeDocument/2006/relationships/image" Target="../media/image437.emf"/><Relationship Id="rId14" Type="http://schemas.openxmlformats.org/officeDocument/2006/relationships/image" Target="../media/image43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7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4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26.bin"/><Relationship Id="rId5" Type="http://schemas.openxmlformats.org/officeDocument/2006/relationships/image" Target="../media/image440.e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425.bin"/><Relationship Id="rId9" Type="http://schemas.openxmlformats.org/officeDocument/2006/relationships/image" Target="../media/image44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4.emf"/><Relationship Id="rId13" Type="http://schemas.openxmlformats.org/officeDocument/2006/relationships/oleObject" Target="../embeddings/oleObject432.bin"/><Relationship Id="rId18" Type="http://schemas.openxmlformats.org/officeDocument/2006/relationships/image" Target="../media/image449.emf"/><Relationship Id="rId26" Type="http://schemas.openxmlformats.org/officeDocument/2006/relationships/image" Target="../media/image453.emf"/><Relationship Id="rId3" Type="http://schemas.openxmlformats.org/officeDocument/2006/relationships/notesSlide" Target="../notesSlides/notesSlide52.xml"/><Relationship Id="rId21" Type="http://schemas.openxmlformats.org/officeDocument/2006/relationships/oleObject" Target="../embeddings/oleObject436.bin"/><Relationship Id="rId34" Type="http://schemas.openxmlformats.org/officeDocument/2006/relationships/image" Target="../media/image457.emf"/><Relationship Id="rId7" Type="http://schemas.openxmlformats.org/officeDocument/2006/relationships/oleObject" Target="../embeddings/oleObject429.bin"/><Relationship Id="rId12" Type="http://schemas.openxmlformats.org/officeDocument/2006/relationships/image" Target="../media/image446.emf"/><Relationship Id="rId17" Type="http://schemas.openxmlformats.org/officeDocument/2006/relationships/oleObject" Target="../embeddings/oleObject434.bin"/><Relationship Id="rId25" Type="http://schemas.openxmlformats.org/officeDocument/2006/relationships/oleObject" Target="../embeddings/oleObject438.bin"/><Relationship Id="rId33" Type="http://schemas.openxmlformats.org/officeDocument/2006/relationships/oleObject" Target="../embeddings/oleObject4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8.emf"/><Relationship Id="rId20" Type="http://schemas.openxmlformats.org/officeDocument/2006/relationships/image" Target="../media/image450.emf"/><Relationship Id="rId29" Type="http://schemas.openxmlformats.org/officeDocument/2006/relationships/oleObject" Target="../embeddings/oleObject440.bin"/><Relationship Id="rId1" Type="http://schemas.openxmlformats.org/officeDocument/2006/relationships/vmlDrawing" Target="../drawings/vmlDrawing48.vml"/><Relationship Id="rId6" Type="http://schemas.openxmlformats.org/officeDocument/2006/relationships/image" Target="../media/image443.emf"/><Relationship Id="rId11" Type="http://schemas.openxmlformats.org/officeDocument/2006/relationships/oleObject" Target="../embeddings/oleObject431.bin"/><Relationship Id="rId24" Type="http://schemas.openxmlformats.org/officeDocument/2006/relationships/image" Target="../media/image452.emf"/><Relationship Id="rId32" Type="http://schemas.openxmlformats.org/officeDocument/2006/relationships/image" Target="../media/image456.emf"/><Relationship Id="rId5" Type="http://schemas.openxmlformats.org/officeDocument/2006/relationships/oleObject" Target="../embeddings/oleObject428.bin"/><Relationship Id="rId15" Type="http://schemas.openxmlformats.org/officeDocument/2006/relationships/oleObject" Target="../embeddings/oleObject433.bin"/><Relationship Id="rId23" Type="http://schemas.openxmlformats.org/officeDocument/2006/relationships/oleObject" Target="../embeddings/oleObject437.bin"/><Relationship Id="rId28" Type="http://schemas.openxmlformats.org/officeDocument/2006/relationships/image" Target="../media/image454.emf"/><Relationship Id="rId36" Type="http://schemas.openxmlformats.org/officeDocument/2006/relationships/image" Target="../media/image458.emf"/><Relationship Id="rId10" Type="http://schemas.openxmlformats.org/officeDocument/2006/relationships/image" Target="../media/image445.emf"/><Relationship Id="rId19" Type="http://schemas.openxmlformats.org/officeDocument/2006/relationships/oleObject" Target="../embeddings/oleObject435.bin"/><Relationship Id="rId31" Type="http://schemas.openxmlformats.org/officeDocument/2006/relationships/oleObject" Target="../embeddings/oleObject441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30.bin"/><Relationship Id="rId14" Type="http://schemas.openxmlformats.org/officeDocument/2006/relationships/image" Target="../media/image447.emf"/><Relationship Id="rId22" Type="http://schemas.openxmlformats.org/officeDocument/2006/relationships/image" Target="../media/image451.emf"/><Relationship Id="rId27" Type="http://schemas.openxmlformats.org/officeDocument/2006/relationships/oleObject" Target="../embeddings/oleObject439.bin"/><Relationship Id="rId30" Type="http://schemas.openxmlformats.org/officeDocument/2006/relationships/image" Target="../media/image455.emf"/><Relationship Id="rId35" Type="http://schemas.openxmlformats.org/officeDocument/2006/relationships/oleObject" Target="../embeddings/oleObject44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emf"/><Relationship Id="rId13" Type="http://schemas.openxmlformats.org/officeDocument/2006/relationships/oleObject" Target="../embeddings/oleObject448.bin"/><Relationship Id="rId18" Type="http://schemas.openxmlformats.org/officeDocument/2006/relationships/image" Target="../media/image465.emf"/><Relationship Id="rId26" Type="http://schemas.openxmlformats.org/officeDocument/2006/relationships/image" Target="../media/image469.emf"/><Relationship Id="rId3" Type="http://schemas.openxmlformats.org/officeDocument/2006/relationships/notesSlide" Target="../notesSlides/notesSlide53.xml"/><Relationship Id="rId21" Type="http://schemas.openxmlformats.org/officeDocument/2006/relationships/oleObject" Target="../embeddings/oleObject452.bin"/><Relationship Id="rId7" Type="http://schemas.openxmlformats.org/officeDocument/2006/relationships/oleObject" Target="../embeddings/oleObject445.bin"/><Relationship Id="rId12" Type="http://schemas.openxmlformats.org/officeDocument/2006/relationships/image" Target="../media/image462.emf"/><Relationship Id="rId17" Type="http://schemas.openxmlformats.org/officeDocument/2006/relationships/oleObject" Target="../embeddings/oleObject450.bin"/><Relationship Id="rId25" Type="http://schemas.openxmlformats.org/officeDocument/2006/relationships/oleObject" Target="../embeddings/oleObject4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4.emf"/><Relationship Id="rId20" Type="http://schemas.openxmlformats.org/officeDocument/2006/relationships/image" Target="../media/image466.emf"/><Relationship Id="rId29" Type="http://schemas.openxmlformats.org/officeDocument/2006/relationships/oleObject" Target="../embeddings/oleObject456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59.emf"/><Relationship Id="rId11" Type="http://schemas.openxmlformats.org/officeDocument/2006/relationships/oleObject" Target="../embeddings/oleObject447.bin"/><Relationship Id="rId24" Type="http://schemas.openxmlformats.org/officeDocument/2006/relationships/image" Target="../media/image468.emf"/><Relationship Id="rId32" Type="http://schemas.openxmlformats.org/officeDocument/2006/relationships/image" Target="../media/image472.emf"/><Relationship Id="rId5" Type="http://schemas.openxmlformats.org/officeDocument/2006/relationships/oleObject" Target="../embeddings/oleObject444.bin"/><Relationship Id="rId15" Type="http://schemas.openxmlformats.org/officeDocument/2006/relationships/oleObject" Target="../embeddings/oleObject449.bin"/><Relationship Id="rId23" Type="http://schemas.openxmlformats.org/officeDocument/2006/relationships/oleObject" Target="../embeddings/oleObject453.bin"/><Relationship Id="rId28" Type="http://schemas.openxmlformats.org/officeDocument/2006/relationships/image" Target="../media/image470.emf"/><Relationship Id="rId10" Type="http://schemas.openxmlformats.org/officeDocument/2006/relationships/image" Target="../media/image461.emf"/><Relationship Id="rId19" Type="http://schemas.openxmlformats.org/officeDocument/2006/relationships/oleObject" Target="../embeddings/oleObject451.bin"/><Relationship Id="rId31" Type="http://schemas.openxmlformats.org/officeDocument/2006/relationships/oleObject" Target="../embeddings/oleObject45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46.bin"/><Relationship Id="rId14" Type="http://schemas.openxmlformats.org/officeDocument/2006/relationships/image" Target="../media/image463.emf"/><Relationship Id="rId22" Type="http://schemas.openxmlformats.org/officeDocument/2006/relationships/image" Target="../media/image467.emf"/><Relationship Id="rId27" Type="http://schemas.openxmlformats.org/officeDocument/2006/relationships/oleObject" Target="../embeddings/oleObject455.bin"/><Relationship Id="rId30" Type="http://schemas.openxmlformats.org/officeDocument/2006/relationships/image" Target="../media/image471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emf"/><Relationship Id="rId13" Type="http://schemas.openxmlformats.org/officeDocument/2006/relationships/oleObject" Target="../embeddings/oleObject462.bin"/><Relationship Id="rId18" Type="http://schemas.openxmlformats.org/officeDocument/2006/relationships/image" Target="../media/image479.emf"/><Relationship Id="rId26" Type="http://schemas.openxmlformats.org/officeDocument/2006/relationships/image" Target="../media/image483.emf"/><Relationship Id="rId3" Type="http://schemas.openxmlformats.org/officeDocument/2006/relationships/notesSlide" Target="../notesSlides/notesSlide54.xml"/><Relationship Id="rId21" Type="http://schemas.openxmlformats.org/officeDocument/2006/relationships/oleObject" Target="../embeddings/oleObject466.bin"/><Relationship Id="rId34" Type="http://schemas.openxmlformats.org/officeDocument/2006/relationships/image" Target="../media/image487.emf"/><Relationship Id="rId7" Type="http://schemas.openxmlformats.org/officeDocument/2006/relationships/oleObject" Target="../embeddings/oleObject459.bin"/><Relationship Id="rId12" Type="http://schemas.openxmlformats.org/officeDocument/2006/relationships/image" Target="../media/image476.emf"/><Relationship Id="rId17" Type="http://schemas.openxmlformats.org/officeDocument/2006/relationships/oleObject" Target="../embeddings/oleObject464.bin"/><Relationship Id="rId25" Type="http://schemas.openxmlformats.org/officeDocument/2006/relationships/oleObject" Target="../embeddings/oleObject468.bin"/><Relationship Id="rId33" Type="http://schemas.openxmlformats.org/officeDocument/2006/relationships/oleObject" Target="../embeddings/oleObject4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8.emf"/><Relationship Id="rId20" Type="http://schemas.openxmlformats.org/officeDocument/2006/relationships/image" Target="../media/image480.emf"/><Relationship Id="rId29" Type="http://schemas.openxmlformats.org/officeDocument/2006/relationships/oleObject" Target="../embeddings/oleObject470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473.emf"/><Relationship Id="rId11" Type="http://schemas.openxmlformats.org/officeDocument/2006/relationships/oleObject" Target="../embeddings/oleObject461.bin"/><Relationship Id="rId24" Type="http://schemas.openxmlformats.org/officeDocument/2006/relationships/image" Target="../media/image482.emf"/><Relationship Id="rId32" Type="http://schemas.openxmlformats.org/officeDocument/2006/relationships/image" Target="../media/image486.emf"/><Relationship Id="rId5" Type="http://schemas.openxmlformats.org/officeDocument/2006/relationships/oleObject" Target="../embeddings/oleObject458.bin"/><Relationship Id="rId15" Type="http://schemas.openxmlformats.org/officeDocument/2006/relationships/oleObject" Target="../embeddings/oleObject463.bin"/><Relationship Id="rId23" Type="http://schemas.openxmlformats.org/officeDocument/2006/relationships/oleObject" Target="../embeddings/oleObject467.bin"/><Relationship Id="rId28" Type="http://schemas.openxmlformats.org/officeDocument/2006/relationships/image" Target="../media/image484.emf"/><Relationship Id="rId36" Type="http://schemas.openxmlformats.org/officeDocument/2006/relationships/image" Target="../media/image488.emf"/><Relationship Id="rId10" Type="http://schemas.openxmlformats.org/officeDocument/2006/relationships/image" Target="../media/image475.emf"/><Relationship Id="rId19" Type="http://schemas.openxmlformats.org/officeDocument/2006/relationships/oleObject" Target="../embeddings/oleObject465.bin"/><Relationship Id="rId31" Type="http://schemas.openxmlformats.org/officeDocument/2006/relationships/oleObject" Target="../embeddings/oleObject471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60.bin"/><Relationship Id="rId14" Type="http://schemas.openxmlformats.org/officeDocument/2006/relationships/image" Target="../media/image477.emf"/><Relationship Id="rId22" Type="http://schemas.openxmlformats.org/officeDocument/2006/relationships/image" Target="../media/image481.emf"/><Relationship Id="rId27" Type="http://schemas.openxmlformats.org/officeDocument/2006/relationships/oleObject" Target="../embeddings/oleObject469.bin"/><Relationship Id="rId30" Type="http://schemas.openxmlformats.org/officeDocument/2006/relationships/image" Target="../media/image485.emf"/><Relationship Id="rId35" Type="http://schemas.openxmlformats.org/officeDocument/2006/relationships/oleObject" Target="../embeddings/oleObject47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emf"/><Relationship Id="rId13" Type="http://schemas.openxmlformats.org/officeDocument/2006/relationships/oleObject" Target="../embeddings/oleObject478.bin"/><Relationship Id="rId18" Type="http://schemas.openxmlformats.org/officeDocument/2006/relationships/image" Target="../media/image495.wmf"/><Relationship Id="rId26" Type="http://schemas.openxmlformats.org/officeDocument/2006/relationships/image" Target="../media/image499.emf"/><Relationship Id="rId3" Type="http://schemas.openxmlformats.org/officeDocument/2006/relationships/notesSlide" Target="../notesSlides/notesSlide55.xml"/><Relationship Id="rId21" Type="http://schemas.openxmlformats.org/officeDocument/2006/relationships/oleObject" Target="../embeddings/oleObject482.bin"/><Relationship Id="rId34" Type="http://schemas.openxmlformats.org/officeDocument/2006/relationships/image" Target="../media/image503.emf"/><Relationship Id="rId7" Type="http://schemas.openxmlformats.org/officeDocument/2006/relationships/oleObject" Target="../embeddings/oleObject475.bin"/><Relationship Id="rId12" Type="http://schemas.openxmlformats.org/officeDocument/2006/relationships/image" Target="../media/image492.emf"/><Relationship Id="rId17" Type="http://schemas.openxmlformats.org/officeDocument/2006/relationships/oleObject" Target="../embeddings/oleObject480.bin"/><Relationship Id="rId25" Type="http://schemas.openxmlformats.org/officeDocument/2006/relationships/oleObject" Target="../embeddings/oleObject484.bin"/><Relationship Id="rId33" Type="http://schemas.openxmlformats.org/officeDocument/2006/relationships/oleObject" Target="../embeddings/oleObject48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4.emf"/><Relationship Id="rId20" Type="http://schemas.openxmlformats.org/officeDocument/2006/relationships/image" Target="../media/image496.wmf"/><Relationship Id="rId29" Type="http://schemas.openxmlformats.org/officeDocument/2006/relationships/oleObject" Target="../embeddings/oleObject486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489.emf"/><Relationship Id="rId11" Type="http://schemas.openxmlformats.org/officeDocument/2006/relationships/oleObject" Target="../embeddings/oleObject477.bin"/><Relationship Id="rId24" Type="http://schemas.openxmlformats.org/officeDocument/2006/relationships/image" Target="../media/image498.emf"/><Relationship Id="rId32" Type="http://schemas.openxmlformats.org/officeDocument/2006/relationships/image" Target="../media/image502.emf"/><Relationship Id="rId5" Type="http://schemas.openxmlformats.org/officeDocument/2006/relationships/oleObject" Target="../embeddings/oleObject474.bin"/><Relationship Id="rId15" Type="http://schemas.openxmlformats.org/officeDocument/2006/relationships/oleObject" Target="../embeddings/oleObject479.bin"/><Relationship Id="rId23" Type="http://schemas.openxmlformats.org/officeDocument/2006/relationships/oleObject" Target="../embeddings/oleObject483.bin"/><Relationship Id="rId28" Type="http://schemas.openxmlformats.org/officeDocument/2006/relationships/image" Target="../media/image500.emf"/><Relationship Id="rId10" Type="http://schemas.openxmlformats.org/officeDocument/2006/relationships/image" Target="../media/image491.emf"/><Relationship Id="rId19" Type="http://schemas.openxmlformats.org/officeDocument/2006/relationships/oleObject" Target="../embeddings/oleObject481.bin"/><Relationship Id="rId31" Type="http://schemas.openxmlformats.org/officeDocument/2006/relationships/oleObject" Target="../embeddings/oleObject48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76.bin"/><Relationship Id="rId14" Type="http://schemas.openxmlformats.org/officeDocument/2006/relationships/image" Target="../media/image493.emf"/><Relationship Id="rId22" Type="http://schemas.openxmlformats.org/officeDocument/2006/relationships/image" Target="../media/image497.wmf"/><Relationship Id="rId27" Type="http://schemas.openxmlformats.org/officeDocument/2006/relationships/oleObject" Target="../embeddings/oleObject485.bin"/><Relationship Id="rId30" Type="http://schemas.openxmlformats.org/officeDocument/2006/relationships/image" Target="../media/image501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5.emf"/><Relationship Id="rId13" Type="http://schemas.openxmlformats.org/officeDocument/2006/relationships/oleObject" Target="../embeddings/oleObject493.bin"/><Relationship Id="rId18" Type="http://schemas.openxmlformats.org/officeDocument/2006/relationships/image" Target="../media/image510.emf"/><Relationship Id="rId26" Type="http://schemas.openxmlformats.org/officeDocument/2006/relationships/image" Target="../media/image514.emf"/><Relationship Id="rId39" Type="http://schemas.openxmlformats.org/officeDocument/2006/relationships/oleObject" Target="../embeddings/oleObject506.bin"/><Relationship Id="rId3" Type="http://schemas.openxmlformats.org/officeDocument/2006/relationships/notesSlide" Target="../notesSlides/notesSlide56.xml"/><Relationship Id="rId21" Type="http://schemas.openxmlformats.org/officeDocument/2006/relationships/oleObject" Target="../embeddings/oleObject497.bin"/><Relationship Id="rId34" Type="http://schemas.openxmlformats.org/officeDocument/2006/relationships/image" Target="../media/image518.emf"/><Relationship Id="rId7" Type="http://schemas.openxmlformats.org/officeDocument/2006/relationships/oleObject" Target="../embeddings/oleObject490.bin"/><Relationship Id="rId12" Type="http://schemas.openxmlformats.org/officeDocument/2006/relationships/image" Target="../media/image507.emf"/><Relationship Id="rId17" Type="http://schemas.openxmlformats.org/officeDocument/2006/relationships/oleObject" Target="../embeddings/oleObject495.bin"/><Relationship Id="rId25" Type="http://schemas.openxmlformats.org/officeDocument/2006/relationships/oleObject" Target="../embeddings/oleObject499.bin"/><Relationship Id="rId33" Type="http://schemas.openxmlformats.org/officeDocument/2006/relationships/oleObject" Target="../embeddings/oleObject503.bin"/><Relationship Id="rId38" Type="http://schemas.openxmlformats.org/officeDocument/2006/relationships/image" Target="../media/image52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9.emf"/><Relationship Id="rId20" Type="http://schemas.openxmlformats.org/officeDocument/2006/relationships/image" Target="../media/image511.emf"/><Relationship Id="rId29" Type="http://schemas.openxmlformats.org/officeDocument/2006/relationships/oleObject" Target="../embeddings/oleObject501.bin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04.emf"/><Relationship Id="rId11" Type="http://schemas.openxmlformats.org/officeDocument/2006/relationships/oleObject" Target="../embeddings/oleObject492.bin"/><Relationship Id="rId24" Type="http://schemas.openxmlformats.org/officeDocument/2006/relationships/image" Target="../media/image513.emf"/><Relationship Id="rId32" Type="http://schemas.openxmlformats.org/officeDocument/2006/relationships/image" Target="../media/image517.emf"/><Relationship Id="rId37" Type="http://schemas.openxmlformats.org/officeDocument/2006/relationships/oleObject" Target="../embeddings/oleObject505.bin"/><Relationship Id="rId40" Type="http://schemas.openxmlformats.org/officeDocument/2006/relationships/image" Target="../media/image521.emf"/><Relationship Id="rId5" Type="http://schemas.openxmlformats.org/officeDocument/2006/relationships/oleObject" Target="../embeddings/oleObject489.bin"/><Relationship Id="rId15" Type="http://schemas.openxmlformats.org/officeDocument/2006/relationships/oleObject" Target="../embeddings/oleObject494.bin"/><Relationship Id="rId23" Type="http://schemas.openxmlformats.org/officeDocument/2006/relationships/oleObject" Target="../embeddings/oleObject498.bin"/><Relationship Id="rId28" Type="http://schemas.openxmlformats.org/officeDocument/2006/relationships/image" Target="../media/image515.emf"/><Relationship Id="rId36" Type="http://schemas.openxmlformats.org/officeDocument/2006/relationships/image" Target="../media/image519.emf"/><Relationship Id="rId10" Type="http://schemas.openxmlformats.org/officeDocument/2006/relationships/image" Target="../media/image506.emf"/><Relationship Id="rId19" Type="http://schemas.openxmlformats.org/officeDocument/2006/relationships/oleObject" Target="../embeddings/oleObject496.bin"/><Relationship Id="rId31" Type="http://schemas.openxmlformats.org/officeDocument/2006/relationships/oleObject" Target="../embeddings/oleObject502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491.bin"/><Relationship Id="rId14" Type="http://schemas.openxmlformats.org/officeDocument/2006/relationships/image" Target="../media/image508.emf"/><Relationship Id="rId22" Type="http://schemas.openxmlformats.org/officeDocument/2006/relationships/image" Target="../media/image512.emf"/><Relationship Id="rId27" Type="http://schemas.openxmlformats.org/officeDocument/2006/relationships/oleObject" Target="../embeddings/oleObject500.bin"/><Relationship Id="rId30" Type="http://schemas.openxmlformats.org/officeDocument/2006/relationships/image" Target="../media/image516.emf"/><Relationship Id="rId35" Type="http://schemas.openxmlformats.org/officeDocument/2006/relationships/oleObject" Target="../embeddings/oleObject50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3.emf"/><Relationship Id="rId13" Type="http://schemas.openxmlformats.org/officeDocument/2006/relationships/oleObject" Target="../embeddings/oleObject511.bin"/><Relationship Id="rId18" Type="http://schemas.openxmlformats.org/officeDocument/2006/relationships/image" Target="../media/image528.emf"/><Relationship Id="rId26" Type="http://schemas.openxmlformats.org/officeDocument/2006/relationships/image" Target="../media/image532.emf"/><Relationship Id="rId39" Type="http://schemas.openxmlformats.org/officeDocument/2006/relationships/oleObject" Target="../embeddings/oleObject524.bin"/><Relationship Id="rId3" Type="http://schemas.openxmlformats.org/officeDocument/2006/relationships/notesSlide" Target="../notesSlides/notesSlide57.xml"/><Relationship Id="rId21" Type="http://schemas.openxmlformats.org/officeDocument/2006/relationships/oleObject" Target="../embeddings/oleObject515.bin"/><Relationship Id="rId34" Type="http://schemas.openxmlformats.org/officeDocument/2006/relationships/image" Target="../media/image536.emf"/><Relationship Id="rId42" Type="http://schemas.openxmlformats.org/officeDocument/2006/relationships/image" Target="../media/image540.emf"/><Relationship Id="rId7" Type="http://schemas.openxmlformats.org/officeDocument/2006/relationships/oleObject" Target="../embeddings/oleObject508.bin"/><Relationship Id="rId12" Type="http://schemas.openxmlformats.org/officeDocument/2006/relationships/image" Target="../media/image525.emf"/><Relationship Id="rId17" Type="http://schemas.openxmlformats.org/officeDocument/2006/relationships/oleObject" Target="../embeddings/oleObject513.bin"/><Relationship Id="rId25" Type="http://schemas.openxmlformats.org/officeDocument/2006/relationships/oleObject" Target="../embeddings/oleObject517.bin"/><Relationship Id="rId33" Type="http://schemas.openxmlformats.org/officeDocument/2006/relationships/oleObject" Target="../embeddings/oleObject521.bin"/><Relationship Id="rId38" Type="http://schemas.openxmlformats.org/officeDocument/2006/relationships/image" Target="../media/image5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7.emf"/><Relationship Id="rId20" Type="http://schemas.openxmlformats.org/officeDocument/2006/relationships/image" Target="../media/image529.emf"/><Relationship Id="rId29" Type="http://schemas.openxmlformats.org/officeDocument/2006/relationships/oleObject" Target="../embeddings/oleObject519.bin"/><Relationship Id="rId41" Type="http://schemas.openxmlformats.org/officeDocument/2006/relationships/oleObject" Target="../embeddings/oleObject525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22.emf"/><Relationship Id="rId11" Type="http://schemas.openxmlformats.org/officeDocument/2006/relationships/oleObject" Target="../embeddings/oleObject510.bin"/><Relationship Id="rId24" Type="http://schemas.openxmlformats.org/officeDocument/2006/relationships/image" Target="../media/image531.emf"/><Relationship Id="rId32" Type="http://schemas.openxmlformats.org/officeDocument/2006/relationships/image" Target="../media/image535.emf"/><Relationship Id="rId37" Type="http://schemas.openxmlformats.org/officeDocument/2006/relationships/oleObject" Target="../embeddings/oleObject523.bin"/><Relationship Id="rId40" Type="http://schemas.openxmlformats.org/officeDocument/2006/relationships/image" Target="../media/image539.emf"/><Relationship Id="rId5" Type="http://schemas.openxmlformats.org/officeDocument/2006/relationships/oleObject" Target="../embeddings/oleObject507.bin"/><Relationship Id="rId15" Type="http://schemas.openxmlformats.org/officeDocument/2006/relationships/oleObject" Target="../embeddings/oleObject512.bin"/><Relationship Id="rId23" Type="http://schemas.openxmlformats.org/officeDocument/2006/relationships/oleObject" Target="../embeddings/oleObject516.bin"/><Relationship Id="rId28" Type="http://schemas.openxmlformats.org/officeDocument/2006/relationships/image" Target="../media/image533.emf"/><Relationship Id="rId36" Type="http://schemas.openxmlformats.org/officeDocument/2006/relationships/image" Target="../media/image537.emf"/><Relationship Id="rId10" Type="http://schemas.openxmlformats.org/officeDocument/2006/relationships/image" Target="../media/image524.emf"/><Relationship Id="rId19" Type="http://schemas.openxmlformats.org/officeDocument/2006/relationships/oleObject" Target="../embeddings/oleObject514.bin"/><Relationship Id="rId31" Type="http://schemas.openxmlformats.org/officeDocument/2006/relationships/oleObject" Target="../embeddings/oleObject520.bin"/><Relationship Id="rId44" Type="http://schemas.openxmlformats.org/officeDocument/2006/relationships/image" Target="../media/image54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09.bin"/><Relationship Id="rId14" Type="http://schemas.openxmlformats.org/officeDocument/2006/relationships/image" Target="../media/image526.emf"/><Relationship Id="rId22" Type="http://schemas.openxmlformats.org/officeDocument/2006/relationships/image" Target="../media/image530.emf"/><Relationship Id="rId27" Type="http://schemas.openxmlformats.org/officeDocument/2006/relationships/oleObject" Target="../embeddings/oleObject518.bin"/><Relationship Id="rId30" Type="http://schemas.openxmlformats.org/officeDocument/2006/relationships/image" Target="../media/image534.emf"/><Relationship Id="rId35" Type="http://schemas.openxmlformats.org/officeDocument/2006/relationships/oleObject" Target="../embeddings/oleObject522.bin"/><Relationship Id="rId43" Type="http://schemas.openxmlformats.org/officeDocument/2006/relationships/oleObject" Target="../embeddings/oleObject52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3.emf"/><Relationship Id="rId13" Type="http://schemas.openxmlformats.org/officeDocument/2006/relationships/oleObject" Target="../embeddings/oleObject531.bin"/><Relationship Id="rId18" Type="http://schemas.openxmlformats.org/officeDocument/2006/relationships/image" Target="../media/image548.emf"/><Relationship Id="rId26" Type="http://schemas.openxmlformats.org/officeDocument/2006/relationships/image" Target="../media/image552.emf"/><Relationship Id="rId3" Type="http://schemas.openxmlformats.org/officeDocument/2006/relationships/notesSlide" Target="../notesSlides/notesSlide58.xml"/><Relationship Id="rId21" Type="http://schemas.openxmlformats.org/officeDocument/2006/relationships/oleObject" Target="../embeddings/oleObject535.bin"/><Relationship Id="rId34" Type="http://schemas.openxmlformats.org/officeDocument/2006/relationships/image" Target="../media/image556.emf"/><Relationship Id="rId7" Type="http://schemas.openxmlformats.org/officeDocument/2006/relationships/oleObject" Target="../embeddings/oleObject528.bin"/><Relationship Id="rId12" Type="http://schemas.openxmlformats.org/officeDocument/2006/relationships/image" Target="../media/image545.emf"/><Relationship Id="rId17" Type="http://schemas.openxmlformats.org/officeDocument/2006/relationships/oleObject" Target="../embeddings/oleObject533.bin"/><Relationship Id="rId25" Type="http://schemas.openxmlformats.org/officeDocument/2006/relationships/oleObject" Target="../embeddings/oleObject537.bin"/><Relationship Id="rId33" Type="http://schemas.openxmlformats.org/officeDocument/2006/relationships/oleObject" Target="../embeddings/oleObject541.bin"/><Relationship Id="rId38" Type="http://schemas.openxmlformats.org/officeDocument/2006/relationships/image" Target="../media/image55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7.emf"/><Relationship Id="rId20" Type="http://schemas.openxmlformats.org/officeDocument/2006/relationships/image" Target="../media/image549.emf"/><Relationship Id="rId29" Type="http://schemas.openxmlformats.org/officeDocument/2006/relationships/oleObject" Target="../embeddings/oleObject539.bin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42.emf"/><Relationship Id="rId11" Type="http://schemas.openxmlformats.org/officeDocument/2006/relationships/oleObject" Target="../embeddings/oleObject530.bin"/><Relationship Id="rId24" Type="http://schemas.openxmlformats.org/officeDocument/2006/relationships/image" Target="../media/image551.emf"/><Relationship Id="rId32" Type="http://schemas.openxmlformats.org/officeDocument/2006/relationships/image" Target="../media/image555.emf"/><Relationship Id="rId37" Type="http://schemas.openxmlformats.org/officeDocument/2006/relationships/oleObject" Target="../embeddings/oleObject543.bin"/><Relationship Id="rId5" Type="http://schemas.openxmlformats.org/officeDocument/2006/relationships/oleObject" Target="../embeddings/oleObject527.bin"/><Relationship Id="rId15" Type="http://schemas.openxmlformats.org/officeDocument/2006/relationships/oleObject" Target="../embeddings/oleObject532.bin"/><Relationship Id="rId23" Type="http://schemas.openxmlformats.org/officeDocument/2006/relationships/oleObject" Target="../embeddings/oleObject536.bin"/><Relationship Id="rId28" Type="http://schemas.openxmlformats.org/officeDocument/2006/relationships/image" Target="../media/image553.emf"/><Relationship Id="rId36" Type="http://schemas.openxmlformats.org/officeDocument/2006/relationships/image" Target="../media/image557.emf"/><Relationship Id="rId10" Type="http://schemas.openxmlformats.org/officeDocument/2006/relationships/image" Target="../media/image544.emf"/><Relationship Id="rId19" Type="http://schemas.openxmlformats.org/officeDocument/2006/relationships/oleObject" Target="../embeddings/oleObject534.bin"/><Relationship Id="rId31" Type="http://schemas.openxmlformats.org/officeDocument/2006/relationships/oleObject" Target="../embeddings/oleObject540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529.bin"/><Relationship Id="rId14" Type="http://schemas.openxmlformats.org/officeDocument/2006/relationships/image" Target="../media/image546.emf"/><Relationship Id="rId22" Type="http://schemas.openxmlformats.org/officeDocument/2006/relationships/image" Target="../media/image550.emf"/><Relationship Id="rId27" Type="http://schemas.openxmlformats.org/officeDocument/2006/relationships/oleObject" Target="../embeddings/oleObject538.bin"/><Relationship Id="rId30" Type="http://schemas.openxmlformats.org/officeDocument/2006/relationships/image" Target="../media/image554.emf"/><Relationship Id="rId35" Type="http://schemas.openxmlformats.org/officeDocument/2006/relationships/oleObject" Target="../embeddings/oleObject542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emf"/><Relationship Id="rId13" Type="http://schemas.openxmlformats.org/officeDocument/2006/relationships/oleObject" Target="../embeddings/oleObject548.bin"/><Relationship Id="rId18" Type="http://schemas.openxmlformats.org/officeDocument/2006/relationships/image" Target="../media/image565.emf"/><Relationship Id="rId26" Type="http://schemas.openxmlformats.org/officeDocument/2006/relationships/image" Target="../media/image569.emf"/><Relationship Id="rId3" Type="http://schemas.openxmlformats.org/officeDocument/2006/relationships/notesSlide" Target="../notesSlides/notesSlide59.xml"/><Relationship Id="rId21" Type="http://schemas.openxmlformats.org/officeDocument/2006/relationships/oleObject" Target="../embeddings/oleObject552.bin"/><Relationship Id="rId34" Type="http://schemas.openxmlformats.org/officeDocument/2006/relationships/image" Target="../media/image573.emf"/><Relationship Id="rId7" Type="http://schemas.openxmlformats.org/officeDocument/2006/relationships/oleObject" Target="../embeddings/oleObject545.bin"/><Relationship Id="rId12" Type="http://schemas.openxmlformats.org/officeDocument/2006/relationships/image" Target="../media/image562.emf"/><Relationship Id="rId17" Type="http://schemas.openxmlformats.org/officeDocument/2006/relationships/oleObject" Target="../embeddings/oleObject550.bin"/><Relationship Id="rId25" Type="http://schemas.openxmlformats.org/officeDocument/2006/relationships/oleObject" Target="../embeddings/oleObject554.bin"/><Relationship Id="rId33" Type="http://schemas.openxmlformats.org/officeDocument/2006/relationships/oleObject" Target="../embeddings/oleObject5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4.emf"/><Relationship Id="rId20" Type="http://schemas.openxmlformats.org/officeDocument/2006/relationships/image" Target="../media/image566.emf"/><Relationship Id="rId29" Type="http://schemas.openxmlformats.org/officeDocument/2006/relationships/oleObject" Target="../embeddings/oleObject556.bin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59.emf"/><Relationship Id="rId11" Type="http://schemas.openxmlformats.org/officeDocument/2006/relationships/oleObject" Target="../embeddings/oleObject547.bin"/><Relationship Id="rId24" Type="http://schemas.openxmlformats.org/officeDocument/2006/relationships/image" Target="../media/image568.emf"/><Relationship Id="rId32" Type="http://schemas.openxmlformats.org/officeDocument/2006/relationships/image" Target="../media/image572.emf"/><Relationship Id="rId5" Type="http://schemas.openxmlformats.org/officeDocument/2006/relationships/oleObject" Target="../embeddings/oleObject544.bin"/><Relationship Id="rId15" Type="http://schemas.openxmlformats.org/officeDocument/2006/relationships/oleObject" Target="../embeddings/oleObject549.bin"/><Relationship Id="rId23" Type="http://schemas.openxmlformats.org/officeDocument/2006/relationships/oleObject" Target="../embeddings/oleObject553.bin"/><Relationship Id="rId28" Type="http://schemas.openxmlformats.org/officeDocument/2006/relationships/image" Target="../media/image570.emf"/><Relationship Id="rId10" Type="http://schemas.openxmlformats.org/officeDocument/2006/relationships/image" Target="../media/image561.emf"/><Relationship Id="rId19" Type="http://schemas.openxmlformats.org/officeDocument/2006/relationships/oleObject" Target="../embeddings/oleObject551.bin"/><Relationship Id="rId31" Type="http://schemas.openxmlformats.org/officeDocument/2006/relationships/oleObject" Target="../embeddings/oleObject55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546.bin"/><Relationship Id="rId14" Type="http://schemas.openxmlformats.org/officeDocument/2006/relationships/image" Target="../media/image563.emf"/><Relationship Id="rId22" Type="http://schemas.openxmlformats.org/officeDocument/2006/relationships/image" Target="../media/image567.emf"/><Relationship Id="rId27" Type="http://schemas.openxmlformats.org/officeDocument/2006/relationships/oleObject" Target="../embeddings/oleObject555.bin"/><Relationship Id="rId30" Type="http://schemas.openxmlformats.org/officeDocument/2006/relationships/image" Target="../media/image571.emf"/><Relationship Id="rId35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emf"/><Relationship Id="rId5" Type="http://schemas.openxmlformats.org/officeDocument/2006/relationships/image" Target="../media/image20.jpe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.png"/><Relationship Id="rId9" Type="http://schemas.openxmlformats.org/officeDocument/2006/relationships/image" Target="../media/image17.emf"/><Relationship Id="rId1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1.bin"/><Relationship Id="rId13" Type="http://schemas.openxmlformats.org/officeDocument/2006/relationships/image" Target="../media/image578.emf"/><Relationship Id="rId18" Type="http://schemas.openxmlformats.org/officeDocument/2006/relationships/oleObject" Target="../embeddings/oleObject566.bin"/><Relationship Id="rId26" Type="http://schemas.openxmlformats.org/officeDocument/2006/relationships/image" Target="../media/image3.png"/><Relationship Id="rId3" Type="http://schemas.openxmlformats.org/officeDocument/2006/relationships/notesSlide" Target="../notesSlides/notesSlide60.xml"/><Relationship Id="rId21" Type="http://schemas.openxmlformats.org/officeDocument/2006/relationships/image" Target="../media/image582.emf"/><Relationship Id="rId7" Type="http://schemas.openxmlformats.org/officeDocument/2006/relationships/image" Target="../media/image575.emf"/><Relationship Id="rId12" Type="http://schemas.openxmlformats.org/officeDocument/2006/relationships/oleObject" Target="../embeddings/oleObject563.bin"/><Relationship Id="rId17" Type="http://schemas.openxmlformats.org/officeDocument/2006/relationships/image" Target="../media/image580.emf"/><Relationship Id="rId25" Type="http://schemas.openxmlformats.org/officeDocument/2006/relationships/image" Target="../media/image58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5.bin"/><Relationship Id="rId20" Type="http://schemas.openxmlformats.org/officeDocument/2006/relationships/oleObject" Target="../embeddings/oleObject567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60.bin"/><Relationship Id="rId11" Type="http://schemas.openxmlformats.org/officeDocument/2006/relationships/image" Target="../media/image577.emf"/><Relationship Id="rId24" Type="http://schemas.openxmlformats.org/officeDocument/2006/relationships/oleObject" Target="../embeddings/oleObject569.bin"/><Relationship Id="rId5" Type="http://schemas.openxmlformats.org/officeDocument/2006/relationships/image" Target="../media/image574.emf"/><Relationship Id="rId15" Type="http://schemas.openxmlformats.org/officeDocument/2006/relationships/image" Target="../media/image579.emf"/><Relationship Id="rId23" Type="http://schemas.openxmlformats.org/officeDocument/2006/relationships/image" Target="../media/image583.emf"/><Relationship Id="rId10" Type="http://schemas.openxmlformats.org/officeDocument/2006/relationships/oleObject" Target="../embeddings/oleObject562.bin"/><Relationship Id="rId19" Type="http://schemas.openxmlformats.org/officeDocument/2006/relationships/image" Target="../media/image581.emf"/><Relationship Id="rId4" Type="http://schemas.openxmlformats.org/officeDocument/2006/relationships/oleObject" Target="../embeddings/oleObject559.bin"/><Relationship Id="rId9" Type="http://schemas.openxmlformats.org/officeDocument/2006/relationships/image" Target="../media/image576.emf"/><Relationship Id="rId14" Type="http://schemas.openxmlformats.org/officeDocument/2006/relationships/oleObject" Target="../embeddings/oleObject564.bin"/><Relationship Id="rId22" Type="http://schemas.openxmlformats.org/officeDocument/2006/relationships/oleObject" Target="../embeddings/oleObject568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6.emf"/><Relationship Id="rId13" Type="http://schemas.openxmlformats.org/officeDocument/2006/relationships/slide" Target="slide2.xml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571.bin"/><Relationship Id="rId12" Type="http://schemas.openxmlformats.org/officeDocument/2006/relationships/image" Target="../media/image58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585.emf"/><Relationship Id="rId11" Type="http://schemas.openxmlformats.org/officeDocument/2006/relationships/oleObject" Target="../embeddings/oleObject573.bin"/><Relationship Id="rId5" Type="http://schemas.openxmlformats.org/officeDocument/2006/relationships/oleObject" Target="../embeddings/oleObject570.bin"/><Relationship Id="rId10" Type="http://schemas.openxmlformats.org/officeDocument/2006/relationships/image" Target="../media/image587.emf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572.bin"/><Relationship Id="rId1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emf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575.bin"/><Relationship Id="rId12" Type="http://schemas.openxmlformats.org/officeDocument/2006/relationships/image" Target="../media/image59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589.emf"/><Relationship Id="rId11" Type="http://schemas.openxmlformats.org/officeDocument/2006/relationships/oleObject" Target="../embeddings/oleObject577.bin"/><Relationship Id="rId5" Type="http://schemas.openxmlformats.org/officeDocument/2006/relationships/oleObject" Target="../embeddings/oleObject574.bin"/><Relationship Id="rId10" Type="http://schemas.openxmlformats.org/officeDocument/2006/relationships/image" Target="../media/image591.emf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576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4.emf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579.bin"/><Relationship Id="rId12" Type="http://schemas.openxmlformats.org/officeDocument/2006/relationships/image" Target="../media/image59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593.emf"/><Relationship Id="rId11" Type="http://schemas.openxmlformats.org/officeDocument/2006/relationships/oleObject" Target="../embeddings/oleObject581.bin"/><Relationship Id="rId5" Type="http://schemas.openxmlformats.org/officeDocument/2006/relationships/oleObject" Target="../embeddings/oleObject578.bin"/><Relationship Id="rId10" Type="http://schemas.openxmlformats.org/officeDocument/2006/relationships/image" Target="../media/image595.emf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58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4.bin"/><Relationship Id="rId13" Type="http://schemas.openxmlformats.org/officeDocument/2006/relationships/image" Target="../media/image601.emf"/><Relationship Id="rId18" Type="http://schemas.openxmlformats.org/officeDocument/2006/relationships/oleObject" Target="../embeddings/oleObject589.bin"/><Relationship Id="rId26" Type="http://schemas.openxmlformats.org/officeDocument/2006/relationships/oleObject" Target="../embeddings/oleObject593.bin"/><Relationship Id="rId39" Type="http://schemas.openxmlformats.org/officeDocument/2006/relationships/image" Target="../media/image614.emf"/><Relationship Id="rId3" Type="http://schemas.openxmlformats.org/officeDocument/2006/relationships/notesSlide" Target="../notesSlides/notesSlide64.xml"/><Relationship Id="rId21" Type="http://schemas.openxmlformats.org/officeDocument/2006/relationships/image" Target="../media/image605.emf"/><Relationship Id="rId34" Type="http://schemas.openxmlformats.org/officeDocument/2006/relationships/oleObject" Target="../embeddings/oleObject597.bin"/><Relationship Id="rId7" Type="http://schemas.openxmlformats.org/officeDocument/2006/relationships/image" Target="../media/image598.emf"/><Relationship Id="rId12" Type="http://schemas.openxmlformats.org/officeDocument/2006/relationships/oleObject" Target="../embeddings/oleObject586.bin"/><Relationship Id="rId17" Type="http://schemas.openxmlformats.org/officeDocument/2006/relationships/image" Target="../media/image603.emf"/><Relationship Id="rId25" Type="http://schemas.openxmlformats.org/officeDocument/2006/relationships/image" Target="../media/image607.emf"/><Relationship Id="rId33" Type="http://schemas.openxmlformats.org/officeDocument/2006/relationships/image" Target="../media/image611.emf"/><Relationship Id="rId38" Type="http://schemas.openxmlformats.org/officeDocument/2006/relationships/oleObject" Target="../embeddings/oleObject59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8.bin"/><Relationship Id="rId20" Type="http://schemas.openxmlformats.org/officeDocument/2006/relationships/oleObject" Target="../embeddings/oleObject590.bin"/><Relationship Id="rId29" Type="http://schemas.openxmlformats.org/officeDocument/2006/relationships/image" Target="../media/image609.emf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583.bin"/><Relationship Id="rId11" Type="http://schemas.openxmlformats.org/officeDocument/2006/relationships/image" Target="../media/image600.emf"/><Relationship Id="rId24" Type="http://schemas.openxmlformats.org/officeDocument/2006/relationships/oleObject" Target="../embeddings/oleObject592.bin"/><Relationship Id="rId32" Type="http://schemas.openxmlformats.org/officeDocument/2006/relationships/oleObject" Target="../embeddings/oleObject596.bin"/><Relationship Id="rId37" Type="http://schemas.openxmlformats.org/officeDocument/2006/relationships/image" Target="../media/image613.emf"/><Relationship Id="rId40" Type="http://schemas.openxmlformats.org/officeDocument/2006/relationships/image" Target="../media/image3.png"/><Relationship Id="rId5" Type="http://schemas.openxmlformats.org/officeDocument/2006/relationships/image" Target="../media/image597.emf"/><Relationship Id="rId15" Type="http://schemas.openxmlformats.org/officeDocument/2006/relationships/image" Target="../media/image602.emf"/><Relationship Id="rId23" Type="http://schemas.openxmlformats.org/officeDocument/2006/relationships/image" Target="../media/image606.emf"/><Relationship Id="rId28" Type="http://schemas.openxmlformats.org/officeDocument/2006/relationships/oleObject" Target="../embeddings/oleObject594.bin"/><Relationship Id="rId36" Type="http://schemas.openxmlformats.org/officeDocument/2006/relationships/oleObject" Target="../embeddings/oleObject598.bin"/><Relationship Id="rId10" Type="http://schemas.openxmlformats.org/officeDocument/2006/relationships/oleObject" Target="../embeddings/oleObject585.bin"/><Relationship Id="rId19" Type="http://schemas.openxmlformats.org/officeDocument/2006/relationships/image" Target="../media/image604.emf"/><Relationship Id="rId31" Type="http://schemas.openxmlformats.org/officeDocument/2006/relationships/image" Target="../media/image610.emf"/><Relationship Id="rId4" Type="http://schemas.openxmlformats.org/officeDocument/2006/relationships/oleObject" Target="../embeddings/oleObject582.bin"/><Relationship Id="rId9" Type="http://schemas.openxmlformats.org/officeDocument/2006/relationships/image" Target="../media/image599.emf"/><Relationship Id="rId14" Type="http://schemas.openxmlformats.org/officeDocument/2006/relationships/oleObject" Target="../embeddings/oleObject587.bin"/><Relationship Id="rId22" Type="http://schemas.openxmlformats.org/officeDocument/2006/relationships/oleObject" Target="../embeddings/oleObject591.bin"/><Relationship Id="rId27" Type="http://schemas.openxmlformats.org/officeDocument/2006/relationships/image" Target="../media/image608.emf"/><Relationship Id="rId30" Type="http://schemas.openxmlformats.org/officeDocument/2006/relationships/oleObject" Target="../embeddings/oleObject595.bin"/><Relationship Id="rId35" Type="http://schemas.openxmlformats.org/officeDocument/2006/relationships/image" Target="../media/image612.emf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04.bin"/><Relationship Id="rId18" Type="http://schemas.openxmlformats.org/officeDocument/2006/relationships/image" Target="../media/image621.emf"/><Relationship Id="rId26" Type="http://schemas.openxmlformats.org/officeDocument/2006/relationships/image" Target="../media/image625.emf"/><Relationship Id="rId39" Type="http://schemas.openxmlformats.org/officeDocument/2006/relationships/oleObject" Target="../embeddings/oleObject617.bin"/><Relationship Id="rId3" Type="http://schemas.openxmlformats.org/officeDocument/2006/relationships/notesSlide" Target="../notesSlides/notesSlide65.xml"/><Relationship Id="rId21" Type="http://schemas.openxmlformats.org/officeDocument/2006/relationships/oleObject" Target="../embeddings/oleObject608.bin"/><Relationship Id="rId34" Type="http://schemas.openxmlformats.org/officeDocument/2006/relationships/image" Target="../media/image629.emf"/><Relationship Id="rId42" Type="http://schemas.openxmlformats.org/officeDocument/2006/relationships/image" Target="../media/image633.emf"/><Relationship Id="rId47" Type="http://schemas.openxmlformats.org/officeDocument/2006/relationships/oleObject" Target="../embeddings/oleObject621.bin"/><Relationship Id="rId50" Type="http://schemas.openxmlformats.org/officeDocument/2006/relationships/image" Target="../media/image637.emf"/><Relationship Id="rId7" Type="http://schemas.openxmlformats.org/officeDocument/2006/relationships/oleObject" Target="../embeddings/oleObject601.bin"/><Relationship Id="rId12" Type="http://schemas.openxmlformats.org/officeDocument/2006/relationships/image" Target="../media/image618.emf"/><Relationship Id="rId17" Type="http://schemas.openxmlformats.org/officeDocument/2006/relationships/oleObject" Target="../embeddings/oleObject606.bin"/><Relationship Id="rId25" Type="http://schemas.openxmlformats.org/officeDocument/2006/relationships/oleObject" Target="../embeddings/oleObject610.bin"/><Relationship Id="rId33" Type="http://schemas.openxmlformats.org/officeDocument/2006/relationships/oleObject" Target="../embeddings/oleObject614.bin"/><Relationship Id="rId38" Type="http://schemas.openxmlformats.org/officeDocument/2006/relationships/image" Target="../media/image631.emf"/><Relationship Id="rId46" Type="http://schemas.openxmlformats.org/officeDocument/2006/relationships/image" Target="../media/image63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0.emf"/><Relationship Id="rId20" Type="http://schemas.openxmlformats.org/officeDocument/2006/relationships/image" Target="../media/image622.emf"/><Relationship Id="rId29" Type="http://schemas.openxmlformats.org/officeDocument/2006/relationships/oleObject" Target="../embeddings/oleObject612.bin"/><Relationship Id="rId41" Type="http://schemas.openxmlformats.org/officeDocument/2006/relationships/oleObject" Target="../embeddings/oleObject618.bin"/><Relationship Id="rId1" Type="http://schemas.openxmlformats.org/officeDocument/2006/relationships/vmlDrawing" Target="../drawings/vmlDrawing61.vml"/><Relationship Id="rId6" Type="http://schemas.openxmlformats.org/officeDocument/2006/relationships/image" Target="../media/image615.emf"/><Relationship Id="rId11" Type="http://schemas.openxmlformats.org/officeDocument/2006/relationships/oleObject" Target="../embeddings/oleObject603.bin"/><Relationship Id="rId24" Type="http://schemas.openxmlformats.org/officeDocument/2006/relationships/image" Target="../media/image624.emf"/><Relationship Id="rId32" Type="http://schemas.openxmlformats.org/officeDocument/2006/relationships/image" Target="../media/image628.emf"/><Relationship Id="rId37" Type="http://schemas.openxmlformats.org/officeDocument/2006/relationships/oleObject" Target="../embeddings/oleObject616.bin"/><Relationship Id="rId40" Type="http://schemas.openxmlformats.org/officeDocument/2006/relationships/image" Target="../media/image632.emf"/><Relationship Id="rId45" Type="http://schemas.openxmlformats.org/officeDocument/2006/relationships/oleObject" Target="../embeddings/oleObject620.bin"/><Relationship Id="rId5" Type="http://schemas.openxmlformats.org/officeDocument/2006/relationships/oleObject" Target="../embeddings/oleObject600.bin"/><Relationship Id="rId15" Type="http://schemas.openxmlformats.org/officeDocument/2006/relationships/oleObject" Target="../embeddings/oleObject605.bin"/><Relationship Id="rId23" Type="http://schemas.openxmlformats.org/officeDocument/2006/relationships/oleObject" Target="../embeddings/oleObject609.bin"/><Relationship Id="rId28" Type="http://schemas.openxmlformats.org/officeDocument/2006/relationships/image" Target="../media/image626.emf"/><Relationship Id="rId36" Type="http://schemas.openxmlformats.org/officeDocument/2006/relationships/image" Target="../media/image630.emf"/><Relationship Id="rId49" Type="http://schemas.openxmlformats.org/officeDocument/2006/relationships/oleObject" Target="../embeddings/oleObject622.bin"/><Relationship Id="rId10" Type="http://schemas.openxmlformats.org/officeDocument/2006/relationships/image" Target="../media/image617.emf"/><Relationship Id="rId19" Type="http://schemas.openxmlformats.org/officeDocument/2006/relationships/oleObject" Target="../embeddings/oleObject607.bin"/><Relationship Id="rId31" Type="http://schemas.openxmlformats.org/officeDocument/2006/relationships/oleObject" Target="../embeddings/oleObject613.bin"/><Relationship Id="rId44" Type="http://schemas.openxmlformats.org/officeDocument/2006/relationships/image" Target="../media/image634.emf"/><Relationship Id="rId52" Type="http://schemas.openxmlformats.org/officeDocument/2006/relationships/image" Target="../media/image638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02.bin"/><Relationship Id="rId14" Type="http://schemas.openxmlformats.org/officeDocument/2006/relationships/image" Target="../media/image619.emf"/><Relationship Id="rId22" Type="http://schemas.openxmlformats.org/officeDocument/2006/relationships/image" Target="../media/image623.emf"/><Relationship Id="rId27" Type="http://schemas.openxmlformats.org/officeDocument/2006/relationships/oleObject" Target="../embeddings/oleObject611.bin"/><Relationship Id="rId30" Type="http://schemas.openxmlformats.org/officeDocument/2006/relationships/image" Target="../media/image627.emf"/><Relationship Id="rId35" Type="http://schemas.openxmlformats.org/officeDocument/2006/relationships/oleObject" Target="../embeddings/oleObject615.bin"/><Relationship Id="rId43" Type="http://schemas.openxmlformats.org/officeDocument/2006/relationships/oleObject" Target="../embeddings/oleObject619.bin"/><Relationship Id="rId48" Type="http://schemas.openxmlformats.org/officeDocument/2006/relationships/image" Target="../media/image636.emf"/><Relationship Id="rId8" Type="http://schemas.openxmlformats.org/officeDocument/2006/relationships/image" Target="../media/image616.emf"/><Relationship Id="rId51" Type="http://schemas.openxmlformats.org/officeDocument/2006/relationships/oleObject" Target="../embeddings/oleObject623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emf"/><Relationship Id="rId13" Type="http://schemas.openxmlformats.org/officeDocument/2006/relationships/oleObject" Target="../embeddings/oleObject628.bin"/><Relationship Id="rId18" Type="http://schemas.openxmlformats.org/officeDocument/2006/relationships/image" Target="../media/image645.emf"/><Relationship Id="rId26" Type="http://schemas.openxmlformats.org/officeDocument/2006/relationships/image" Target="../media/image649.emf"/><Relationship Id="rId3" Type="http://schemas.openxmlformats.org/officeDocument/2006/relationships/notesSlide" Target="../notesSlides/notesSlide66.xml"/><Relationship Id="rId21" Type="http://schemas.openxmlformats.org/officeDocument/2006/relationships/oleObject" Target="../embeddings/oleObject632.bin"/><Relationship Id="rId34" Type="http://schemas.openxmlformats.org/officeDocument/2006/relationships/image" Target="../media/image653.emf"/><Relationship Id="rId7" Type="http://schemas.openxmlformats.org/officeDocument/2006/relationships/oleObject" Target="../embeddings/oleObject625.bin"/><Relationship Id="rId12" Type="http://schemas.openxmlformats.org/officeDocument/2006/relationships/image" Target="../media/image642.emf"/><Relationship Id="rId17" Type="http://schemas.openxmlformats.org/officeDocument/2006/relationships/oleObject" Target="../embeddings/oleObject630.bin"/><Relationship Id="rId25" Type="http://schemas.openxmlformats.org/officeDocument/2006/relationships/oleObject" Target="../embeddings/oleObject634.bin"/><Relationship Id="rId33" Type="http://schemas.openxmlformats.org/officeDocument/2006/relationships/oleObject" Target="../embeddings/oleObject6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4.emf"/><Relationship Id="rId20" Type="http://schemas.openxmlformats.org/officeDocument/2006/relationships/image" Target="../media/image646.emf"/><Relationship Id="rId29" Type="http://schemas.openxmlformats.org/officeDocument/2006/relationships/oleObject" Target="../embeddings/oleObject636.bin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39.emf"/><Relationship Id="rId11" Type="http://schemas.openxmlformats.org/officeDocument/2006/relationships/oleObject" Target="../embeddings/oleObject627.bin"/><Relationship Id="rId24" Type="http://schemas.openxmlformats.org/officeDocument/2006/relationships/image" Target="../media/image648.emf"/><Relationship Id="rId32" Type="http://schemas.openxmlformats.org/officeDocument/2006/relationships/image" Target="../media/image652.emf"/><Relationship Id="rId5" Type="http://schemas.openxmlformats.org/officeDocument/2006/relationships/oleObject" Target="../embeddings/oleObject624.bin"/><Relationship Id="rId15" Type="http://schemas.openxmlformats.org/officeDocument/2006/relationships/oleObject" Target="../embeddings/oleObject629.bin"/><Relationship Id="rId23" Type="http://schemas.openxmlformats.org/officeDocument/2006/relationships/oleObject" Target="../embeddings/oleObject633.bin"/><Relationship Id="rId28" Type="http://schemas.openxmlformats.org/officeDocument/2006/relationships/image" Target="../media/image650.emf"/><Relationship Id="rId10" Type="http://schemas.openxmlformats.org/officeDocument/2006/relationships/image" Target="../media/image641.emf"/><Relationship Id="rId19" Type="http://schemas.openxmlformats.org/officeDocument/2006/relationships/oleObject" Target="../embeddings/oleObject631.bin"/><Relationship Id="rId31" Type="http://schemas.openxmlformats.org/officeDocument/2006/relationships/oleObject" Target="../embeddings/oleObject637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626.bin"/><Relationship Id="rId14" Type="http://schemas.openxmlformats.org/officeDocument/2006/relationships/image" Target="../media/image643.emf"/><Relationship Id="rId22" Type="http://schemas.openxmlformats.org/officeDocument/2006/relationships/image" Target="../media/image647.emf"/><Relationship Id="rId27" Type="http://schemas.openxmlformats.org/officeDocument/2006/relationships/oleObject" Target="../embeddings/oleObject635.bin"/><Relationship Id="rId30" Type="http://schemas.openxmlformats.org/officeDocument/2006/relationships/image" Target="../media/image651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5.emf"/><Relationship Id="rId13" Type="http://schemas.openxmlformats.org/officeDocument/2006/relationships/oleObject" Target="../embeddings/oleObject643.bin"/><Relationship Id="rId18" Type="http://schemas.openxmlformats.org/officeDocument/2006/relationships/image" Target="../media/image660.emf"/><Relationship Id="rId26" Type="http://schemas.openxmlformats.org/officeDocument/2006/relationships/image" Target="../media/image664.emf"/><Relationship Id="rId39" Type="http://schemas.openxmlformats.org/officeDocument/2006/relationships/oleObject" Target="../embeddings/oleObject656.bin"/><Relationship Id="rId3" Type="http://schemas.openxmlformats.org/officeDocument/2006/relationships/notesSlide" Target="../notesSlides/notesSlide67.xml"/><Relationship Id="rId21" Type="http://schemas.openxmlformats.org/officeDocument/2006/relationships/oleObject" Target="../embeddings/oleObject647.bin"/><Relationship Id="rId34" Type="http://schemas.openxmlformats.org/officeDocument/2006/relationships/image" Target="../media/image668.emf"/><Relationship Id="rId42" Type="http://schemas.openxmlformats.org/officeDocument/2006/relationships/image" Target="../media/image672.emf"/><Relationship Id="rId7" Type="http://schemas.openxmlformats.org/officeDocument/2006/relationships/oleObject" Target="../embeddings/oleObject640.bin"/><Relationship Id="rId12" Type="http://schemas.openxmlformats.org/officeDocument/2006/relationships/image" Target="../media/image657.emf"/><Relationship Id="rId17" Type="http://schemas.openxmlformats.org/officeDocument/2006/relationships/oleObject" Target="../embeddings/oleObject645.bin"/><Relationship Id="rId25" Type="http://schemas.openxmlformats.org/officeDocument/2006/relationships/oleObject" Target="../embeddings/oleObject649.bin"/><Relationship Id="rId33" Type="http://schemas.openxmlformats.org/officeDocument/2006/relationships/oleObject" Target="../embeddings/oleObject653.bin"/><Relationship Id="rId38" Type="http://schemas.openxmlformats.org/officeDocument/2006/relationships/image" Target="../media/image67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9.emf"/><Relationship Id="rId20" Type="http://schemas.openxmlformats.org/officeDocument/2006/relationships/image" Target="../media/image661.emf"/><Relationship Id="rId29" Type="http://schemas.openxmlformats.org/officeDocument/2006/relationships/oleObject" Target="../embeddings/oleObject651.bin"/><Relationship Id="rId41" Type="http://schemas.openxmlformats.org/officeDocument/2006/relationships/oleObject" Target="../embeddings/oleObject657.bin"/><Relationship Id="rId1" Type="http://schemas.openxmlformats.org/officeDocument/2006/relationships/vmlDrawing" Target="../drawings/vmlDrawing63.vml"/><Relationship Id="rId6" Type="http://schemas.openxmlformats.org/officeDocument/2006/relationships/image" Target="../media/image654.emf"/><Relationship Id="rId11" Type="http://schemas.openxmlformats.org/officeDocument/2006/relationships/oleObject" Target="../embeddings/oleObject642.bin"/><Relationship Id="rId24" Type="http://schemas.openxmlformats.org/officeDocument/2006/relationships/image" Target="../media/image663.emf"/><Relationship Id="rId32" Type="http://schemas.openxmlformats.org/officeDocument/2006/relationships/image" Target="../media/image667.emf"/><Relationship Id="rId37" Type="http://schemas.openxmlformats.org/officeDocument/2006/relationships/oleObject" Target="../embeddings/oleObject655.bin"/><Relationship Id="rId40" Type="http://schemas.openxmlformats.org/officeDocument/2006/relationships/image" Target="../media/image671.emf"/><Relationship Id="rId5" Type="http://schemas.openxmlformats.org/officeDocument/2006/relationships/oleObject" Target="../embeddings/oleObject639.bin"/><Relationship Id="rId15" Type="http://schemas.openxmlformats.org/officeDocument/2006/relationships/oleObject" Target="../embeddings/oleObject644.bin"/><Relationship Id="rId23" Type="http://schemas.openxmlformats.org/officeDocument/2006/relationships/oleObject" Target="../embeddings/oleObject648.bin"/><Relationship Id="rId28" Type="http://schemas.openxmlformats.org/officeDocument/2006/relationships/image" Target="../media/image665.emf"/><Relationship Id="rId36" Type="http://schemas.openxmlformats.org/officeDocument/2006/relationships/image" Target="../media/image669.emf"/><Relationship Id="rId10" Type="http://schemas.openxmlformats.org/officeDocument/2006/relationships/image" Target="../media/image656.emf"/><Relationship Id="rId19" Type="http://schemas.openxmlformats.org/officeDocument/2006/relationships/oleObject" Target="../embeddings/oleObject646.bin"/><Relationship Id="rId31" Type="http://schemas.openxmlformats.org/officeDocument/2006/relationships/oleObject" Target="../embeddings/oleObject652.bin"/><Relationship Id="rId44" Type="http://schemas.openxmlformats.org/officeDocument/2006/relationships/image" Target="../media/image673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41.bin"/><Relationship Id="rId14" Type="http://schemas.openxmlformats.org/officeDocument/2006/relationships/image" Target="../media/image658.emf"/><Relationship Id="rId22" Type="http://schemas.openxmlformats.org/officeDocument/2006/relationships/image" Target="../media/image662.emf"/><Relationship Id="rId27" Type="http://schemas.openxmlformats.org/officeDocument/2006/relationships/oleObject" Target="../embeddings/oleObject650.bin"/><Relationship Id="rId30" Type="http://schemas.openxmlformats.org/officeDocument/2006/relationships/image" Target="../media/image666.emf"/><Relationship Id="rId35" Type="http://schemas.openxmlformats.org/officeDocument/2006/relationships/oleObject" Target="../embeddings/oleObject654.bin"/><Relationship Id="rId43" Type="http://schemas.openxmlformats.org/officeDocument/2006/relationships/oleObject" Target="../embeddings/oleObject658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5.emf"/><Relationship Id="rId13" Type="http://schemas.openxmlformats.org/officeDocument/2006/relationships/oleObject" Target="../embeddings/oleObject663.bin"/><Relationship Id="rId18" Type="http://schemas.openxmlformats.org/officeDocument/2006/relationships/image" Target="../media/image680.emf"/><Relationship Id="rId26" Type="http://schemas.openxmlformats.org/officeDocument/2006/relationships/image" Target="../media/image684.emf"/><Relationship Id="rId3" Type="http://schemas.openxmlformats.org/officeDocument/2006/relationships/notesSlide" Target="../notesSlides/notesSlide68.xml"/><Relationship Id="rId21" Type="http://schemas.openxmlformats.org/officeDocument/2006/relationships/oleObject" Target="../embeddings/oleObject667.bin"/><Relationship Id="rId7" Type="http://schemas.openxmlformats.org/officeDocument/2006/relationships/oleObject" Target="../embeddings/oleObject660.bin"/><Relationship Id="rId12" Type="http://schemas.openxmlformats.org/officeDocument/2006/relationships/image" Target="../media/image677.emf"/><Relationship Id="rId17" Type="http://schemas.openxmlformats.org/officeDocument/2006/relationships/oleObject" Target="../embeddings/oleObject665.bin"/><Relationship Id="rId25" Type="http://schemas.openxmlformats.org/officeDocument/2006/relationships/oleObject" Target="../embeddings/oleObject6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9.emf"/><Relationship Id="rId20" Type="http://schemas.openxmlformats.org/officeDocument/2006/relationships/image" Target="../media/image681.emf"/><Relationship Id="rId1" Type="http://schemas.openxmlformats.org/officeDocument/2006/relationships/vmlDrawing" Target="../drawings/vmlDrawing64.vml"/><Relationship Id="rId6" Type="http://schemas.openxmlformats.org/officeDocument/2006/relationships/image" Target="../media/image674.emf"/><Relationship Id="rId11" Type="http://schemas.openxmlformats.org/officeDocument/2006/relationships/oleObject" Target="../embeddings/oleObject662.bin"/><Relationship Id="rId24" Type="http://schemas.openxmlformats.org/officeDocument/2006/relationships/image" Target="../media/image683.emf"/><Relationship Id="rId5" Type="http://schemas.openxmlformats.org/officeDocument/2006/relationships/oleObject" Target="../embeddings/oleObject659.bin"/><Relationship Id="rId15" Type="http://schemas.openxmlformats.org/officeDocument/2006/relationships/oleObject" Target="../embeddings/oleObject664.bin"/><Relationship Id="rId23" Type="http://schemas.openxmlformats.org/officeDocument/2006/relationships/oleObject" Target="../embeddings/oleObject668.bin"/><Relationship Id="rId28" Type="http://schemas.openxmlformats.org/officeDocument/2006/relationships/image" Target="../media/image685.emf"/><Relationship Id="rId10" Type="http://schemas.openxmlformats.org/officeDocument/2006/relationships/image" Target="../media/image676.emf"/><Relationship Id="rId19" Type="http://schemas.openxmlformats.org/officeDocument/2006/relationships/oleObject" Target="../embeddings/oleObject666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661.bin"/><Relationship Id="rId14" Type="http://schemas.openxmlformats.org/officeDocument/2006/relationships/image" Target="../media/image678.emf"/><Relationship Id="rId22" Type="http://schemas.openxmlformats.org/officeDocument/2006/relationships/image" Target="../media/image682.emf"/><Relationship Id="rId27" Type="http://schemas.openxmlformats.org/officeDocument/2006/relationships/oleObject" Target="../embeddings/oleObject670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7.emf"/><Relationship Id="rId13" Type="http://schemas.openxmlformats.org/officeDocument/2006/relationships/oleObject" Target="../embeddings/oleObject675.bin"/><Relationship Id="rId18" Type="http://schemas.openxmlformats.org/officeDocument/2006/relationships/image" Target="../media/image692.emf"/><Relationship Id="rId26" Type="http://schemas.openxmlformats.org/officeDocument/2006/relationships/image" Target="../media/image696.emf"/><Relationship Id="rId39" Type="http://schemas.openxmlformats.org/officeDocument/2006/relationships/oleObject" Target="../embeddings/oleObject688.bin"/><Relationship Id="rId3" Type="http://schemas.openxmlformats.org/officeDocument/2006/relationships/notesSlide" Target="../notesSlides/notesSlide69.xml"/><Relationship Id="rId21" Type="http://schemas.openxmlformats.org/officeDocument/2006/relationships/oleObject" Target="../embeddings/oleObject679.bin"/><Relationship Id="rId34" Type="http://schemas.openxmlformats.org/officeDocument/2006/relationships/image" Target="../media/image700.emf"/><Relationship Id="rId7" Type="http://schemas.openxmlformats.org/officeDocument/2006/relationships/oleObject" Target="../embeddings/oleObject672.bin"/><Relationship Id="rId12" Type="http://schemas.openxmlformats.org/officeDocument/2006/relationships/image" Target="../media/image689.emf"/><Relationship Id="rId17" Type="http://schemas.openxmlformats.org/officeDocument/2006/relationships/oleObject" Target="../embeddings/oleObject677.bin"/><Relationship Id="rId25" Type="http://schemas.openxmlformats.org/officeDocument/2006/relationships/oleObject" Target="../embeddings/oleObject681.bin"/><Relationship Id="rId33" Type="http://schemas.openxmlformats.org/officeDocument/2006/relationships/oleObject" Target="../embeddings/oleObject685.bin"/><Relationship Id="rId38" Type="http://schemas.openxmlformats.org/officeDocument/2006/relationships/image" Target="../media/image70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1.emf"/><Relationship Id="rId20" Type="http://schemas.openxmlformats.org/officeDocument/2006/relationships/image" Target="../media/image693.emf"/><Relationship Id="rId29" Type="http://schemas.openxmlformats.org/officeDocument/2006/relationships/oleObject" Target="../embeddings/oleObject683.bin"/><Relationship Id="rId1" Type="http://schemas.openxmlformats.org/officeDocument/2006/relationships/vmlDrawing" Target="../drawings/vmlDrawing65.vml"/><Relationship Id="rId6" Type="http://schemas.openxmlformats.org/officeDocument/2006/relationships/image" Target="../media/image686.emf"/><Relationship Id="rId11" Type="http://schemas.openxmlformats.org/officeDocument/2006/relationships/oleObject" Target="../embeddings/oleObject674.bin"/><Relationship Id="rId24" Type="http://schemas.openxmlformats.org/officeDocument/2006/relationships/image" Target="../media/image695.emf"/><Relationship Id="rId32" Type="http://schemas.openxmlformats.org/officeDocument/2006/relationships/image" Target="../media/image699.emf"/><Relationship Id="rId37" Type="http://schemas.openxmlformats.org/officeDocument/2006/relationships/oleObject" Target="../embeddings/oleObject687.bin"/><Relationship Id="rId40" Type="http://schemas.openxmlformats.org/officeDocument/2006/relationships/image" Target="../media/image703.emf"/><Relationship Id="rId5" Type="http://schemas.openxmlformats.org/officeDocument/2006/relationships/oleObject" Target="../embeddings/oleObject671.bin"/><Relationship Id="rId15" Type="http://schemas.openxmlformats.org/officeDocument/2006/relationships/oleObject" Target="../embeddings/oleObject676.bin"/><Relationship Id="rId23" Type="http://schemas.openxmlformats.org/officeDocument/2006/relationships/oleObject" Target="../embeddings/oleObject680.bin"/><Relationship Id="rId28" Type="http://schemas.openxmlformats.org/officeDocument/2006/relationships/image" Target="../media/image697.emf"/><Relationship Id="rId36" Type="http://schemas.openxmlformats.org/officeDocument/2006/relationships/image" Target="../media/image701.emf"/><Relationship Id="rId10" Type="http://schemas.openxmlformats.org/officeDocument/2006/relationships/image" Target="../media/image688.emf"/><Relationship Id="rId19" Type="http://schemas.openxmlformats.org/officeDocument/2006/relationships/oleObject" Target="../embeddings/oleObject678.bin"/><Relationship Id="rId31" Type="http://schemas.openxmlformats.org/officeDocument/2006/relationships/oleObject" Target="../embeddings/oleObject684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673.bin"/><Relationship Id="rId14" Type="http://schemas.openxmlformats.org/officeDocument/2006/relationships/image" Target="../media/image690.emf"/><Relationship Id="rId22" Type="http://schemas.openxmlformats.org/officeDocument/2006/relationships/image" Target="../media/image694.emf"/><Relationship Id="rId27" Type="http://schemas.openxmlformats.org/officeDocument/2006/relationships/oleObject" Target="../embeddings/oleObject682.bin"/><Relationship Id="rId30" Type="http://schemas.openxmlformats.org/officeDocument/2006/relationships/image" Target="../media/image698.emf"/><Relationship Id="rId35" Type="http://schemas.openxmlformats.org/officeDocument/2006/relationships/oleObject" Target="../embeddings/oleObject68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5.emf"/><Relationship Id="rId13" Type="http://schemas.openxmlformats.org/officeDocument/2006/relationships/oleObject" Target="../embeddings/oleObject693.bin"/><Relationship Id="rId18" Type="http://schemas.openxmlformats.org/officeDocument/2006/relationships/image" Target="../media/image710.emf"/><Relationship Id="rId3" Type="http://schemas.openxmlformats.org/officeDocument/2006/relationships/notesSlide" Target="../notesSlides/notesSlide70.xml"/><Relationship Id="rId7" Type="http://schemas.openxmlformats.org/officeDocument/2006/relationships/oleObject" Target="../embeddings/oleObject690.bin"/><Relationship Id="rId12" Type="http://schemas.openxmlformats.org/officeDocument/2006/relationships/image" Target="../media/image707.emf"/><Relationship Id="rId17" Type="http://schemas.openxmlformats.org/officeDocument/2006/relationships/oleObject" Target="../embeddings/oleObject6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9.emf"/><Relationship Id="rId20" Type="http://schemas.openxmlformats.org/officeDocument/2006/relationships/image" Target="../media/image711.e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704.emf"/><Relationship Id="rId11" Type="http://schemas.openxmlformats.org/officeDocument/2006/relationships/oleObject" Target="../embeddings/oleObject692.bin"/><Relationship Id="rId5" Type="http://schemas.openxmlformats.org/officeDocument/2006/relationships/oleObject" Target="../embeddings/oleObject689.bin"/><Relationship Id="rId15" Type="http://schemas.openxmlformats.org/officeDocument/2006/relationships/oleObject" Target="../embeddings/oleObject694.bin"/><Relationship Id="rId10" Type="http://schemas.openxmlformats.org/officeDocument/2006/relationships/image" Target="../media/image706.emf"/><Relationship Id="rId19" Type="http://schemas.openxmlformats.org/officeDocument/2006/relationships/oleObject" Target="../embeddings/oleObject696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691.bin"/><Relationship Id="rId14" Type="http://schemas.openxmlformats.org/officeDocument/2006/relationships/image" Target="../media/image708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emf"/><Relationship Id="rId13" Type="http://schemas.openxmlformats.org/officeDocument/2006/relationships/oleObject" Target="../embeddings/oleObject701.bin"/><Relationship Id="rId18" Type="http://schemas.openxmlformats.org/officeDocument/2006/relationships/image" Target="../media/image718.emf"/><Relationship Id="rId3" Type="http://schemas.openxmlformats.org/officeDocument/2006/relationships/notesSlide" Target="../notesSlides/notesSlide71.xml"/><Relationship Id="rId7" Type="http://schemas.openxmlformats.org/officeDocument/2006/relationships/oleObject" Target="../embeddings/oleObject698.bin"/><Relationship Id="rId12" Type="http://schemas.openxmlformats.org/officeDocument/2006/relationships/image" Target="../media/image715.emf"/><Relationship Id="rId17" Type="http://schemas.openxmlformats.org/officeDocument/2006/relationships/oleObject" Target="../embeddings/oleObject7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7.emf"/><Relationship Id="rId20" Type="http://schemas.openxmlformats.org/officeDocument/2006/relationships/image" Target="../media/image719.emf"/><Relationship Id="rId1" Type="http://schemas.openxmlformats.org/officeDocument/2006/relationships/vmlDrawing" Target="../drawings/vmlDrawing67.vml"/><Relationship Id="rId6" Type="http://schemas.openxmlformats.org/officeDocument/2006/relationships/image" Target="../media/image712.emf"/><Relationship Id="rId11" Type="http://schemas.openxmlformats.org/officeDocument/2006/relationships/oleObject" Target="../embeddings/oleObject700.bin"/><Relationship Id="rId5" Type="http://schemas.openxmlformats.org/officeDocument/2006/relationships/oleObject" Target="../embeddings/oleObject697.bin"/><Relationship Id="rId15" Type="http://schemas.openxmlformats.org/officeDocument/2006/relationships/oleObject" Target="../embeddings/oleObject702.bin"/><Relationship Id="rId10" Type="http://schemas.openxmlformats.org/officeDocument/2006/relationships/image" Target="../media/image714.emf"/><Relationship Id="rId19" Type="http://schemas.openxmlformats.org/officeDocument/2006/relationships/oleObject" Target="../embeddings/oleObject704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699.bin"/><Relationship Id="rId14" Type="http://schemas.openxmlformats.org/officeDocument/2006/relationships/image" Target="../media/image716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1.emf"/><Relationship Id="rId13" Type="http://schemas.openxmlformats.org/officeDocument/2006/relationships/oleObject" Target="../embeddings/oleObject709.bin"/><Relationship Id="rId18" Type="http://schemas.openxmlformats.org/officeDocument/2006/relationships/image" Target="../media/image726.emf"/><Relationship Id="rId3" Type="http://schemas.openxmlformats.org/officeDocument/2006/relationships/notesSlide" Target="../notesSlides/notesSlide72.xml"/><Relationship Id="rId7" Type="http://schemas.openxmlformats.org/officeDocument/2006/relationships/oleObject" Target="../embeddings/oleObject706.bin"/><Relationship Id="rId12" Type="http://schemas.openxmlformats.org/officeDocument/2006/relationships/image" Target="../media/image723.emf"/><Relationship Id="rId17" Type="http://schemas.openxmlformats.org/officeDocument/2006/relationships/oleObject" Target="../embeddings/oleObject7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5.emf"/><Relationship Id="rId20" Type="http://schemas.openxmlformats.org/officeDocument/2006/relationships/image" Target="../media/image727.emf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20.emf"/><Relationship Id="rId11" Type="http://schemas.openxmlformats.org/officeDocument/2006/relationships/oleObject" Target="../embeddings/oleObject708.bin"/><Relationship Id="rId5" Type="http://schemas.openxmlformats.org/officeDocument/2006/relationships/oleObject" Target="../embeddings/oleObject705.bin"/><Relationship Id="rId15" Type="http://schemas.openxmlformats.org/officeDocument/2006/relationships/oleObject" Target="../embeddings/oleObject710.bin"/><Relationship Id="rId10" Type="http://schemas.openxmlformats.org/officeDocument/2006/relationships/image" Target="../media/image722.emf"/><Relationship Id="rId19" Type="http://schemas.openxmlformats.org/officeDocument/2006/relationships/oleObject" Target="../embeddings/oleObject712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707.bin"/><Relationship Id="rId14" Type="http://schemas.openxmlformats.org/officeDocument/2006/relationships/image" Target="../media/image724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9.emf"/><Relationship Id="rId13" Type="http://schemas.openxmlformats.org/officeDocument/2006/relationships/oleObject" Target="../embeddings/oleObject717.bin"/><Relationship Id="rId18" Type="http://schemas.openxmlformats.org/officeDocument/2006/relationships/image" Target="../media/image734.emf"/><Relationship Id="rId26" Type="http://schemas.openxmlformats.org/officeDocument/2006/relationships/image" Target="../media/image738.emf"/><Relationship Id="rId3" Type="http://schemas.openxmlformats.org/officeDocument/2006/relationships/notesSlide" Target="../notesSlides/notesSlide73.xml"/><Relationship Id="rId21" Type="http://schemas.openxmlformats.org/officeDocument/2006/relationships/oleObject" Target="../embeddings/oleObject721.bin"/><Relationship Id="rId34" Type="http://schemas.openxmlformats.org/officeDocument/2006/relationships/image" Target="../media/image742.emf"/><Relationship Id="rId7" Type="http://schemas.openxmlformats.org/officeDocument/2006/relationships/oleObject" Target="../embeddings/oleObject714.bin"/><Relationship Id="rId12" Type="http://schemas.openxmlformats.org/officeDocument/2006/relationships/image" Target="../media/image731.emf"/><Relationship Id="rId17" Type="http://schemas.openxmlformats.org/officeDocument/2006/relationships/oleObject" Target="../embeddings/oleObject719.bin"/><Relationship Id="rId25" Type="http://schemas.openxmlformats.org/officeDocument/2006/relationships/oleObject" Target="../embeddings/oleObject723.bin"/><Relationship Id="rId33" Type="http://schemas.openxmlformats.org/officeDocument/2006/relationships/oleObject" Target="../embeddings/oleObject7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3.emf"/><Relationship Id="rId20" Type="http://schemas.openxmlformats.org/officeDocument/2006/relationships/image" Target="../media/image735.emf"/><Relationship Id="rId29" Type="http://schemas.openxmlformats.org/officeDocument/2006/relationships/oleObject" Target="../embeddings/oleObject725.bin"/><Relationship Id="rId1" Type="http://schemas.openxmlformats.org/officeDocument/2006/relationships/vmlDrawing" Target="../drawings/vmlDrawing69.vml"/><Relationship Id="rId6" Type="http://schemas.openxmlformats.org/officeDocument/2006/relationships/image" Target="../media/image728.emf"/><Relationship Id="rId11" Type="http://schemas.openxmlformats.org/officeDocument/2006/relationships/oleObject" Target="../embeddings/oleObject716.bin"/><Relationship Id="rId24" Type="http://schemas.openxmlformats.org/officeDocument/2006/relationships/image" Target="../media/image737.emf"/><Relationship Id="rId32" Type="http://schemas.openxmlformats.org/officeDocument/2006/relationships/image" Target="../media/image741.emf"/><Relationship Id="rId5" Type="http://schemas.openxmlformats.org/officeDocument/2006/relationships/oleObject" Target="../embeddings/oleObject713.bin"/><Relationship Id="rId15" Type="http://schemas.openxmlformats.org/officeDocument/2006/relationships/oleObject" Target="../embeddings/oleObject718.bin"/><Relationship Id="rId23" Type="http://schemas.openxmlformats.org/officeDocument/2006/relationships/oleObject" Target="../embeddings/oleObject722.bin"/><Relationship Id="rId28" Type="http://schemas.openxmlformats.org/officeDocument/2006/relationships/image" Target="../media/image739.emf"/><Relationship Id="rId10" Type="http://schemas.openxmlformats.org/officeDocument/2006/relationships/image" Target="../media/image730.emf"/><Relationship Id="rId19" Type="http://schemas.openxmlformats.org/officeDocument/2006/relationships/oleObject" Target="../embeddings/oleObject720.bin"/><Relationship Id="rId31" Type="http://schemas.openxmlformats.org/officeDocument/2006/relationships/oleObject" Target="../embeddings/oleObject726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715.bin"/><Relationship Id="rId14" Type="http://schemas.openxmlformats.org/officeDocument/2006/relationships/image" Target="../media/image732.emf"/><Relationship Id="rId22" Type="http://schemas.openxmlformats.org/officeDocument/2006/relationships/image" Target="../media/image736.emf"/><Relationship Id="rId27" Type="http://schemas.openxmlformats.org/officeDocument/2006/relationships/oleObject" Target="../embeddings/oleObject724.bin"/><Relationship Id="rId30" Type="http://schemas.openxmlformats.org/officeDocument/2006/relationships/image" Target="../media/image740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4.emf"/><Relationship Id="rId13" Type="http://schemas.openxmlformats.org/officeDocument/2006/relationships/oleObject" Target="../embeddings/oleObject732.bin"/><Relationship Id="rId18" Type="http://schemas.openxmlformats.org/officeDocument/2006/relationships/image" Target="../media/image749.emf"/><Relationship Id="rId26" Type="http://schemas.openxmlformats.org/officeDocument/2006/relationships/image" Target="../media/image753.emf"/><Relationship Id="rId3" Type="http://schemas.openxmlformats.org/officeDocument/2006/relationships/notesSlide" Target="../notesSlides/notesSlide74.xml"/><Relationship Id="rId21" Type="http://schemas.openxmlformats.org/officeDocument/2006/relationships/oleObject" Target="../embeddings/oleObject736.bin"/><Relationship Id="rId34" Type="http://schemas.openxmlformats.org/officeDocument/2006/relationships/image" Target="../media/image757.emf"/><Relationship Id="rId7" Type="http://schemas.openxmlformats.org/officeDocument/2006/relationships/oleObject" Target="../embeddings/oleObject729.bin"/><Relationship Id="rId12" Type="http://schemas.openxmlformats.org/officeDocument/2006/relationships/image" Target="../media/image746.emf"/><Relationship Id="rId17" Type="http://schemas.openxmlformats.org/officeDocument/2006/relationships/oleObject" Target="../embeddings/oleObject734.bin"/><Relationship Id="rId25" Type="http://schemas.openxmlformats.org/officeDocument/2006/relationships/oleObject" Target="../embeddings/oleObject738.bin"/><Relationship Id="rId33" Type="http://schemas.openxmlformats.org/officeDocument/2006/relationships/oleObject" Target="../embeddings/oleObject7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8.emf"/><Relationship Id="rId20" Type="http://schemas.openxmlformats.org/officeDocument/2006/relationships/image" Target="../media/image750.emf"/><Relationship Id="rId29" Type="http://schemas.openxmlformats.org/officeDocument/2006/relationships/oleObject" Target="../embeddings/oleObject740.bin"/><Relationship Id="rId1" Type="http://schemas.openxmlformats.org/officeDocument/2006/relationships/vmlDrawing" Target="../drawings/vmlDrawing70.vml"/><Relationship Id="rId6" Type="http://schemas.openxmlformats.org/officeDocument/2006/relationships/image" Target="../media/image743.emf"/><Relationship Id="rId11" Type="http://schemas.openxmlformats.org/officeDocument/2006/relationships/oleObject" Target="../embeddings/oleObject731.bin"/><Relationship Id="rId24" Type="http://schemas.openxmlformats.org/officeDocument/2006/relationships/image" Target="../media/image752.emf"/><Relationship Id="rId32" Type="http://schemas.openxmlformats.org/officeDocument/2006/relationships/image" Target="../media/image756.emf"/><Relationship Id="rId5" Type="http://schemas.openxmlformats.org/officeDocument/2006/relationships/oleObject" Target="../embeddings/oleObject728.bin"/><Relationship Id="rId15" Type="http://schemas.openxmlformats.org/officeDocument/2006/relationships/oleObject" Target="../embeddings/oleObject733.bin"/><Relationship Id="rId23" Type="http://schemas.openxmlformats.org/officeDocument/2006/relationships/oleObject" Target="../embeddings/oleObject737.bin"/><Relationship Id="rId28" Type="http://schemas.openxmlformats.org/officeDocument/2006/relationships/image" Target="../media/image754.emf"/><Relationship Id="rId36" Type="http://schemas.openxmlformats.org/officeDocument/2006/relationships/image" Target="../media/image758.emf"/><Relationship Id="rId10" Type="http://schemas.openxmlformats.org/officeDocument/2006/relationships/image" Target="../media/image745.emf"/><Relationship Id="rId19" Type="http://schemas.openxmlformats.org/officeDocument/2006/relationships/oleObject" Target="../embeddings/oleObject735.bin"/><Relationship Id="rId31" Type="http://schemas.openxmlformats.org/officeDocument/2006/relationships/oleObject" Target="../embeddings/oleObject741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730.bin"/><Relationship Id="rId14" Type="http://schemas.openxmlformats.org/officeDocument/2006/relationships/image" Target="../media/image747.emf"/><Relationship Id="rId22" Type="http://schemas.openxmlformats.org/officeDocument/2006/relationships/image" Target="../media/image751.emf"/><Relationship Id="rId27" Type="http://schemas.openxmlformats.org/officeDocument/2006/relationships/oleObject" Target="../embeddings/oleObject739.bin"/><Relationship Id="rId30" Type="http://schemas.openxmlformats.org/officeDocument/2006/relationships/image" Target="../media/image755.emf"/><Relationship Id="rId35" Type="http://schemas.openxmlformats.org/officeDocument/2006/relationships/oleObject" Target="../embeddings/oleObject743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emf"/><Relationship Id="rId13" Type="http://schemas.openxmlformats.org/officeDocument/2006/relationships/oleObject" Target="../embeddings/oleObject748.bin"/><Relationship Id="rId18" Type="http://schemas.openxmlformats.org/officeDocument/2006/relationships/image" Target="../media/image765.emf"/><Relationship Id="rId3" Type="http://schemas.openxmlformats.org/officeDocument/2006/relationships/notesSlide" Target="../notesSlides/notesSlide75.xml"/><Relationship Id="rId7" Type="http://schemas.openxmlformats.org/officeDocument/2006/relationships/oleObject" Target="../embeddings/oleObject745.bin"/><Relationship Id="rId12" Type="http://schemas.openxmlformats.org/officeDocument/2006/relationships/image" Target="../media/image762.emf"/><Relationship Id="rId17" Type="http://schemas.openxmlformats.org/officeDocument/2006/relationships/oleObject" Target="../embeddings/oleObject7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4.emf"/><Relationship Id="rId20" Type="http://schemas.openxmlformats.org/officeDocument/2006/relationships/image" Target="../media/image766.emf"/><Relationship Id="rId1" Type="http://schemas.openxmlformats.org/officeDocument/2006/relationships/vmlDrawing" Target="../drawings/vmlDrawing71.vml"/><Relationship Id="rId6" Type="http://schemas.openxmlformats.org/officeDocument/2006/relationships/image" Target="../media/image759.emf"/><Relationship Id="rId11" Type="http://schemas.openxmlformats.org/officeDocument/2006/relationships/oleObject" Target="../embeddings/oleObject747.bin"/><Relationship Id="rId5" Type="http://schemas.openxmlformats.org/officeDocument/2006/relationships/oleObject" Target="../embeddings/oleObject744.bin"/><Relationship Id="rId15" Type="http://schemas.openxmlformats.org/officeDocument/2006/relationships/oleObject" Target="../embeddings/oleObject749.bin"/><Relationship Id="rId10" Type="http://schemas.openxmlformats.org/officeDocument/2006/relationships/image" Target="../media/image761.emf"/><Relationship Id="rId19" Type="http://schemas.openxmlformats.org/officeDocument/2006/relationships/oleObject" Target="../embeddings/oleObject751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746.bin"/><Relationship Id="rId14" Type="http://schemas.openxmlformats.org/officeDocument/2006/relationships/image" Target="../media/image763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8.emf"/><Relationship Id="rId13" Type="http://schemas.openxmlformats.org/officeDocument/2006/relationships/oleObject" Target="../embeddings/oleObject756.bin"/><Relationship Id="rId18" Type="http://schemas.openxmlformats.org/officeDocument/2006/relationships/image" Target="../media/image773.emf"/><Relationship Id="rId26" Type="http://schemas.openxmlformats.org/officeDocument/2006/relationships/image" Target="../media/image777.emf"/><Relationship Id="rId3" Type="http://schemas.openxmlformats.org/officeDocument/2006/relationships/notesSlide" Target="../notesSlides/notesSlide76.xml"/><Relationship Id="rId21" Type="http://schemas.openxmlformats.org/officeDocument/2006/relationships/oleObject" Target="../embeddings/oleObject760.bin"/><Relationship Id="rId7" Type="http://schemas.openxmlformats.org/officeDocument/2006/relationships/oleObject" Target="../embeddings/oleObject753.bin"/><Relationship Id="rId12" Type="http://schemas.openxmlformats.org/officeDocument/2006/relationships/image" Target="../media/image770.emf"/><Relationship Id="rId17" Type="http://schemas.openxmlformats.org/officeDocument/2006/relationships/oleObject" Target="../embeddings/oleObject758.bin"/><Relationship Id="rId25" Type="http://schemas.openxmlformats.org/officeDocument/2006/relationships/oleObject" Target="../embeddings/oleObject7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2.emf"/><Relationship Id="rId20" Type="http://schemas.openxmlformats.org/officeDocument/2006/relationships/image" Target="../media/image774.emf"/><Relationship Id="rId29" Type="http://schemas.openxmlformats.org/officeDocument/2006/relationships/oleObject" Target="../embeddings/oleObject764.bin"/><Relationship Id="rId1" Type="http://schemas.openxmlformats.org/officeDocument/2006/relationships/vmlDrawing" Target="../drawings/vmlDrawing72.vml"/><Relationship Id="rId6" Type="http://schemas.openxmlformats.org/officeDocument/2006/relationships/image" Target="../media/image767.emf"/><Relationship Id="rId11" Type="http://schemas.openxmlformats.org/officeDocument/2006/relationships/oleObject" Target="../embeddings/oleObject755.bin"/><Relationship Id="rId24" Type="http://schemas.openxmlformats.org/officeDocument/2006/relationships/image" Target="../media/image776.emf"/><Relationship Id="rId5" Type="http://schemas.openxmlformats.org/officeDocument/2006/relationships/oleObject" Target="../embeddings/oleObject752.bin"/><Relationship Id="rId15" Type="http://schemas.openxmlformats.org/officeDocument/2006/relationships/oleObject" Target="../embeddings/oleObject757.bin"/><Relationship Id="rId23" Type="http://schemas.openxmlformats.org/officeDocument/2006/relationships/oleObject" Target="../embeddings/oleObject761.bin"/><Relationship Id="rId28" Type="http://schemas.openxmlformats.org/officeDocument/2006/relationships/image" Target="../media/image778.emf"/><Relationship Id="rId10" Type="http://schemas.openxmlformats.org/officeDocument/2006/relationships/image" Target="../media/image769.emf"/><Relationship Id="rId19" Type="http://schemas.openxmlformats.org/officeDocument/2006/relationships/oleObject" Target="../embeddings/oleObject75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754.bin"/><Relationship Id="rId14" Type="http://schemas.openxmlformats.org/officeDocument/2006/relationships/image" Target="../media/image771.emf"/><Relationship Id="rId22" Type="http://schemas.openxmlformats.org/officeDocument/2006/relationships/image" Target="../media/image775.emf"/><Relationship Id="rId27" Type="http://schemas.openxmlformats.org/officeDocument/2006/relationships/oleObject" Target="../embeddings/oleObject763.bin"/><Relationship Id="rId30" Type="http://schemas.openxmlformats.org/officeDocument/2006/relationships/image" Target="../media/image779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emf"/><Relationship Id="rId13" Type="http://schemas.openxmlformats.org/officeDocument/2006/relationships/oleObject" Target="../embeddings/oleObject769.bin"/><Relationship Id="rId18" Type="http://schemas.openxmlformats.org/officeDocument/2006/relationships/image" Target="../media/image786.emf"/><Relationship Id="rId3" Type="http://schemas.openxmlformats.org/officeDocument/2006/relationships/notesSlide" Target="../notesSlides/notesSlide77.xml"/><Relationship Id="rId7" Type="http://schemas.openxmlformats.org/officeDocument/2006/relationships/oleObject" Target="../embeddings/oleObject766.bin"/><Relationship Id="rId12" Type="http://schemas.openxmlformats.org/officeDocument/2006/relationships/image" Target="../media/image783.emf"/><Relationship Id="rId17" Type="http://schemas.openxmlformats.org/officeDocument/2006/relationships/oleObject" Target="../embeddings/oleObject7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5.emf"/><Relationship Id="rId20" Type="http://schemas.openxmlformats.org/officeDocument/2006/relationships/image" Target="../media/image787.emf"/><Relationship Id="rId1" Type="http://schemas.openxmlformats.org/officeDocument/2006/relationships/vmlDrawing" Target="../drawings/vmlDrawing73.vml"/><Relationship Id="rId6" Type="http://schemas.openxmlformats.org/officeDocument/2006/relationships/image" Target="../media/image780.emf"/><Relationship Id="rId11" Type="http://schemas.openxmlformats.org/officeDocument/2006/relationships/oleObject" Target="../embeddings/oleObject768.bin"/><Relationship Id="rId5" Type="http://schemas.openxmlformats.org/officeDocument/2006/relationships/oleObject" Target="../embeddings/oleObject765.bin"/><Relationship Id="rId15" Type="http://schemas.openxmlformats.org/officeDocument/2006/relationships/oleObject" Target="../embeddings/oleObject770.bin"/><Relationship Id="rId10" Type="http://schemas.openxmlformats.org/officeDocument/2006/relationships/image" Target="../media/image782.emf"/><Relationship Id="rId19" Type="http://schemas.openxmlformats.org/officeDocument/2006/relationships/oleObject" Target="../embeddings/oleObject772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767.bin"/><Relationship Id="rId14" Type="http://schemas.openxmlformats.org/officeDocument/2006/relationships/image" Target="../media/image784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5.bin"/><Relationship Id="rId13" Type="http://schemas.openxmlformats.org/officeDocument/2006/relationships/image" Target="../media/image792.emf"/><Relationship Id="rId18" Type="http://schemas.openxmlformats.org/officeDocument/2006/relationships/oleObject" Target="../embeddings/oleObject780.bin"/><Relationship Id="rId26" Type="http://schemas.openxmlformats.org/officeDocument/2006/relationships/oleObject" Target="../embeddings/oleObject784.bin"/><Relationship Id="rId39" Type="http://schemas.openxmlformats.org/officeDocument/2006/relationships/oleObject" Target="../embeddings/oleObject790.bin"/><Relationship Id="rId3" Type="http://schemas.openxmlformats.org/officeDocument/2006/relationships/notesSlide" Target="../notesSlides/notesSlide78.xml"/><Relationship Id="rId21" Type="http://schemas.openxmlformats.org/officeDocument/2006/relationships/image" Target="../media/image796.emf"/><Relationship Id="rId34" Type="http://schemas.openxmlformats.org/officeDocument/2006/relationships/oleObject" Target="../embeddings/oleObject788.bin"/><Relationship Id="rId42" Type="http://schemas.openxmlformats.org/officeDocument/2006/relationships/image" Target="../media/image806.emf"/><Relationship Id="rId7" Type="http://schemas.openxmlformats.org/officeDocument/2006/relationships/image" Target="../media/image789.emf"/><Relationship Id="rId12" Type="http://schemas.openxmlformats.org/officeDocument/2006/relationships/oleObject" Target="../embeddings/oleObject777.bin"/><Relationship Id="rId17" Type="http://schemas.openxmlformats.org/officeDocument/2006/relationships/image" Target="../media/image794.emf"/><Relationship Id="rId25" Type="http://schemas.openxmlformats.org/officeDocument/2006/relationships/image" Target="../media/image798.emf"/><Relationship Id="rId33" Type="http://schemas.openxmlformats.org/officeDocument/2006/relationships/image" Target="../media/image802.emf"/><Relationship Id="rId38" Type="http://schemas.openxmlformats.org/officeDocument/2006/relationships/image" Target="../media/image80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79.bin"/><Relationship Id="rId20" Type="http://schemas.openxmlformats.org/officeDocument/2006/relationships/oleObject" Target="../embeddings/oleObject781.bin"/><Relationship Id="rId29" Type="http://schemas.openxmlformats.org/officeDocument/2006/relationships/image" Target="../media/image800.emf"/><Relationship Id="rId41" Type="http://schemas.openxmlformats.org/officeDocument/2006/relationships/oleObject" Target="../embeddings/oleObject791.bin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774.bin"/><Relationship Id="rId11" Type="http://schemas.openxmlformats.org/officeDocument/2006/relationships/image" Target="../media/image791.emf"/><Relationship Id="rId24" Type="http://schemas.openxmlformats.org/officeDocument/2006/relationships/oleObject" Target="../embeddings/oleObject783.bin"/><Relationship Id="rId32" Type="http://schemas.openxmlformats.org/officeDocument/2006/relationships/oleObject" Target="../embeddings/oleObject787.bin"/><Relationship Id="rId37" Type="http://schemas.openxmlformats.org/officeDocument/2006/relationships/oleObject" Target="../embeddings/oleObject789.bin"/><Relationship Id="rId40" Type="http://schemas.openxmlformats.org/officeDocument/2006/relationships/image" Target="../media/image805.emf"/><Relationship Id="rId5" Type="http://schemas.openxmlformats.org/officeDocument/2006/relationships/image" Target="../media/image788.emf"/><Relationship Id="rId15" Type="http://schemas.openxmlformats.org/officeDocument/2006/relationships/image" Target="../media/image793.emf"/><Relationship Id="rId23" Type="http://schemas.openxmlformats.org/officeDocument/2006/relationships/image" Target="../media/image797.emf"/><Relationship Id="rId28" Type="http://schemas.openxmlformats.org/officeDocument/2006/relationships/oleObject" Target="../embeddings/oleObject785.bin"/><Relationship Id="rId36" Type="http://schemas.openxmlformats.org/officeDocument/2006/relationships/image" Target="../media/image3.png"/><Relationship Id="rId10" Type="http://schemas.openxmlformats.org/officeDocument/2006/relationships/oleObject" Target="../embeddings/oleObject776.bin"/><Relationship Id="rId19" Type="http://schemas.openxmlformats.org/officeDocument/2006/relationships/image" Target="../media/image795.emf"/><Relationship Id="rId31" Type="http://schemas.openxmlformats.org/officeDocument/2006/relationships/image" Target="../media/image801.emf"/><Relationship Id="rId4" Type="http://schemas.openxmlformats.org/officeDocument/2006/relationships/oleObject" Target="../embeddings/oleObject773.bin"/><Relationship Id="rId9" Type="http://schemas.openxmlformats.org/officeDocument/2006/relationships/image" Target="../media/image790.emf"/><Relationship Id="rId14" Type="http://schemas.openxmlformats.org/officeDocument/2006/relationships/oleObject" Target="../embeddings/oleObject778.bin"/><Relationship Id="rId22" Type="http://schemas.openxmlformats.org/officeDocument/2006/relationships/oleObject" Target="../embeddings/oleObject782.bin"/><Relationship Id="rId27" Type="http://schemas.openxmlformats.org/officeDocument/2006/relationships/image" Target="../media/image799.emf"/><Relationship Id="rId30" Type="http://schemas.openxmlformats.org/officeDocument/2006/relationships/oleObject" Target="../embeddings/oleObject786.bin"/><Relationship Id="rId35" Type="http://schemas.openxmlformats.org/officeDocument/2006/relationships/image" Target="../media/image803.emf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96.bin"/><Relationship Id="rId18" Type="http://schemas.openxmlformats.org/officeDocument/2006/relationships/image" Target="../media/image813.emf"/><Relationship Id="rId26" Type="http://schemas.openxmlformats.org/officeDocument/2006/relationships/image" Target="../media/image817.emf"/><Relationship Id="rId39" Type="http://schemas.openxmlformats.org/officeDocument/2006/relationships/oleObject" Target="../embeddings/oleObject809.bin"/><Relationship Id="rId21" Type="http://schemas.openxmlformats.org/officeDocument/2006/relationships/oleObject" Target="../embeddings/oleObject800.bin"/><Relationship Id="rId34" Type="http://schemas.openxmlformats.org/officeDocument/2006/relationships/image" Target="../media/image821.emf"/><Relationship Id="rId42" Type="http://schemas.openxmlformats.org/officeDocument/2006/relationships/image" Target="../media/image825.emf"/><Relationship Id="rId47" Type="http://schemas.openxmlformats.org/officeDocument/2006/relationships/oleObject" Target="../embeddings/oleObject813.bin"/><Relationship Id="rId50" Type="http://schemas.openxmlformats.org/officeDocument/2006/relationships/image" Target="../media/image829.emf"/><Relationship Id="rId55" Type="http://schemas.openxmlformats.org/officeDocument/2006/relationships/oleObject" Target="../embeddings/oleObject817.bin"/><Relationship Id="rId7" Type="http://schemas.openxmlformats.org/officeDocument/2006/relationships/oleObject" Target="../embeddings/oleObject793.bin"/><Relationship Id="rId12" Type="http://schemas.openxmlformats.org/officeDocument/2006/relationships/image" Target="../media/image810.emf"/><Relationship Id="rId17" Type="http://schemas.openxmlformats.org/officeDocument/2006/relationships/oleObject" Target="../embeddings/oleObject798.bin"/><Relationship Id="rId25" Type="http://schemas.openxmlformats.org/officeDocument/2006/relationships/oleObject" Target="../embeddings/oleObject802.bin"/><Relationship Id="rId33" Type="http://schemas.openxmlformats.org/officeDocument/2006/relationships/oleObject" Target="../embeddings/oleObject806.bin"/><Relationship Id="rId38" Type="http://schemas.openxmlformats.org/officeDocument/2006/relationships/image" Target="../media/image823.emf"/><Relationship Id="rId46" Type="http://schemas.openxmlformats.org/officeDocument/2006/relationships/image" Target="../media/image82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2.emf"/><Relationship Id="rId20" Type="http://schemas.openxmlformats.org/officeDocument/2006/relationships/image" Target="../media/image814.emf"/><Relationship Id="rId29" Type="http://schemas.openxmlformats.org/officeDocument/2006/relationships/oleObject" Target="../embeddings/oleObject804.bin"/><Relationship Id="rId41" Type="http://schemas.openxmlformats.org/officeDocument/2006/relationships/oleObject" Target="../embeddings/oleObject810.bin"/><Relationship Id="rId54" Type="http://schemas.openxmlformats.org/officeDocument/2006/relationships/image" Target="../media/image831.emf"/><Relationship Id="rId1" Type="http://schemas.openxmlformats.org/officeDocument/2006/relationships/vmlDrawing" Target="../drawings/vmlDrawing75.vml"/><Relationship Id="rId6" Type="http://schemas.openxmlformats.org/officeDocument/2006/relationships/image" Target="../media/image807.emf"/><Relationship Id="rId11" Type="http://schemas.openxmlformats.org/officeDocument/2006/relationships/oleObject" Target="../embeddings/oleObject795.bin"/><Relationship Id="rId24" Type="http://schemas.openxmlformats.org/officeDocument/2006/relationships/image" Target="../media/image816.emf"/><Relationship Id="rId32" Type="http://schemas.openxmlformats.org/officeDocument/2006/relationships/image" Target="../media/image820.emf"/><Relationship Id="rId37" Type="http://schemas.openxmlformats.org/officeDocument/2006/relationships/oleObject" Target="../embeddings/oleObject808.bin"/><Relationship Id="rId40" Type="http://schemas.openxmlformats.org/officeDocument/2006/relationships/image" Target="../media/image824.emf"/><Relationship Id="rId45" Type="http://schemas.openxmlformats.org/officeDocument/2006/relationships/oleObject" Target="../embeddings/oleObject812.bin"/><Relationship Id="rId53" Type="http://schemas.openxmlformats.org/officeDocument/2006/relationships/oleObject" Target="../embeddings/oleObject816.bin"/><Relationship Id="rId5" Type="http://schemas.openxmlformats.org/officeDocument/2006/relationships/oleObject" Target="../embeddings/oleObject792.bin"/><Relationship Id="rId15" Type="http://schemas.openxmlformats.org/officeDocument/2006/relationships/oleObject" Target="../embeddings/oleObject797.bin"/><Relationship Id="rId23" Type="http://schemas.openxmlformats.org/officeDocument/2006/relationships/oleObject" Target="../embeddings/oleObject801.bin"/><Relationship Id="rId28" Type="http://schemas.openxmlformats.org/officeDocument/2006/relationships/image" Target="../media/image818.emf"/><Relationship Id="rId36" Type="http://schemas.openxmlformats.org/officeDocument/2006/relationships/image" Target="../media/image822.emf"/><Relationship Id="rId49" Type="http://schemas.openxmlformats.org/officeDocument/2006/relationships/oleObject" Target="../embeddings/oleObject814.bin"/><Relationship Id="rId10" Type="http://schemas.openxmlformats.org/officeDocument/2006/relationships/image" Target="../media/image809.emf"/><Relationship Id="rId19" Type="http://schemas.openxmlformats.org/officeDocument/2006/relationships/oleObject" Target="../embeddings/oleObject799.bin"/><Relationship Id="rId31" Type="http://schemas.openxmlformats.org/officeDocument/2006/relationships/oleObject" Target="../embeddings/oleObject805.bin"/><Relationship Id="rId44" Type="http://schemas.openxmlformats.org/officeDocument/2006/relationships/image" Target="../media/image826.emf"/><Relationship Id="rId52" Type="http://schemas.openxmlformats.org/officeDocument/2006/relationships/image" Target="../media/image830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94.bin"/><Relationship Id="rId14" Type="http://schemas.openxmlformats.org/officeDocument/2006/relationships/image" Target="../media/image811.emf"/><Relationship Id="rId22" Type="http://schemas.openxmlformats.org/officeDocument/2006/relationships/image" Target="../media/image815.emf"/><Relationship Id="rId27" Type="http://schemas.openxmlformats.org/officeDocument/2006/relationships/oleObject" Target="../embeddings/oleObject803.bin"/><Relationship Id="rId30" Type="http://schemas.openxmlformats.org/officeDocument/2006/relationships/image" Target="../media/image819.emf"/><Relationship Id="rId35" Type="http://schemas.openxmlformats.org/officeDocument/2006/relationships/oleObject" Target="../embeddings/oleObject807.bin"/><Relationship Id="rId43" Type="http://schemas.openxmlformats.org/officeDocument/2006/relationships/oleObject" Target="../embeddings/oleObject811.bin"/><Relationship Id="rId48" Type="http://schemas.openxmlformats.org/officeDocument/2006/relationships/image" Target="../media/image828.emf"/><Relationship Id="rId56" Type="http://schemas.openxmlformats.org/officeDocument/2006/relationships/image" Target="../media/image832.emf"/><Relationship Id="rId8" Type="http://schemas.openxmlformats.org/officeDocument/2006/relationships/image" Target="../media/image808.emf"/><Relationship Id="rId51" Type="http://schemas.openxmlformats.org/officeDocument/2006/relationships/oleObject" Target="../embeddings/oleObject815.bin"/><Relationship Id="rId3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emf"/><Relationship Id="rId1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6.e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4.emf"/><Relationship Id="rId13" Type="http://schemas.openxmlformats.org/officeDocument/2006/relationships/oleObject" Target="../embeddings/oleObject822.bin"/><Relationship Id="rId18" Type="http://schemas.openxmlformats.org/officeDocument/2006/relationships/image" Target="../media/image839.emf"/><Relationship Id="rId26" Type="http://schemas.openxmlformats.org/officeDocument/2006/relationships/image" Target="../media/image842.emf"/><Relationship Id="rId3" Type="http://schemas.openxmlformats.org/officeDocument/2006/relationships/notesSlide" Target="../notesSlides/notesSlide80.xml"/><Relationship Id="rId21" Type="http://schemas.openxmlformats.org/officeDocument/2006/relationships/slide" Target="slide2.xml"/><Relationship Id="rId7" Type="http://schemas.openxmlformats.org/officeDocument/2006/relationships/oleObject" Target="../embeddings/oleObject819.bin"/><Relationship Id="rId12" Type="http://schemas.openxmlformats.org/officeDocument/2006/relationships/image" Target="../media/image836.emf"/><Relationship Id="rId17" Type="http://schemas.openxmlformats.org/officeDocument/2006/relationships/oleObject" Target="../embeddings/oleObject824.bin"/><Relationship Id="rId25" Type="http://schemas.openxmlformats.org/officeDocument/2006/relationships/oleObject" Target="../embeddings/oleObject8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38.emf"/><Relationship Id="rId20" Type="http://schemas.openxmlformats.org/officeDocument/2006/relationships/image" Target="../media/image840.emf"/><Relationship Id="rId29" Type="http://schemas.openxmlformats.org/officeDocument/2006/relationships/oleObject" Target="../embeddings/oleObject829.bin"/><Relationship Id="rId1" Type="http://schemas.openxmlformats.org/officeDocument/2006/relationships/vmlDrawing" Target="../drawings/vmlDrawing76.vml"/><Relationship Id="rId6" Type="http://schemas.openxmlformats.org/officeDocument/2006/relationships/image" Target="../media/image833.emf"/><Relationship Id="rId11" Type="http://schemas.openxmlformats.org/officeDocument/2006/relationships/oleObject" Target="../embeddings/oleObject821.bin"/><Relationship Id="rId24" Type="http://schemas.openxmlformats.org/officeDocument/2006/relationships/image" Target="../media/image841.emf"/><Relationship Id="rId5" Type="http://schemas.openxmlformats.org/officeDocument/2006/relationships/oleObject" Target="../embeddings/oleObject818.bin"/><Relationship Id="rId15" Type="http://schemas.openxmlformats.org/officeDocument/2006/relationships/oleObject" Target="../embeddings/oleObject823.bin"/><Relationship Id="rId23" Type="http://schemas.openxmlformats.org/officeDocument/2006/relationships/oleObject" Target="../embeddings/oleObject826.bin"/><Relationship Id="rId28" Type="http://schemas.openxmlformats.org/officeDocument/2006/relationships/image" Target="../media/image843.emf"/><Relationship Id="rId10" Type="http://schemas.openxmlformats.org/officeDocument/2006/relationships/image" Target="../media/image835.emf"/><Relationship Id="rId19" Type="http://schemas.openxmlformats.org/officeDocument/2006/relationships/oleObject" Target="../embeddings/oleObject825.bin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820.bin"/><Relationship Id="rId14" Type="http://schemas.openxmlformats.org/officeDocument/2006/relationships/image" Target="../media/image837.emf"/><Relationship Id="rId22" Type="http://schemas.openxmlformats.org/officeDocument/2006/relationships/image" Target="../media/image3.png"/><Relationship Id="rId27" Type="http://schemas.openxmlformats.org/officeDocument/2006/relationships/oleObject" Target="../embeddings/oleObject828.bin"/><Relationship Id="rId30" Type="http://schemas.openxmlformats.org/officeDocument/2006/relationships/image" Target="../media/image844.emf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34.bin"/><Relationship Id="rId18" Type="http://schemas.openxmlformats.org/officeDocument/2006/relationships/image" Target="../media/image851.emf"/><Relationship Id="rId26" Type="http://schemas.openxmlformats.org/officeDocument/2006/relationships/image" Target="../media/image855.emf"/><Relationship Id="rId39" Type="http://schemas.openxmlformats.org/officeDocument/2006/relationships/oleObject" Target="../embeddings/oleObject847.bin"/><Relationship Id="rId3" Type="http://schemas.openxmlformats.org/officeDocument/2006/relationships/notesSlide" Target="../notesSlides/notesSlide81.xml"/><Relationship Id="rId21" Type="http://schemas.openxmlformats.org/officeDocument/2006/relationships/oleObject" Target="../embeddings/oleObject838.bin"/><Relationship Id="rId34" Type="http://schemas.openxmlformats.org/officeDocument/2006/relationships/image" Target="../media/image859.emf"/><Relationship Id="rId42" Type="http://schemas.openxmlformats.org/officeDocument/2006/relationships/image" Target="../media/image863.emf"/><Relationship Id="rId47" Type="http://schemas.openxmlformats.org/officeDocument/2006/relationships/oleObject" Target="../embeddings/oleObject851.bin"/><Relationship Id="rId50" Type="http://schemas.openxmlformats.org/officeDocument/2006/relationships/image" Target="../media/image867.emf"/><Relationship Id="rId7" Type="http://schemas.openxmlformats.org/officeDocument/2006/relationships/oleObject" Target="../embeddings/oleObject831.bin"/><Relationship Id="rId12" Type="http://schemas.openxmlformats.org/officeDocument/2006/relationships/image" Target="../media/image848.emf"/><Relationship Id="rId17" Type="http://schemas.openxmlformats.org/officeDocument/2006/relationships/oleObject" Target="../embeddings/oleObject836.bin"/><Relationship Id="rId25" Type="http://schemas.openxmlformats.org/officeDocument/2006/relationships/oleObject" Target="../embeddings/oleObject840.bin"/><Relationship Id="rId33" Type="http://schemas.openxmlformats.org/officeDocument/2006/relationships/oleObject" Target="../embeddings/oleObject844.bin"/><Relationship Id="rId38" Type="http://schemas.openxmlformats.org/officeDocument/2006/relationships/image" Target="../media/image861.emf"/><Relationship Id="rId46" Type="http://schemas.openxmlformats.org/officeDocument/2006/relationships/image" Target="../media/image865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0.emf"/><Relationship Id="rId20" Type="http://schemas.openxmlformats.org/officeDocument/2006/relationships/image" Target="../media/image852.emf"/><Relationship Id="rId29" Type="http://schemas.openxmlformats.org/officeDocument/2006/relationships/oleObject" Target="../embeddings/oleObject842.bin"/><Relationship Id="rId41" Type="http://schemas.openxmlformats.org/officeDocument/2006/relationships/oleObject" Target="../embeddings/oleObject848.bin"/><Relationship Id="rId1" Type="http://schemas.openxmlformats.org/officeDocument/2006/relationships/vmlDrawing" Target="../drawings/vmlDrawing77.vml"/><Relationship Id="rId6" Type="http://schemas.openxmlformats.org/officeDocument/2006/relationships/image" Target="../media/image845.emf"/><Relationship Id="rId11" Type="http://schemas.openxmlformats.org/officeDocument/2006/relationships/oleObject" Target="../embeddings/oleObject833.bin"/><Relationship Id="rId24" Type="http://schemas.openxmlformats.org/officeDocument/2006/relationships/image" Target="../media/image854.emf"/><Relationship Id="rId32" Type="http://schemas.openxmlformats.org/officeDocument/2006/relationships/image" Target="../media/image858.emf"/><Relationship Id="rId37" Type="http://schemas.openxmlformats.org/officeDocument/2006/relationships/oleObject" Target="../embeddings/oleObject846.bin"/><Relationship Id="rId40" Type="http://schemas.openxmlformats.org/officeDocument/2006/relationships/image" Target="../media/image862.emf"/><Relationship Id="rId45" Type="http://schemas.openxmlformats.org/officeDocument/2006/relationships/oleObject" Target="../embeddings/oleObject850.bin"/><Relationship Id="rId53" Type="http://schemas.openxmlformats.org/officeDocument/2006/relationships/image" Target="../media/image3.png"/><Relationship Id="rId5" Type="http://schemas.openxmlformats.org/officeDocument/2006/relationships/oleObject" Target="../embeddings/oleObject830.bin"/><Relationship Id="rId15" Type="http://schemas.openxmlformats.org/officeDocument/2006/relationships/oleObject" Target="../embeddings/oleObject835.bin"/><Relationship Id="rId23" Type="http://schemas.openxmlformats.org/officeDocument/2006/relationships/oleObject" Target="../embeddings/oleObject839.bin"/><Relationship Id="rId28" Type="http://schemas.openxmlformats.org/officeDocument/2006/relationships/image" Target="../media/image856.emf"/><Relationship Id="rId36" Type="http://schemas.openxmlformats.org/officeDocument/2006/relationships/image" Target="../media/image860.emf"/><Relationship Id="rId49" Type="http://schemas.openxmlformats.org/officeDocument/2006/relationships/oleObject" Target="../embeddings/oleObject852.bin"/><Relationship Id="rId10" Type="http://schemas.openxmlformats.org/officeDocument/2006/relationships/image" Target="../media/image847.emf"/><Relationship Id="rId19" Type="http://schemas.openxmlformats.org/officeDocument/2006/relationships/oleObject" Target="../embeddings/oleObject837.bin"/><Relationship Id="rId31" Type="http://schemas.openxmlformats.org/officeDocument/2006/relationships/oleObject" Target="../embeddings/oleObject843.bin"/><Relationship Id="rId44" Type="http://schemas.openxmlformats.org/officeDocument/2006/relationships/image" Target="../media/image864.emf"/><Relationship Id="rId52" Type="http://schemas.openxmlformats.org/officeDocument/2006/relationships/image" Target="../media/image868.emf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832.bin"/><Relationship Id="rId14" Type="http://schemas.openxmlformats.org/officeDocument/2006/relationships/image" Target="../media/image849.emf"/><Relationship Id="rId22" Type="http://schemas.openxmlformats.org/officeDocument/2006/relationships/image" Target="../media/image853.emf"/><Relationship Id="rId27" Type="http://schemas.openxmlformats.org/officeDocument/2006/relationships/oleObject" Target="../embeddings/oleObject841.bin"/><Relationship Id="rId30" Type="http://schemas.openxmlformats.org/officeDocument/2006/relationships/image" Target="../media/image857.emf"/><Relationship Id="rId35" Type="http://schemas.openxmlformats.org/officeDocument/2006/relationships/oleObject" Target="../embeddings/oleObject845.bin"/><Relationship Id="rId43" Type="http://schemas.openxmlformats.org/officeDocument/2006/relationships/oleObject" Target="../embeddings/oleObject849.bin"/><Relationship Id="rId48" Type="http://schemas.openxmlformats.org/officeDocument/2006/relationships/image" Target="../media/image866.emf"/><Relationship Id="rId8" Type="http://schemas.openxmlformats.org/officeDocument/2006/relationships/image" Target="../media/image846.emf"/><Relationship Id="rId51" Type="http://schemas.openxmlformats.org/officeDocument/2006/relationships/oleObject" Target="../embeddings/oleObject853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6.bin"/><Relationship Id="rId13" Type="http://schemas.openxmlformats.org/officeDocument/2006/relationships/image" Target="../media/image873.emf"/><Relationship Id="rId18" Type="http://schemas.openxmlformats.org/officeDocument/2006/relationships/oleObject" Target="../embeddings/oleObject861.bin"/><Relationship Id="rId3" Type="http://schemas.openxmlformats.org/officeDocument/2006/relationships/notesSlide" Target="../notesSlides/notesSlide82.xml"/><Relationship Id="rId21" Type="http://schemas.openxmlformats.org/officeDocument/2006/relationships/slide" Target="slide2.xml"/><Relationship Id="rId7" Type="http://schemas.openxmlformats.org/officeDocument/2006/relationships/image" Target="../media/image870.emf"/><Relationship Id="rId12" Type="http://schemas.openxmlformats.org/officeDocument/2006/relationships/oleObject" Target="../embeddings/oleObject858.bin"/><Relationship Id="rId17" Type="http://schemas.openxmlformats.org/officeDocument/2006/relationships/image" Target="../media/image875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60.bin"/><Relationship Id="rId20" Type="http://schemas.openxmlformats.org/officeDocument/2006/relationships/image" Target="../media/image3.png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855.bin"/><Relationship Id="rId11" Type="http://schemas.openxmlformats.org/officeDocument/2006/relationships/image" Target="../media/image872.emf"/><Relationship Id="rId5" Type="http://schemas.openxmlformats.org/officeDocument/2006/relationships/image" Target="../media/image869.emf"/><Relationship Id="rId15" Type="http://schemas.openxmlformats.org/officeDocument/2006/relationships/image" Target="../media/image874.emf"/><Relationship Id="rId10" Type="http://schemas.openxmlformats.org/officeDocument/2006/relationships/oleObject" Target="../embeddings/oleObject857.bin"/><Relationship Id="rId19" Type="http://schemas.openxmlformats.org/officeDocument/2006/relationships/image" Target="../media/image876.emf"/><Relationship Id="rId4" Type="http://schemas.openxmlformats.org/officeDocument/2006/relationships/oleObject" Target="../embeddings/oleObject854.bin"/><Relationship Id="rId9" Type="http://schemas.openxmlformats.org/officeDocument/2006/relationships/image" Target="../media/image871.emf"/><Relationship Id="rId14" Type="http://schemas.openxmlformats.org/officeDocument/2006/relationships/oleObject" Target="../embeddings/oleObject859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8.emf"/><Relationship Id="rId13" Type="http://schemas.openxmlformats.org/officeDocument/2006/relationships/oleObject" Target="../embeddings/oleObject866.bin"/><Relationship Id="rId18" Type="http://schemas.openxmlformats.org/officeDocument/2006/relationships/image" Target="../media/image883.emf"/><Relationship Id="rId3" Type="http://schemas.openxmlformats.org/officeDocument/2006/relationships/notesSlide" Target="../notesSlides/notesSlide83.xml"/><Relationship Id="rId21" Type="http://schemas.openxmlformats.org/officeDocument/2006/relationships/slide" Target="slide2.xml"/><Relationship Id="rId7" Type="http://schemas.openxmlformats.org/officeDocument/2006/relationships/oleObject" Target="../embeddings/oleObject863.bin"/><Relationship Id="rId12" Type="http://schemas.openxmlformats.org/officeDocument/2006/relationships/image" Target="../media/image880.emf"/><Relationship Id="rId17" Type="http://schemas.openxmlformats.org/officeDocument/2006/relationships/oleObject" Target="../embeddings/oleObject8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2.emf"/><Relationship Id="rId20" Type="http://schemas.openxmlformats.org/officeDocument/2006/relationships/image" Target="../media/image884.emf"/><Relationship Id="rId1" Type="http://schemas.openxmlformats.org/officeDocument/2006/relationships/vmlDrawing" Target="../drawings/vmlDrawing79.vml"/><Relationship Id="rId6" Type="http://schemas.openxmlformats.org/officeDocument/2006/relationships/image" Target="../media/image877.emf"/><Relationship Id="rId11" Type="http://schemas.openxmlformats.org/officeDocument/2006/relationships/oleObject" Target="../embeddings/oleObject865.bin"/><Relationship Id="rId5" Type="http://schemas.openxmlformats.org/officeDocument/2006/relationships/oleObject" Target="../embeddings/oleObject862.bin"/><Relationship Id="rId15" Type="http://schemas.openxmlformats.org/officeDocument/2006/relationships/oleObject" Target="../embeddings/oleObject867.bin"/><Relationship Id="rId10" Type="http://schemas.openxmlformats.org/officeDocument/2006/relationships/image" Target="../media/image879.emf"/><Relationship Id="rId19" Type="http://schemas.openxmlformats.org/officeDocument/2006/relationships/oleObject" Target="../embeddings/oleObject869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864.bin"/><Relationship Id="rId14" Type="http://schemas.openxmlformats.org/officeDocument/2006/relationships/image" Target="../media/image881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6.emf"/><Relationship Id="rId13" Type="http://schemas.openxmlformats.org/officeDocument/2006/relationships/oleObject" Target="../embeddings/oleObject874.bin"/><Relationship Id="rId18" Type="http://schemas.openxmlformats.org/officeDocument/2006/relationships/image" Target="../media/image891.emf"/><Relationship Id="rId26" Type="http://schemas.openxmlformats.org/officeDocument/2006/relationships/image" Target="../media/image895.emf"/><Relationship Id="rId39" Type="http://schemas.openxmlformats.org/officeDocument/2006/relationships/oleObject" Target="../embeddings/oleObject887.bin"/><Relationship Id="rId3" Type="http://schemas.openxmlformats.org/officeDocument/2006/relationships/notesSlide" Target="../notesSlides/notesSlide84.xml"/><Relationship Id="rId21" Type="http://schemas.openxmlformats.org/officeDocument/2006/relationships/oleObject" Target="../embeddings/oleObject878.bin"/><Relationship Id="rId34" Type="http://schemas.openxmlformats.org/officeDocument/2006/relationships/image" Target="../media/image899.emf"/><Relationship Id="rId42" Type="http://schemas.openxmlformats.org/officeDocument/2006/relationships/image" Target="../media/image903.emf"/><Relationship Id="rId47" Type="http://schemas.openxmlformats.org/officeDocument/2006/relationships/hyperlink" Target="&#1072;&#1083;&#1075;&#1077;&#1073;&#1088;&#1072;%207.ppt#5. &#1057;&#1083;&#1072;&#1081;&#1076; 5" TargetMode="External"/><Relationship Id="rId7" Type="http://schemas.openxmlformats.org/officeDocument/2006/relationships/oleObject" Target="../embeddings/oleObject871.bin"/><Relationship Id="rId12" Type="http://schemas.openxmlformats.org/officeDocument/2006/relationships/image" Target="../media/image888.emf"/><Relationship Id="rId17" Type="http://schemas.openxmlformats.org/officeDocument/2006/relationships/oleObject" Target="../embeddings/oleObject876.bin"/><Relationship Id="rId25" Type="http://schemas.openxmlformats.org/officeDocument/2006/relationships/oleObject" Target="../embeddings/oleObject880.bin"/><Relationship Id="rId33" Type="http://schemas.openxmlformats.org/officeDocument/2006/relationships/oleObject" Target="../embeddings/oleObject884.bin"/><Relationship Id="rId38" Type="http://schemas.openxmlformats.org/officeDocument/2006/relationships/image" Target="../media/image901.emf"/><Relationship Id="rId46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90.emf"/><Relationship Id="rId20" Type="http://schemas.openxmlformats.org/officeDocument/2006/relationships/image" Target="../media/image892.emf"/><Relationship Id="rId29" Type="http://schemas.openxmlformats.org/officeDocument/2006/relationships/oleObject" Target="../embeddings/oleObject882.bin"/><Relationship Id="rId41" Type="http://schemas.openxmlformats.org/officeDocument/2006/relationships/oleObject" Target="../embeddings/oleObject888.bin"/><Relationship Id="rId1" Type="http://schemas.openxmlformats.org/officeDocument/2006/relationships/vmlDrawing" Target="../drawings/vmlDrawing80.vml"/><Relationship Id="rId6" Type="http://schemas.openxmlformats.org/officeDocument/2006/relationships/image" Target="../media/image885.emf"/><Relationship Id="rId11" Type="http://schemas.openxmlformats.org/officeDocument/2006/relationships/oleObject" Target="../embeddings/oleObject873.bin"/><Relationship Id="rId24" Type="http://schemas.openxmlformats.org/officeDocument/2006/relationships/image" Target="../media/image894.emf"/><Relationship Id="rId32" Type="http://schemas.openxmlformats.org/officeDocument/2006/relationships/image" Target="../media/image898.emf"/><Relationship Id="rId37" Type="http://schemas.openxmlformats.org/officeDocument/2006/relationships/oleObject" Target="../embeddings/oleObject886.bin"/><Relationship Id="rId40" Type="http://schemas.openxmlformats.org/officeDocument/2006/relationships/image" Target="../media/image902.emf"/><Relationship Id="rId45" Type="http://schemas.openxmlformats.org/officeDocument/2006/relationships/slide" Target="slide2.xml"/><Relationship Id="rId5" Type="http://schemas.openxmlformats.org/officeDocument/2006/relationships/oleObject" Target="../embeddings/oleObject870.bin"/><Relationship Id="rId15" Type="http://schemas.openxmlformats.org/officeDocument/2006/relationships/oleObject" Target="../embeddings/oleObject875.bin"/><Relationship Id="rId23" Type="http://schemas.openxmlformats.org/officeDocument/2006/relationships/oleObject" Target="../embeddings/oleObject879.bin"/><Relationship Id="rId28" Type="http://schemas.openxmlformats.org/officeDocument/2006/relationships/image" Target="../media/image896.emf"/><Relationship Id="rId36" Type="http://schemas.openxmlformats.org/officeDocument/2006/relationships/image" Target="../media/image900.emf"/><Relationship Id="rId10" Type="http://schemas.openxmlformats.org/officeDocument/2006/relationships/image" Target="../media/image887.emf"/><Relationship Id="rId19" Type="http://schemas.openxmlformats.org/officeDocument/2006/relationships/oleObject" Target="../embeddings/oleObject877.bin"/><Relationship Id="rId31" Type="http://schemas.openxmlformats.org/officeDocument/2006/relationships/oleObject" Target="../embeddings/oleObject883.bin"/><Relationship Id="rId44" Type="http://schemas.openxmlformats.org/officeDocument/2006/relationships/image" Target="../media/image904.emf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872.bin"/><Relationship Id="rId14" Type="http://schemas.openxmlformats.org/officeDocument/2006/relationships/image" Target="../media/image889.emf"/><Relationship Id="rId22" Type="http://schemas.openxmlformats.org/officeDocument/2006/relationships/image" Target="../media/image893.emf"/><Relationship Id="rId27" Type="http://schemas.openxmlformats.org/officeDocument/2006/relationships/oleObject" Target="../embeddings/oleObject881.bin"/><Relationship Id="rId30" Type="http://schemas.openxmlformats.org/officeDocument/2006/relationships/image" Target="../media/image897.emf"/><Relationship Id="rId35" Type="http://schemas.openxmlformats.org/officeDocument/2006/relationships/oleObject" Target="../embeddings/oleObject885.bin"/><Relationship Id="rId43" Type="http://schemas.openxmlformats.org/officeDocument/2006/relationships/oleObject" Target="../embeddings/oleObject889.bin"/><Relationship Id="rId48" Type="http://schemas.openxmlformats.org/officeDocument/2006/relationships/image" Target="../media/image6.gi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6.emf"/><Relationship Id="rId13" Type="http://schemas.openxmlformats.org/officeDocument/2006/relationships/oleObject" Target="../embeddings/oleObject894.bin"/><Relationship Id="rId18" Type="http://schemas.openxmlformats.org/officeDocument/2006/relationships/image" Target="../media/image911.emf"/><Relationship Id="rId26" Type="http://schemas.openxmlformats.org/officeDocument/2006/relationships/image" Target="../media/image915.emf"/><Relationship Id="rId3" Type="http://schemas.openxmlformats.org/officeDocument/2006/relationships/notesSlide" Target="../notesSlides/notesSlide85.xml"/><Relationship Id="rId21" Type="http://schemas.openxmlformats.org/officeDocument/2006/relationships/oleObject" Target="../embeddings/oleObject898.bin"/><Relationship Id="rId34" Type="http://schemas.openxmlformats.org/officeDocument/2006/relationships/image" Target="../media/image919.emf"/><Relationship Id="rId7" Type="http://schemas.openxmlformats.org/officeDocument/2006/relationships/oleObject" Target="../embeddings/oleObject891.bin"/><Relationship Id="rId12" Type="http://schemas.openxmlformats.org/officeDocument/2006/relationships/image" Target="../media/image908.emf"/><Relationship Id="rId17" Type="http://schemas.openxmlformats.org/officeDocument/2006/relationships/oleObject" Target="../embeddings/oleObject896.bin"/><Relationship Id="rId25" Type="http://schemas.openxmlformats.org/officeDocument/2006/relationships/oleObject" Target="../embeddings/oleObject900.bin"/><Relationship Id="rId33" Type="http://schemas.openxmlformats.org/officeDocument/2006/relationships/oleObject" Target="../embeddings/oleObject904.bin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10.emf"/><Relationship Id="rId20" Type="http://schemas.openxmlformats.org/officeDocument/2006/relationships/image" Target="../media/image912.emf"/><Relationship Id="rId29" Type="http://schemas.openxmlformats.org/officeDocument/2006/relationships/oleObject" Target="../embeddings/oleObject902.bin"/><Relationship Id="rId1" Type="http://schemas.openxmlformats.org/officeDocument/2006/relationships/vmlDrawing" Target="../drawings/vmlDrawing81.vml"/><Relationship Id="rId6" Type="http://schemas.openxmlformats.org/officeDocument/2006/relationships/image" Target="../media/image905.emf"/><Relationship Id="rId11" Type="http://schemas.openxmlformats.org/officeDocument/2006/relationships/oleObject" Target="../embeddings/oleObject893.bin"/><Relationship Id="rId24" Type="http://schemas.openxmlformats.org/officeDocument/2006/relationships/image" Target="../media/image914.emf"/><Relationship Id="rId32" Type="http://schemas.openxmlformats.org/officeDocument/2006/relationships/image" Target="../media/image918.emf"/><Relationship Id="rId37" Type="http://schemas.openxmlformats.org/officeDocument/2006/relationships/slide" Target="slide2.xml"/><Relationship Id="rId5" Type="http://schemas.openxmlformats.org/officeDocument/2006/relationships/oleObject" Target="../embeddings/oleObject890.bin"/><Relationship Id="rId15" Type="http://schemas.openxmlformats.org/officeDocument/2006/relationships/oleObject" Target="../embeddings/oleObject895.bin"/><Relationship Id="rId23" Type="http://schemas.openxmlformats.org/officeDocument/2006/relationships/oleObject" Target="../embeddings/oleObject899.bin"/><Relationship Id="rId28" Type="http://schemas.openxmlformats.org/officeDocument/2006/relationships/image" Target="../media/image916.emf"/><Relationship Id="rId36" Type="http://schemas.openxmlformats.org/officeDocument/2006/relationships/image" Target="../media/image920.emf"/><Relationship Id="rId10" Type="http://schemas.openxmlformats.org/officeDocument/2006/relationships/image" Target="../media/image907.emf"/><Relationship Id="rId19" Type="http://schemas.openxmlformats.org/officeDocument/2006/relationships/oleObject" Target="../embeddings/oleObject897.bin"/><Relationship Id="rId31" Type="http://schemas.openxmlformats.org/officeDocument/2006/relationships/oleObject" Target="../embeddings/oleObject903.bin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892.bin"/><Relationship Id="rId14" Type="http://schemas.openxmlformats.org/officeDocument/2006/relationships/image" Target="../media/image909.emf"/><Relationship Id="rId22" Type="http://schemas.openxmlformats.org/officeDocument/2006/relationships/image" Target="../media/image913.emf"/><Relationship Id="rId27" Type="http://schemas.openxmlformats.org/officeDocument/2006/relationships/oleObject" Target="../embeddings/oleObject901.bin"/><Relationship Id="rId30" Type="http://schemas.openxmlformats.org/officeDocument/2006/relationships/image" Target="../media/image917.emf"/><Relationship Id="rId35" Type="http://schemas.openxmlformats.org/officeDocument/2006/relationships/oleObject" Target="../embeddings/oleObject905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2.emf"/><Relationship Id="rId13" Type="http://schemas.openxmlformats.org/officeDocument/2006/relationships/oleObject" Target="../embeddings/oleObject910.bin"/><Relationship Id="rId18" Type="http://schemas.openxmlformats.org/officeDocument/2006/relationships/image" Target="../media/image927.emf"/><Relationship Id="rId26" Type="http://schemas.openxmlformats.org/officeDocument/2006/relationships/image" Target="../media/image931.emf"/><Relationship Id="rId3" Type="http://schemas.openxmlformats.org/officeDocument/2006/relationships/notesSlide" Target="../notesSlides/notesSlide86.xml"/><Relationship Id="rId21" Type="http://schemas.openxmlformats.org/officeDocument/2006/relationships/oleObject" Target="../embeddings/oleObject914.bin"/><Relationship Id="rId7" Type="http://schemas.openxmlformats.org/officeDocument/2006/relationships/oleObject" Target="../embeddings/oleObject907.bin"/><Relationship Id="rId12" Type="http://schemas.openxmlformats.org/officeDocument/2006/relationships/image" Target="../media/image924.emf"/><Relationship Id="rId17" Type="http://schemas.openxmlformats.org/officeDocument/2006/relationships/oleObject" Target="../embeddings/oleObject912.bin"/><Relationship Id="rId25" Type="http://schemas.openxmlformats.org/officeDocument/2006/relationships/oleObject" Target="../embeddings/oleObject9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6.emf"/><Relationship Id="rId20" Type="http://schemas.openxmlformats.org/officeDocument/2006/relationships/image" Target="../media/image928.emf"/><Relationship Id="rId29" Type="http://schemas.openxmlformats.org/officeDocument/2006/relationships/slide" Target="slide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921.emf"/><Relationship Id="rId11" Type="http://schemas.openxmlformats.org/officeDocument/2006/relationships/oleObject" Target="../embeddings/oleObject909.bin"/><Relationship Id="rId24" Type="http://schemas.openxmlformats.org/officeDocument/2006/relationships/image" Target="../media/image930.emf"/><Relationship Id="rId5" Type="http://schemas.openxmlformats.org/officeDocument/2006/relationships/oleObject" Target="../embeddings/oleObject906.bin"/><Relationship Id="rId15" Type="http://schemas.openxmlformats.org/officeDocument/2006/relationships/oleObject" Target="../embeddings/oleObject911.bin"/><Relationship Id="rId23" Type="http://schemas.openxmlformats.org/officeDocument/2006/relationships/oleObject" Target="../embeddings/oleObject915.bin"/><Relationship Id="rId28" Type="http://schemas.openxmlformats.org/officeDocument/2006/relationships/image" Target="../media/image932.emf"/><Relationship Id="rId10" Type="http://schemas.openxmlformats.org/officeDocument/2006/relationships/image" Target="../media/image923.emf"/><Relationship Id="rId19" Type="http://schemas.openxmlformats.org/officeDocument/2006/relationships/oleObject" Target="../embeddings/oleObject913.bin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908.bin"/><Relationship Id="rId14" Type="http://schemas.openxmlformats.org/officeDocument/2006/relationships/image" Target="../media/image925.emf"/><Relationship Id="rId22" Type="http://schemas.openxmlformats.org/officeDocument/2006/relationships/image" Target="../media/image929.emf"/><Relationship Id="rId27" Type="http://schemas.openxmlformats.org/officeDocument/2006/relationships/oleObject" Target="../embeddings/oleObject917.bin"/><Relationship Id="rId30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4.emf"/><Relationship Id="rId13" Type="http://schemas.openxmlformats.org/officeDocument/2006/relationships/oleObject" Target="../embeddings/oleObject922.bin"/><Relationship Id="rId18" Type="http://schemas.openxmlformats.org/officeDocument/2006/relationships/image" Target="../media/image939.emf"/><Relationship Id="rId26" Type="http://schemas.openxmlformats.org/officeDocument/2006/relationships/image" Target="../media/image943.emf"/><Relationship Id="rId3" Type="http://schemas.openxmlformats.org/officeDocument/2006/relationships/notesSlide" Target="../notesSlides/notesSlide87.xml"/><Relationship Id="rId21" Type="http://schemas.openxmlformats.org/officeDocument/2006/relationships/oleObject" Target="../embeddings/oleObject926.bin"/><Relationship Id="rId7" Type="http://schemas.openxmlformats.org/officeDocument/2006/relationships/oleObject" Target="../embeddings/oleObject919.bin"/><Relationship Id="rId12" Type="http://schemas.openxmlformats.org/officeDocument/2006/relationships/image" Target="../media/image936.emf"/><Relationship Id="rId17" Type="http://schemas.openxmlformats.org/officeDocument/2006/relationships/oleObject" Target="../embeddings/oleObject924.bin"/><Relationship Id="rId25" Type="http://schemas.openxmlformats.org/officeDocument/2006/relationships/oleObject" Target="../embeddings/oleObject9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8.emf"/><Relationship Id="rId20" Type="http://schemas.openxmlformats.org/officeDocument/2006/relationships/image" Target="../media/image940.emf"/><Relationship Id="rId29" Type="http://schemas.openxmlformats.org/officeDocument/2006/relationships/slide" Target="slide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933.emf"/><Relationship Id="rId11" Type="http://schemas.openxmlformats.org/officeDocument/2006/relationships/oleObject" Target="../embeddings/oleObject921.bin"/><Relationship Id="rId24" Type="http://schemas.openxmlformats.org/officeDocument/2006/relationships/image" Target="../media/image942.emf"/><Relationship Id="rId5" Type="http://schemas.openxmlformats.org/officeDocument/2006/relationships/oleObject" Target="../embeddings/oleObject918.bin"/><Relationship Id="rId15" Type="http://schemas.openxmlformats.org/officeDocument/2006/relationships/oleObject" Target="../embeddings/oleObject923.bin"/><Relationship Id="rId23" Type="http://schemas.openxmlformats.org/officeDocument/2006/relationships/oleObject" Target="../embeddings/oleObject927.bin"/><Relationship Id="rId28" Type="http://schemas.openxmlformats.org/officeDocument/2006/relationships/image" Target="../media/image944.emf"/><Relationship Id="rId10" Type="http://schemas.openxmlformats.org/officeDocument/2006/relationships/image" Target="../media/image935.emf"/><Relationship Id="rId19" Type="http://schemas.openxmlformats.org/officeDocument/2006/relationships/oleObject" Target="../embeddings/oleObject925.bin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920.bin"/><Relationship Id="rId14" Type="http://schemas.openxmlformats.org/officeDocument/2006/relationships/image" Target="../media/image937.emf"/><Relationship Id="rId22" Type="http://schemas.openxmlformats.org/officeDocument/2006/relationships/image" Target="../media/image941.emf"/><Relationship Id="rId27" Type="http://schemas.openxmlformats.org/officeDocument/2006/relationships/oleObject" Target="../embeddings/oleObject929.bin"/><Relationship Id="rId30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6.emf"/><Relationship Id="rId13" Type="http://schemas.openxmlformats.org/officeDocument/2006/relationships/oleObject" Target="../embeddings/oleObject934.bin"/><Relationship Id="rId18" Type="http://schemas.openxmlformats.org/officeDocument/2006/relationships/image" Target="../media/image3.png"/><Relationship Id="rId3" Type="http://schemas.openxmlformats.org/officeDocument/2006/relationships/notesSlide" Target="../notesSlides/notesSlide88.xml"/><Relationship Id="rId7" Type="http://schemas.openxmlformats.org/officeDocument/2006/relationships/oleObject" Target="../embeddings/oleObject931.bin"/><Relationship Id="rId12" Type="http://schemas.openxmlformats.org/officeDocument/2006/relationships/image" Target="../media/image948.emf"/><Relationship Id="rId1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0.emf"/><Relationship Id="rId20" Type="http://schemas.openxmlformats.org/officeDocument/2006/relationships/image" Target="../media/image7.gif"/><Relationship Id="rId1" Type="http://schemas.openxmlformats.org/officeDocument/2006/relationships/vmlDrawing" Target="../drawings/vmlDrawing84.vml"/><Relationship Id="rId6" Type="http://schemas.openxmlformats.org/officeDocument/2006/relationships/image" Target="../media/image945.emf"/><Relationship Id="rId11" Type="http://schemas.openxmlformats.org/officeDocument/2006/relationships/oleObject" Target="../embeddings/oleObject933.bin"/><Relationship Id="rId5" Type="http://schemas.openxmlformats.org/officeDocument/2006/relationships/oleObject" Target="../embeddings/oleObject930.bin"/><Relationship Id="rId15" Type="http://schemas.openxmlformats.org/officeDocument/2006/relationships/oleObject" Target="../embeddings/oleObject935.bin"/><Relationship Id="rId10" Type="http://schemas.openxmlformats.org/officeDocument/2006/relationships/image" Target="../media/image947.emf"/><Relationship Id="rId19" Type="http://schemas.openxmlformats.org/officeDocument/2006/relationships/hyperlink" Target="&#1072;&#1083;&#1075;&#1077;&#1073;&#1088;&#1072;%207.ppt#5. &#1057;&#1083;&#1072;&#1081;&#1076; 5" TargetMode="External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932.bin"/><Relationship Id="rId14" Type="http://schemas.openxmlformats.org/officeDocument/2006/relationships/image" Target="../media/image949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2.emf"/><Relationship Id="rId13" Type="http://schemas.openxmlformats.org/officeDocument/2006/relationships/oleObject" Target="../embeddings/oleObject940.bin"/><Relationship Id="rId18" Type="http://schemas.openxmlformats.org/officeDocument/2006/relationships/image" Target="../media/image957.emf"/><Relationship Id="rId26" Type="http://schemas.openxmlformats.org/officeDocument/2006/relationships/image" Target="../media/image961.emf"/><Relationship Id="rId3" Type="http://schemas.openxmlformats.org/officeDocument/2006/relationships/notesSlide" Target="../notesSlides/notesSlide89.xml"/><Relationship Id="rId21" Type="http://schemas.openxmlformats.org/officeDocument/2006/relationships/oleObject" Target="../embeddings/oleObject944.bin"/><Relationship Id="rId7" Type="http://schemas.openxmlformats.org/officeDocument/2006/relationships/oleObject" Target="../embeddings/oleObject937.bin"/><Relationship Id="rId12" Type="http://schemas.openxmlformats.org/officeDocument/2006/relationships/image" Target="../media/image954.emf"/><Relationship Id="rId17" Type="http://schemas.openxmlformats.org/officeDocument/2006/relationships/oleObject" Target="../embeddings/oleObject942.bin"/><Relationship Id="rId25" Type="http://schemas.openxmlformats.org/officeDocument/2006/relationships/oleObject" Target="../embeddings/oleObject94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6.emf"/><Relationship Id="rId20" Type="http://schemas.openxmlformats.org/officeDocument/2006/relationships/image" Target="../media/image958.emf"/><Relationship Id="rId29" Type="http://schemas.openxmlformats.org/officeDocument/2006/relationships/oleObject" Target="../embeddings/oleObject948.bin"/><Relationship Id="rId1" Type="http://schemas.openxmlformats.org/officeDocument/2006/relationships/vmlDrawing" Target="../drawings/vmlDrawing85.vml"/><Relationship Id="rId6" Type="http://schemas.openxmlformats.org/officeDocument/2006/relationships/image" Target="../media/image951.emf"/><Relationship Id="rId11" Type="http://schemas.openxmlformats.org/officeDocument/2006/relationships/oleObject" Target="../embeddings/oleObject939.bin"/><Relationship Id="rId24" Type="http://schemas.openxmlformats.org/officeDocument/2006/relationships/image" Target="../media/image960.emf"/><Relationship Id="rId32" Type="http://schemas.openxmlformats.org/officeDocument/2006/relationships/image" Target="../media/image3.png"/><Relationship Id="rId5" Type="http://schemas.openxmlformats.org/officeDocument/2006/relationships/oleObject" Target="../embeddings/oleObject936.bin"/><Relationship Id="rId15" Type="http://schemas.openxmlformats.org/officeDocument/2006/relationships/oleObject" Target="../embeddings/oleObject941.bin"/><Relationship Id="rId23" Type="http://schemas.openxmlformats.org/officeDocument/2006/relationships/oleObject" Target="../embeddings/oleObject945.bin"/><Relationship Id="rId28" Type="http://schemas.openxmlformats.org/officeDocument/2006/relationships/image" Target="../media/image962.emf"/><Relationship Id="rId10" Type="http://schemas.openxmlformats.org/officeDocument/2006/relationships/image" Target="../media/image953.emf"/><Relationship Id="rId19" Type="http://schemas.openxmlformats.org/officeDocument/2006/relationships/oleObject" Target="../embeddings/oleObject943.bin"/><Relationship Id="rId31" Type="http://schemas.openxmlformats.org/officeDocument/2006/relationships/slide" Target="slide88.xml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938.bin"/><Relationship Id="rId14" Type="http://schemas.openxmlformats.org/officeDocument/2006/relationships/image" Target="../media/image955.emf"/><Relationship Id="rId22" Type="http://schemas.openxmlformats.org/officeDocument/2006/relationships/image" Target="../media/image959.emf"/><Relationship Id="rId27" Type="http://schemas.openxmlformats.org/officeDocument/2006/relationships/oleObject" Target="../embeddings/oleObject947.bin"/><Relationship Id="rId30" Type="http://schemas.openxmlformats.org/officeDocument/2006/relationships/image" Target="../media/image96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6.emf"/><Relationship Id="rId3" Type="http://schemas.openxmlformats.org/officeDocument/2006/relationships/notesSlide" Target="../notesSlides/notesSlide9.xml"/><Relationship Id="rId21" Type="http://schemas.openxmlformats.org/officeDocument/2006/relationships/slide" Target="slide2.xml"/><Relationship Id="rId7" Type="http://schemas.openxmlformats.org/officeDocument/2006/relationships/image" Target="../media/image31.emf"/><Relationship Id="rId12" Type="http://schemas.openxmlformats.org/officeDocument/2006/relationships/image" Target="../media/image3.png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emf"/><Relationship Id="rId14" Type="http://schemas.openxmlformats.org/officeDocument/2006/relationships/image" Target="../media/image34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5.emf"/><Relationship Id="rId13" Type="http://schemas.openxmlformats.org/officeDocument/2006/relationships/oleObject" Target="../embeddings/oleObject953.bin"/><Relationship Id="rId18" Type="http://schemas.openxmlformats.org/officeDocument/2006/relationships/image" Target="../media/image970.emf"/><Relationship Id="rId26" Type="http://schemas.openxmlformats.org/officeDocument/2006/relationships/image" Target="../media/image974.emf"/><Relationship Id="rId3" Type="http://schemas.openxmlformats.org/officeDocument/2006/relationships/notesSlide" Target="../notesSlides/notesSlide90.xml"/><Relationship Id="rId21" Type="http://schemas.openxmlformats.org/officeDocument/2006/relationships/oleObject" Target="../embeddings/oleObject957.bin"/><Relationship Id="rId34" Type="http://schemas.openxmlformats.org/officeDocument/2006/relationships/image" Target="../media/image3.png"/><Relationship Id="rId7" Type="http://schemas.openxmlformats.org/officeDocument/2006/relationships/oleObject" Target="../embeddings/oleObject950.bin"/><Relationship Id="rId12" Type="http://schemas.openxmlformats.org/officeDocument/2006/relationships/image" Target="../media/image967.emf"/><Relationship Id="rId17" Type="http://schemas.openxmlformats.org/officeDocument/2006/relationships/oleObject" Target="../embeddings/oleObject955.bin"/><Relationship Id="rId25" Type="http://schemas.openxmlformats.org/officeDocument/2006/relationships/oleObject" Target="../embeddings/oleObject959.bin"/><Relationship Id="rId33" Type="http://schemas.openxmlformats.org/officeDocument/2006/relationships/slide" Target="slide88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69.emf"/><Relationship Id="rId20" Type="http://schemas.openxmlformats.org/officeDocument/2006/relationships/image" Target="../media/image971.emf"/><Relationship Id="rId29" Type="http://schemas.openxmlformats.org/officeDocument/2006/relationships/oleObject" Target="../embeddings/oleObject961.bin"/><Relationship Id="rId1" Type="http://schemas.openxmlformats.org/officeDocument/2006/relationships/vmlDrawing" Target="../drawings/vmlDrawing86.vml"/><Relationship Id="rId6" Type="http://schemas.openxmlformats.org/officeDocument/2006/relationships/image" Target="../media/image964.emf"/><Relationship Id="rId11" Type="http://schemas.openxmlformats.org/officeDocument/2006/relationships/oleObject" Target="../embeddings/oleObject952.bin"/><Relationship Id="rId24" Type="http://schemas.openxmlformats.org/officeDocument/2006/relationships/image" Target="../media/image973.emf"/><Relationship Id="rId32" Type="http://schemas.openxmlformats.org/officeDocument/2006/relationships/image" Target="../media/image977.emf"/><Relationship Id="rId5" Type="http://schemas.openxmlformats.org/officeDocument/2006/relationships/oleObject" Target="../embeddings/oleObject949.bin"/><Relationship Id="rId15" Type="http://schemas.openxmlformats.org/officeDocument/2006/relationships/oleObject" Target="../embeddings/oleObject954.bin"/><Relationship Id="rId23" Type="http://schemas.openxmlformats.org/officeDocument/2006/relationships/oleObject" Target="../embeddings/oleObject958.bin"/><Relationship Id="rId28" Type="http://schemas.openxmlformats.org/officeDocument/2006/relationships/image" Target="../media/image975.emf"/><Relationship Id="rId10" Type="http://schemas.openxmlformats.org/officeDocument/2006/relationships/image" Target="../media/image966.emf"/><Relationship Id="rId19" Type="http://schemas.openxmlformats.org/officeDocument/2006/relationships/oleObject" Target="../embeddings/oleObject956.bin"/><Relationship Id="rId31" Type="http://schemas.openxmlformats.org/officeDocument/2006/relationships/oleObject" Target="../embeddings/oleObject962.bin"/><Relationship Id="rId4" Type="http://schemas.openxmlformats.org/officeDocument/2006/relationships/image" Target="../media/image281.jpeg"/><Relationship Id="rId9" Type="http://schemas.openxmlformats.org/officeDocument/2006/relationships/oleObject" Target="../embeddings/oleObject951.bin"/><Relationship Id="rId14" Type="http://schemas.openxmlformats.org/officeDocument/2006/relationships/image" Target="../media/image968.emf"/><Relationship Id="rId22" Type="http://schemas.openxmlformats.org/officeDocument/2006/relationships/image" Target="../media/image972.emf"/><Relationship Id="rId27" Type="http://schemas.openxmlformats.org/officeDocument/2006/relationships/oleObject" Target="../embeddings/oleObject960.bin"/><Relationship Id="rId30" Type="http://schemas.openxmlformats.org/officeDocument/2006/relationships/image" Target="../media/image976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97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964.bin"/><Relationship Id="rId5" Type="http://schemas.openxmlformats.org/officeDocument/2006/relationships/image" Target="../media/image978.png"/><Relationship Id="rId4" Type="http://schemas.openxmlformats.org/officeDocument/2006/relationships/oleObject" Target="../embeddings/oleObject963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7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981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966.bin"/><Relationship Id="rId5" Type="http://schemas.openxmlformats.org/officeDocument/2006/relationships/image" Target="../media/image980.wmf"/><Relationship Id="rId4" Type="http://schemas.openxmlformats.org/officeDocument/2006/relationships/oleObject" Target="../embeddings/oleObject965.bin"/><Relationship Id="rId9" Type="http://schemas.openxmlformats.org/officeDocument/2006/relationships/image" Target="../media/image982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98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969.bin"/><Relationship Id="rId5" Type="http://schemas.openxmlformats.org/officeDocument/2006/relationships/image" Target="../media/image983.png"/><Relationship Id="rId4" Type="http://schemas.openxmlformats.org/officeDocument/2006/relationships/oleObject" Target="../embeddings/oleObject968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98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971.bin"/><Relationship Id="rId5" Type="http://schemas.openxmlformats.org/officeDocument/2006/relationships/image" Target="../media/image985.wmf"/><Relationship Id="rId4" Type="http://schemas.openxmlformats.org/officeDocument/2006/relationships/oleObject" Target="../embeddings/oleObject970.bin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A138-8C25-4573-9CF6-167FFEBC551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476250"/>
            <a:ext cx="40322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5003800" y="765175"/>
            <a:ext cx="4140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8000"/>
                </a:solidFill>
                <a:latin typeface="Comic Sans MS" pitchFamily="66" charset="0"/>
              </a:rPr>
              <a:t>Сборник анимированных материалов по теме:</a:t>
            </a:r>
            <a:r>
              <a:rPr lang="ru-RU" altLang="ru-RU" sz="3600" b="1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altLang="ru-RU" sz="3600" b="1">
                <a:solidFill>
                  <a:srgbClr val="002060"/>
                </a:solidFill>
                <a:latin typeface="Arial" charset="0"/>
              </a:rPr>
              <a:t>Формулы сокращённого умножения»</a:t>
            </a:r>
            <a:endParaRPr lang="ru-RU" altLang="ru-RU" sz="3600">
              <a:latin typeface="Arial" charset="0"/>
            </a:endParaRPr>
          </a:p>
        </p:txBody>
      </p:sp>
      <p:sp>
        <p:nvSpPr>
          <p:cNvPr id="6150" name="Прямоугольник 10"/>
          <p:cNvSpPr>
            <a:spLocks noChangeArrowheads="1"/>
          </p:cNvSpPr>
          <p:nvPr/>
        </p:nvSpPr>
        <p:spPr bwMode="auto">
          <a:xfrm>
            <a:off x="377825" y="5189538"/>
            <a:ext cx="8532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Monotype Corsiva" pitchFamily="66" charset="0"/>
              </a:rPr>
              <a:t>Ермоленко Л.В., Гриненко С.Н., МБОУ СОШ № 141,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Monotype Corsiva" pitchFamily="66" charset="0"/>
              </a:rPr>
              <a:t>Г.Челябинск 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e-BY" altLang="ru-RU" sz="4000" smtClean="0">
                <a:solidFill>
                  <a:srgbClr val="CC0000"/>
                </a:solidFill>
              </a:rPr>
              <a:t>Квадрат суммы двух выражений</a:t>
            </a:r>
            <a:endParaRPr lang="ru-RU" altLang="ru-RU" sz="4000" smtClean="0">
              <a:solidFill>
                <a:srgbClr val="CC0000"/>
              </a:solidFill>
            </a:endParaRPr>
          </a:p>
        </p:txBody>
      </p:sp>
      <p:graphicFrame>
        <p:nvGraphicFramePr>
          <p:cNvPr id="145411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539750" y="1844675"/>
          <a:ext cx="8208963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Точечный рисунок" r:id="rId4" imgW="3761905" imgH="733333" progId="Paint.Picture">
                  <p:embed/>
                </p:oleObj>
              </mc:Choice>
              <mc:Fallback>
                <p:oleObj name="Точечный рисунок" r:id="rId4" imgW="3761905" imgH="733333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844675"/>
                        <a:ext cx="8208963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be-BY" altLang="ru-RU" smtClean="0">
                <a:solidFill>
                  <a:srgbClr val="FF0000"/>
                </a:solidFill>
              </a:rPr>
              <a:t>Квадрат суммы двух выражений равен </a:t>
            </a:r>
            <a:br>
              <a:rPr lang="be-BY" altLang="ru-RU" smtClean="0">
                <a:solidFill>
                  <a:srgbClr val="FF0000"/>
                </a:solidFill>
              </a:rPr>
            </a:br>
            <a:r>
              <a:rPr lang="be-BY" altLang="ru-RU" smtClean="0">
                <a:solidFill>
                  <a:srgbClr val="FF0000"/>
                </a:solidFill>
              </a:rPr>
              <a:t>сумме квадратов этих выражений</a:t>
            </a:r>
            <a:br>
              <a:rPr lang="be-BY" altLang="ru-RU" smtClean="0">
                <a:solidFill>
                  <a:srgbClr val="FF0000"/>
                </a:solidFill>
              </a:rPr>
            </a:br>
            <a:r>
              <a:rPr lang="be-BY" altLang="ru-RU" smtClean="0">
                <a:solidFill>
                  <a:srgbClr val="FF0000"/>
                </a:solidFill>
              </a:rPr>
              <a:t>плюс удвоенное произведение </a:t>
            </a:r>
            <a:br>
              <a:rPr lang="be-BY" altLang="ru-RU" smtClean="0">
                <a:solidFill>
                  <a:srgbClr val="FF0000"/>
                </a:solidFill>
              </a:rPr>
            </a:br>
            <a:r>
              <a:rPr lang="be-BY" altLang="ru-RU" smtClean="0">
                <a:solidFill>
                  <a:srgbClr val="FF0000"/>
                </a:solidFill>
              </a:rPr>
              <a:t>первого и второго  выражения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145418" name="AutoShape 10">
            <a:hlinkClick r:id="rId6" action="ppaction://hlinksldjump" highlightClick="1">
              <a:snd r:embed="rId7" name="chimes.wav"/>
            </a:hlinkClick>
          </p:cNvPr>
          <p:cNvSpPr>
            <a:spLocks noChangeArrowheads="1"/>
          </p:cNvSpPr>
          <p:nvPr/>
        </p:nvSpPr>
        <p:spPr bwMode="auto">
          <a:xfrm>
            <a:off x="179388" y="6237288"/>
            <a:ext cx="1152525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e-BY" i="1">
                <a:solidFill>
                  <a:srgbClr val="FF0000"/>
                </a:solidFill>
                <a:latin typeface="Comic Sans MS" pitchFamily="66" charset="0"/>
              </a:rPr>
              <a:t>Тесты</a:t>
            </a:r>
            <a:endParaRPr lang="ru-RU" i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23" dur="2000" fill="hold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6" grpId="0" build="p"/>
      <p:bldP spid="145416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e-BY" altLang="ru-RU" smtClean="0">
                <a:solidFill>
                  <a:srgbClr val="CC0000"/>
                </a:solidFill>
              </a:rPr>
              <a:t>Квадрат разности </a:t>
            </a:r>
            <a:br>
              <a:rPr lang="be-BY" altLang="ru-RU" smtClean="0">
                <a:solidFill>
                  <a:srgbClr val="CC0000"/>
                </a:solidFill>
              </a:rPr>
            </a:br>
            <a:r>
              <a:rPr lang="be-BY" altLang="ru-RU" smtClean="0">
                <a:solidFill>
                  <a:srgbClr val="CC0000"/>
                </a:solidFill>
              </a:rPr>
              <a:t>двух выражений</a:t>
            </a:r>
            <a:endParaRPr lang="ru-RU" altLang="ru-RU" smtClean="0">
              <a:solidFill>
                <a:srgbClr val="CC0000"/>
              </a:solidFill>
            </a:endParaRPr>
          </a:p>
        </p:txBody>
      </p:sp>
      <p:graphicFrame>
        <p:nvGraphicFramePr>
          <p:cNvPr id="149509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900113" y="2060575"/>
          <a:ext cx="728345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Точечный рисунок" r:id="rId4" imgW="3476190" imgH="666667" progId="Paint.Picture">
                  <p:embed/>
                </p:oleObj>
              </mc:Choice>
              <mc:Fallback>
                <p:oleObj name="Точечный рисунок" r:id="rId4" imgW="3476190" imgH="66666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728345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1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be-BY" altLang="ru-RU" smtClean="0">
                <a:solidFill>
                  <a:srgbClr val="FF0000"/>
                </a:solidFill>
              </a:rPr>
              <a:t>Квадрат разности двух выражений равен сумме квадратов этих выражений </a:t>
            </a:r>
            <a:br>
              <a:rPr lang="be-BY" altLang="ru-RU" smtClean="0">
                <a:solidFill>
                  <a:srgbClr val="FF0000"/>
                </a:solidFill>
              </a:rPr>
            </a:br>
            <a:r>
              <a:rPr lang="be-BY" altLang="ru-RU" smtClean="0">
                <a:solidFill>
                  <a:srgbClr val="FF0000"/>
                </a:solidFill>
              </a:rPr>
              <a:t>минус удвоенное произведение </a:t>
            </a:r>
            <a:br>
              <a:rPr lang="be-BY" altLang="ru-RU" smtClean="0">
                <a:solidFill>
                  <a:srgbClr val="FF0000"/>
                </a:solidFill>
              </a:rPr>
            </a:br>
            <a:r>
              <a:rPr lang="be-BY" altLang="ru-RU" smtClean="0">
                <a:solidFill>
                  <a:srgbClr val="FF0000"/>
                </a:solidFill>
              </a:rPr>
              <a:t>первого и второго выражений </a:t>
            </a:r>
            <a:endParaRPr lang="ru-RU" altLang="ru-RU" smtClean="0"/>
          </a:p>
        </p:txBody>
      </p:sp>
      <p:sp>
        <p:nvSpPr>
          <p:cNvPr id="149512" name="AutoShape 8">
            <a:hlinkClick r:id="rId6" action="ppaction://hlinksldjump" highlightClick="1">
              <a:snd r:embed="rId7" name="chimes.wav"/>
            </a:hlinkClick>
          </p:cNvPr>
          <p:cNvSpPr>
            <a:spLocks noChangeArrowheads="1"/>
          </p:cNvSpPr>
          <p:nvPr/>
        </p:nvSpPr>
        <p:spPr bwMode="auto">
          <a:xfrm>
            <a:off x="179388" y="6310313"/>
            <a:ext cx="1152525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e-BY" i="1">
                <a:solidFill>
                  <a:srgbClr val="FF0000"/>
                </a:solidFill>
                <a:latin typeface="Comic Sans MS" pitchFamily="66" charset="0"/>
              </a:rPr>
              <a:t>Тесты</a:t>
            </a:r>
            <a:endParaRPr lang="ru-RU" i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7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27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P spid="149511" grpId="0" build="p"/>
      <p:bldP spid="149511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7412" name="Picture 5" descr="клет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838835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900113" y="549275"/>
            <a:ext cx="8243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800" b="1">
                <a:solidFill>
                  <a:srgbClr val="008000"/>
                </a:solidFill>
                <a:latin typeface="Arial" charset="0"/>
              </a:rPr>
              <a:t> Кадрат суммы и квадрат разности.</a:t>
            </a:r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971550" y="1268413"/>
          <a:ext cx="46386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Формула" r:id="rId5" imgW="790679" imgH="171450" progId="Equation.3">
                  <p:embed/>
                </p:oleObj>
              </mc:Choice>
              <mc:Fallback>
                <p:oleObj name="Формула" r:id="rId5" imgW="790679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46386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539750" y="2565400"/>
          <a:ext cx="82073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Формула" r:id="rId7" imgW="1809621" imgH="171450" progId="Equation.3">
                  <p:embed/>
                </p:oleObj>
              </mc:Choice>
              <mc:Fallback>
                <p:oleObj name="Формула" r:id="rId7" imgW="1809621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565400"/>
                        <a:ext cx="82073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755650" y="3860800"/>
          <a:ext cx="72675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Формула" r:id="rId9" imgW="1276378" imgH="171450" progId="Equation.3">
                  <p:embed/>
                </p:oleObj>
              </mc:Choice>
              <mc:Fallback>
                <p:oleObj name="Формула" r:id="rId9" imgW="1276378" imgH="17145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860800"/>
                        <a:ext cx="72675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17" descr="спираль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785225" y="5805488"/>
            <a:ext cx="358775" cy="431800"/>
          </a:xfrm>
          <a:prstGeom prst="actionButtonHome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9" name="Picture 3" descr="спираль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8436" name="Picture 5" descr="клет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838835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900113" y="152400"/>
            <a:ext cx="510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6600"/>
                </a:solidFill>
                <a:latin typeface="Comic Sans MS" pitchFamily="66" charset="0"/>
              </a:rPr>
              <a:t>№2. Преобразуйте в многочлен</a:t>
            </a:r>
          </a:p>
        </p:txBody>
      </p:sp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827088" y="836613"/>
          <a:ext cx="4294187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Формула" r:id="rId5" imgW="733411" imgH="171450" progId="Equation.3">
                  <p:embed/>
                </p:oleObj>
              </mc:Choice>
              <mc:Fallback>
                <p:oleObj name="Формула" r:id="rId5" imgW="733411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4294187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1006475" y="1989138"/>
          <a:ext cx="80327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Формула" r:id="rId7" imgW="1419278" imgH="171450" progId="Equation.3">
                  <p:embed/>
                </p:oleObj>
              </mc:Choice>
              <mc:Fallback>
                <p:oleObj name="Формула" r:id="rId7" imgW="1419278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1989138"/>
                        <a:ext cx="8032750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727075" y="3425825"/>
          <a:ext cx="616108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Формула" r:id="rId9" imgW="1076210" imgH="142830" progId="Equation.3">
                  <p:embed/>
                </p:oleObj>
              </mc:Choice>
              <mc:Fallback>
                <p:oleObj name="Формула" r:id="rId9" imgW="1076210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425825"/>
                        <a:ext cx="6161088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AutoShape 17" descr="спираль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7763" y="5805488"/>
            <a:ext cx="358775" cy="431800"/>
          </a:xfrm>
          <a:prstGeom prst="actionButtonHome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5091113" y="908050"/>
          <a:ext cx="38100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Формула" r:id="rId13" imgW="638054" imgH="171450" progId="Equation.3">
                  <p:embed/>
                </p:oleObj>
              </mc:Choice>
              <mc:Fallback>
                <p:oleObj name="Формула" r:id="rId13" imgW="638054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908050"/>
                        <a:ext cx="38100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3" descr="спираль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9460" name="Picture 5" descr="клет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67568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1476375" y="260350"/>
            <a:ext cx="645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6600"/>
                </a:solidFill>
                <a:latin typeface="Comic Sans MS" pitchFamily="66" charset="0"/>
              </a:rPr>
              <a:t>№ 799. Представьте в виде многочлена</a:t>
            </a:r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684213" y="765175"/>
          <a:ext cx="17303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Формула" r:id="rId5" imgW="257167" imgH="162000" progId="Equation.3">
                  <p:embed/>
                </p:oleObj>
              </mc:Choice>
              <mc:Fallback>
                <p:oleObj name="Формула" r:id="rId5" imgW="257167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173037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2195513" y="765175"/>
          <a:ext cx="4075112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Формула" r:id="rId7" imgW="866857" imgH="162000" progId="Equation.3">
                  <p:embed/>
                </p:oleObj>
              </mc:Choice>
              <mc:Fallback>
                <p:oleObj name="Формула" r:id="rId7" imgW="866857" imgH="162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765175"/>
                        <a:ext cx="4075112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6237288" y="765175"/>
          <a:ext cx="290671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Формула" r:id="rId9" imgW="476244" imgH="162000" progId="Equation.3">
                  <p:embed/>
                </p:oleObj>
              </mc:Choice>
              <mc:Fallback>
                <p:oleObj name="Формула" r:id="rId9" imgW="476244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765175"/>
                        <a:ext cx="2906712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AutoShape 17" descr="спираль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5838" y="6237288"/>
            <a:ext cx="358775" cy="431800"/>
          </a:xfrm>
          <a:prstGeom prst="actionButtonHome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684213" y="1341438"/>
          <a:ext cx="173037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Формула" r:id="rId13" imgW="257167" imgH="162000" progId="Equation.3">
                  <p:embed/>
                </p:oleObj>
              </mc:Choice>
              <mc:Fallback>
                <p:oleObj name="Формула" r:id="rId13" imgW="257167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1730375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190750" y="1341438"/>
          <a:ext cx="3795713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Формула" r:id="rId15" imgW="809588" imgH="162000" progId="Equation.3">
                  <p:embed/>
                </p:oleObj>
              </mc:Choice>
              <mc:Fallback>
                <p:oleObj name="Формула" r:id="rId15" imgW="809588" imgH="162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341438"/>
                        <a:ext cx="3795713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6203950" y="1341438"/>
          <a:ext cx="29749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Формула" r:id="rId17" imgW="485699" imgH="162000" progId="Equation.3">
                  <p:embed/>
                </p:oleObj>
              </mc:Choice>
              <mc:Fallback>
                <p:oleObj name="Формула" r:id="rId17" imgW="485699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341438"/>
                        <a:ext cx="29749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646113" y="2060575"/>
          <a:ext cx="16605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Формула" r:id="rId19" imgW="247712" imgH="162000" progId="Equation.3">
                  <p:embed/>
                </p:oleObj>
              </mc:Choice>
              <mc:Fallback>
                <p:oleObj name="Формула" r:id="rId19" imgW="247712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2060575"/>
                        <a:ext cx="166052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111375" y="2060575"/>
          <a:ext cx="39624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Формула" r:id="rId21" imgW="847677" imgH="162000" progId="Equation.3">
                  <p:embed/>
                </p:oleObj>
              </mc:Choice>
              <mc:Fallback>
                <p:oleObj name="Формула" r:id="rId21" imgW="847677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060575"/>
                        <a:ext cx="3962400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6005513" y="2060575"/>
          <a:ext cx="26987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Формула" r:id="rId23" imgW="438156" imgH="162000" progId="Equation.3">
                  <p:embed/>
                </p:oleObj>
              </mc:Choice>
              <mc:Fallback>
                <p:oleObj name="Формула" r:id="rId23" imgW="438156" imgH="162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2060575"/>
                        <a:ext cx="269875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7"/>
          <p:cNvGraphicFramePr>
            <a:graphicFrameLocks noChangeAspect="1"/>
          </p:cNvGraphicFramePr>
          <p:nvPr/>
        </p:nvGraphicFramePr>
        <p:xfrm>
          <a:off x="684213" y="2708275"/>
          <a:ext cx="18002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Формула" r:id="rId25" imgW="276346" imgH="162000" progId="Equation.3">
                  <p:embed/>
                </p:oleObj>
              </mc:Choice>
              <mc:Fallback>
                <p:oleObj name="Формула" r:id="rId25" imgW="276346" imgH="1620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08275"/>
                        <a:ext cx="180022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8"/>
          <p:cNvGraphicFramePr>
            <a:graphicFrameLocks noChangeAspect="1"/>
          </p:cNvGraphicFramePr>
          <p:nvPr/>
        </p:nvGraphicFramePr>
        <p:xfrm>
          <a:off x="2339975" y="2636838"/>
          <a:ext cx="42418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Формула" r:id="rId27" imgW="904945" imgH="162000" progId="Equation.3">
                  <p:embed/>
                </p:oleObj>
              </mc:Choice>
              <mc:Fallback>
                <p:oleObj name="Формула" r:id="rId27" imgW="904945" imgH="1620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636838"/>
                        <a:ext cx="42418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9"/>
          <p:cNvGraphicFramePr>
            <a:graphicFrameLocks noChangeAspect="1"/>
          </p:cNvGraphicFramePr>
          <p:nvPr/>
        </p:nvGraphicFramePr>
        <p:xfrm>
          <a:off x="6411913" y="2636838"/>
          <a:ext cx="283686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Формула" r:id="rId29" imgW="466790" imgH="142830" progId="Equation.3">
                  <p:embed/>
                </p:oleObj>
              </mc:Choice>
              <mc:Fallback>
                <p:oleObj name="Формула" r:id="rId29" imgW="466790" imgH="14283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2636838"/>
                        <a:ext cx="283686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0"/>
          <p:cNvGraphicFramePr>
            <a:graphicFrameLocks noChangeAspect="1"/>
          </p:cNvGraphicFramePr>
          <p:nvPr/>
        </p:nvGraphicFramePr>
        <p:xfrm>
          <a:off x="790575" y="3429000"/>
          <a:ext cx="17303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Формула" r:id="rId31" imgW="257167" imgH="162000" progId="Equation.3">
                  <p:embed/>
                </p:oleObj>
              </mc:Choice>
              <mc:Fallback>
                <p:oleObj name="Формула" r:id="rId31" imgW="257167" imgH="1620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3429000"/>
                        <a:ext cx="173037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1"/>
          <p:cNvGraphicFramePr>
            <a:graphicFrameLocks noChangeAspect="1"/>
          </p:cNvGraphicFramePr>
          <p:nvPr/>
        </p:nvGraphicFramePr>
        <p:xfrm>
          <a:off x="2520950" y="3141663"/>
          <a:ext cx="3252788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Формула" r:id="rId33" imgW="542967" imgH="209520" progId="Equation.3">
                  <p:embed/>
                </p:oleObj>
              </mc:Choice>
              <mc:Fallback>
                <p:oleObj name="Формула" r:id="rId33" imgW="542967" imgH="20952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3141663"/>
                        <a:ext cx="3252788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2"/>
          <p:cNvGraphicFramePr>
            <a:graphicFrameLocks noChangeAspect="1"/>
          </p:cNvGraphicFramePr>
          <p:nvPr/>
        </p:nvGraphicFramePr>
        <p:xfrm>
          <a:off x="827088" y="4005263"/>
          <a:ext cx="173037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Формула" r:id="rId35" imgW="257167" imgH="162000" progId="Equation.3">
                  <p:embed/>
                </p:oleObj>
              </mc:Choice>
              <mc:Fallback>
                <p:oleObj name="Формула" r:id="rId35" imgW="257167" imgH="1620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05263"/>
                        <a:ext cx="1730375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3"/>
          <p:cNvGraphicFramePr>
            <a:graphicFrameLocks noChangeAspect="1"/>
          </p:cNvGraphicFramePr>
          <p:nvPr/>
        </p:nvGraphicFramePr>
        <p:xfrm>
          <a:off x="2627313" y="4005263"/>
          <a:ext cx="311308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Формула" r:id="rId37" imgW="514333" imgH="162000" progId="Equation.3">
                  <p:embed/>
                </p:oleObj>
              </mc:Choice>
              <mc:Fallback>
                <p:oleObj name="Формула" r:id="rId37" imgW="514333" imgH="1620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05263"/>
                        <a:ext cx="3113087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758825" y="4652963"/>
          <a:ext cx="18684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Формула" r:id="rId39" imgW="285801" imgH="162000" progId="Equation.3">
                  <p:embed/>
                </p:oleObj>
              </mc:Choice>
              <mc:Fallback>
                <p:oleObj name="Формула" r:id="rId39" imgW="285801" imgH="1620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4652963"/>
                        <a:ext cx="1868488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5"/>
          <p:cNvGraphicFramePr>
            <a:graphicFrameLocks noChangeAspect="1"/>
          </p:cNvGraphicFramePr>
          <p:nvPr/>
        </p:nvGraphicFramePr>
        <p:xfrm>
          <a:off x="2771775" y="4437063"/>
          <a:ext cx="3113088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Формула" r:id="rId41" imgW="514333" imgH="200070" progId="Equation.3">
                  <p:embed/>
                </p:oleObj>
              </mc:Choice>
              <mc:Fallback>
                <p:oleObj name="Формула" r:id="rId41" imgW="514333" imgH="20007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437063"/>
                        <a:ext cx="3113088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" descr="спираль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8000"/>
                </a:solidFill>
                <a:latin typeface="Comic Sans MS" pitchFamily="66" charset="0"/>
              </a:rPr>
              <a:t>№ 800. Преобразуйте в многочлен</a:t>
            </a:r>
          </a:p>
        </p:txBody>
      </p:sp>
      <p:graphicFrame>
        <p:nvGraphicFramePr>
          <p:cNvPr id="16" name="Object 34"/>
          <p:cNvGraphicFramePr>
            <a:graphicFrameLocks noChangeAspect="1"/>
          </p:cNvGraphicFramePr>
          <p:nvPr>
            <p:ph idx="1"/>
          </p:nvPr>
        </p:nvGraphicFramePr>
        <p:xfrm>
          <a:off x="827088" y="1268413"/>
          <a:ext cx="14319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Формула" r:id="rId4" imgW="276346" imgH="162000" progId="Equation.3">
                  <p:embed/>
                </p:oleObj>
              </mc:Choice>
              <mc:Fallback>
                <p:oleObj name="Формула" r:id="rId4" imgW="276346" imgH="1620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14319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9EE63-9CF1-4A90-AEC7-D91D97B66FE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971550" y="1989138"/>
          <a:ext cx="1377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Формула" r:id="rId6" imgW="257167" imgH="162000" progId="Equation.3">
                  <p:embed/>
                </p:oleObj>
              </mc:Choice>
              <mc:Fallback>
                <p:oleObj name="Формула" r:id="rId6" imgW="257167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13779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900113" y="2492375"/>
          <a:ext cx="13223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Формула" r:id="rId8" imgW="247712" imgH="162000" progId="Equation.3">
                  <p:embed/>
                </p:oleObj>
              </mc:Choice>
              <mc:Fallback>
                <p:oleObj name="Формула" r:id="rId8" imgW="247712" imgH="162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92375"/>
                        <a:ext cx="132238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827088" y="3141663"/>
          <a:ext cx="14239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Формула" r:id="rId10" imgW="247712" imgH="162000" progId="Equation.3">
                  <p:embed/>
                </p:oleObj>
              </mc:Choice>
              <mc:Fallback>
                <p:oleObj name="Формула" r:id="rId10" imgW="247712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141663"/>
                        <a:ext cx="142398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827088" y="3789363"/>
          <a:ext cx="14874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Формула" r:id="rId12" imgW="285801" imgH="162000" progId="Equation.3">
                  <p:embed/>
                </p:oleObj>
              </mc:Choice>
              <mc:Fallback>
                <p:oleObj name="Формула" r:id="rId12" imgW="285801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89363"/>
                        <a:ext cx="148748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827088" y="4365625"/>
          <a:ext cx="14874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Формула" r:id="rId14" imgW="285801" imgH="162000" progId="Equation.3">
                  <p:embed/>
                </p:oleObj>
              </mc:Choice>
              <mc:Fallback>
                <p:oleObj name="Формула" r:id="rId14" imgW="285801" imgH="162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365625"/>
                        <a:ext cx="148748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827088" y="5013325"/>
          <a:ext cx="15970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Формула" r:id="rId16" imgW="314435" imgH="162000" progId="Equation.3">
                  <p:embed/>
                </p:oleObj>
              </mc:Choice>
              <mc:Fallback>
                <p:oleObj name="Формула" r:id="rId16" imgW="314435" imgH="162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13325"/>
                        <a:ext cx="15970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2195513" y="1125538"/>
          <a:ext cx="33210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Формула" r:id="rId18" imgW="552422" imgH="142830" progId="Equation.3">
                  <p:embed/>
                </p:oleObj>
              </mc:Choice>
              <mc:Fallback>
                <p:oleObj name="Формула" r:id="rId18" imgW="552422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125538"/>
                        <a:ext cx="332105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2339975" y="1844675"/>
          <a:ext cx="318293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Формула" r:id="rId20" imgW="523788" imgH="142830" progId="Equation.3">
                  <p:embed/>
                </p:oleObj>
              </mc:Choice>
              <mc:Fallback>
                <p:oleObj name="Формула" r:id="rId20" imgW="523788" imgH="1428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844675"/>
                        <a:ext cx="318293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2"/>
          <p:cNvGraphicFramePr>
            <a:graphicFrameLocks noChangeAspect="1"/>
          </p:cNvGraphicFramePr>
          <p:nvPr/>
        </p:nvGraphicFramePr>
        <p:xfrm>
          <a:off x="2195513" y="2997200"/>
          <a:ext cx="30448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Формула" r:id="rId22" imgW="504878" imgH="142830" progId="Equation.3">
                  <p:embed/>
                </p:oleObj>
              </mc:Choice>
              <mc:Fallback>
                <p:oleObj name="Формула" r:id="rId22" imgW="504878" imgH="14283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97200"/>
                        <a:ext cx="30448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/>
          <p:cNvGraphicFramePr>
            <a:graphicFrameLocks noChangeAspect="1"/>
          </p:cNvGraphicFramePr>
          <p:nvPr/>
        </p:nvGraphicFramePr>
        <p:xfrm>
          <a:off x="2268538" y="2492375"/>
          <a:ext cx="30448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Формула" r:id="rId24" imgW="504878" imgH="142830" progId="Equation.3">
                  <p:embed/>
                </p:oleObj>
              </mc:Choice>
              <mc:Fallback>
                <p:oleObj name="Формула" r:id="rId24" imgW="504878" imgH="14283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492375"/>
                        <a:ext cx="30448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7"/>
          <p:cNvGraphicFramePr>
            <a:graphicFrameLocks noChangeAspect="1"/>
          </p:cNvGraphicFramePr>
          <p:nvPr/>
        </p:nvGraphicFramePr>
        <p:xfrm>
          <a:off x="1042988" y="5589588"/>
          <a:ext cx="15970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Формула" r:id="rId26" imgW="314435" imgH="162000" progId="Equation.3">
                  <p:embed/>
                </p:oleObj>
              </mc:Choice>
              <mc:Fallback>
                <p:oleObj name="Формула" r:id="rId26" imgW="314435" imgH="1620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589588"/>
                        <a:ext cx="15970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9"/>
          <p:cNvGraphicFramePr>
            <a:graphicFrameLocks noChangeAspect="1"/>
          </p:cNvGraphicFramePr>
          <p:nvPr/>
        </p:nvGraphicFramePr>
        <p:xfrm>
          <a:off x="2268538" y="3500438"/>
          <a:ext cx="33178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Формула" r:id="rId28" imgW="552422" imgH="142830" progId="Equation.3">
                  <p:embed/>
                </p:oleObj>
              </mc:Choice>
              <mc:Fallback>
                <p:oleObj name="Формула" r:id="rId28" imgW="552422" imgH="14283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00438"/>
                        <a:ext cx="331787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0"/>
          <p:cNvGraphicFramePr>
            <a:graphicFrameLocks noChangeAspect="1"/>
          </p:cNvGraphicFramePr>
          <p:nvPr/>
        </p:nvGraphicFramePr>
        <p:xfrm>
          <a:off x="2268538" y="4149725"/>
          <a:ext cx="3321050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Формула" r:id="rId30" imgW="552422" imgH="142830" progId="Equation.3">
                  <p:embed/>
                </p:oleObj>
              </mc:Choice>
              <mc:Fallback>
                <p:oleObj name="Формула" r:id="rId30" imgW="552422" imgH="14283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149725"/>
                        <a:ext cx="3321050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1"/>
          <p:cNvGraphicFramePr>
            <a:graphicFrameLocks noChangeAspect="1"/>
          </p:cNvGraphicFramePr>
          <p:nvPr/>
        </p:nvGraphicFramePr>
        <p:xfrm>
          <a:off x="2268538" y="4724400"/>
          <a:ext cx="352901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Формула" r:id="rId32" imgW="590511" imgH="142830" progId="Equation.3">
                  <p:embed/>
                </p:oleObj>
              </mc:Choice>
              <mc:Fallback>
                <p:oleObj name="Формула" r:id="rId32" imgW="590511" imgH="14283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24400"/>
                        <a:ext cx="3529012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2"/>
          <p:cNvGraphicFramePr>
            <a:graphicFrameLocks noChangeAspect="1"/>
          </p:cNvGraphicFramePr>
          <p:nvPr/>
        </p:nvGraphicFramePr>
        <p:xfrm>
          <a:off x="2339975" y="5445125"/>
          <a:ext cx="30448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Формула" r:id="rId34" imgW="504878" imgH="142830" progId="Equation.3">
                  <p:embed/>
                </p:oleObj>
              </mc:Choice>
              <mc:Fallback>
                <p:oleObj name="Формула" r:id="rId34" imgW="504878" imgH="14283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445125"/>
                        <a:ext cx="30448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" descr="спираль"/>
          <p:cNvPicPr>
            <a:picLocks noChangeAspect="1" noChangeArrowheads="1"/>
          </p:cNvPicPr>
          <p:nvPr/>
        </p:nvPicPr>
        <p:blipFill>
          <a:blip r:embed="rId3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1" name="AutoShape 17" descr="спираль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5805488"/>
            <a:ext cx="358775" cy="431800"/>
          </a:xfrm>
          <a:prstGeom prst="actionButtonHome">
            <a:avLst/>
          </a:prstGeom>
          <a:blipFill dpi="0" rotWithShape="1"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№803. Преобразуйте выражение в многочлен</a:t>
            </a:r>
          </a:p>
        </p:txBody>
      </p:sp>
      <p:graphicFrame>
        <p:nvGraphicFramePr>
          <p:cNvPr id="12" name="Object 30"/>
          <p:cNvGraphicFramePr>
            <a:graphicFrameLocks noChangeAspect="1"/>
          </p:cNvGraphicFramePr>
          <p:nvPr>
            <p:ph idx="1"/>
          </p:nvPr>
        </p:nvGraphicFramePr>
        <p:xfrm>
          <a:off x="611188" y="1196975"/>
          <a:ext cx="14874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Формула" r:id="rId4" imgW="285801" imgH="162000" progId="Equation.3">
                  <p:embed/>
                </p:oleObj>
              </mc:Choice>
              <mc:Fallback>
                <p:oleObj name="Формула" r:id="rId4" imgW="285801" imgH="1620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96975"/>
                        <a:ext cx="148748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6686B-B5E8-4940-B495-BD8DF6395E1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1835150" y="1052513"/>
          <a:ext cx="4354513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Формула" r:id="rId6" imgW="933579" imgH="162000" progId="Equation.3">
                  <p:embed/>
                </p:oleObj>
              </mc:Choice>
              <mc:Fallback>
                <p:oleObj name="Формула" r:id="rId6" imgW="933579" imgH="162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052513"/>
                        <a:ext cx="4354513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Формула" r:id="rId8" imgW="114151" imgH="215619" progId="Equation.3">
                  <p:embed/>
                </p:oleObj>
              </mc:Choice>
              <mc:Fallback>
                <p:oleObj name="Формула" r:id="rId8" imgW="114151" imgH="21561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6064250" y="1052513"/>
          <a:ext cx="29749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Формула" r:id="rId10" imgW="485699" imgH="162000" progId="Equation.3">
                  <p:embed/>
                </p:oleObj>
              </mc:Choice>
              <mc:Fallback>
                <p:oleObj name="Формула" r:id="rId10" imgW="485699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1052513"/>
                        <a:ext cx="29749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71550" y="2205038"/>
          <a:ext cx="1609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Формула" r:id="rId12" imgW="371433" imgH="276210" progId="Equation.3">
                  <p:embed/>
                </p:oleObj>
              </mc:Choice>
              <mc:Fallback>
                <p:oleObj name="Формула" r:id="rId12" imgW="371433" imgH="27621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05038"/>
                        <a:ext cx="160972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627313" y="2060575"/>
          <a:ext cx="50260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Формула" r:id="rId14" imgW="1085934" imgH="276210" progId="Equation.3">
                  <p:embed/>
                </p:oleObj>
              </mc:Choice>
              <mc:Fallback>
                <p:oleObj name="Формула" r:id="rId14" imgW="1085934" imgH="27621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060575"/>
                        <a:ext cx="50260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971550" y="3644900"/>
          <a:ext cx="4151313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Формула" r:id="rId16" imgW="704777" imgH="276210" progId="Equation.3">
                  <p:embed/>
                </p:oleObj>
              </mc:Choice>
              <mc:Fallback>
                <p:oleObj name="Формула" r:id="rId16" imgW="704777" imgH="27621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44900"/>
                        <a:ext cx="4151313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спираль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№803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DA75-5B38-4008-B8FA-D468B5CA339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16" name="Object 34"/>
          <p:cNvGraphicFramePr>
            <a:graphicFrameLocks noChangeAspect="1"/>
          </p:cNvGraphicFramePr>
          <p:nvPr/>
        </p:nvGraphicFramePr>
        <p:xfrm>
          <a:off x="900113" y="1484313"/>
          <a:ext cx="186848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Формула" r:id="rId4" imgW="285801" imgH="162000" progId="Equation.3">
                  <p:embed/>
                </p:oleObj>
              </mc:Choice>
              <mc:Fallback>
                <p:oleObj name="Формула" r:id="rId4" imgW="285801" imgH="1620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84313"/>
                        <a:ext cx="1868487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827088" y="1989138"/>
          <a:ext cx="200660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Формула" r:id="rId6" imgW="314435" imgH="162000" progId="Equation.3">
                  <p:embed/>
                </p:oleObj>
              </mc:Choice>
              <mc:Fallback>
                <p:oleObj name="Формула" r:id="rId6" imgW="314435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2006600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611188" y="2636838"/>
          <a:ext cx="2144712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Формула" r:id="rId8" imgW="333344" imgH="162000" progId="Equation.3">
                  <p:embed/>
                </p:oleObj>
              </mc:Choice>
              <mc:Fallback>
                <p:oleObj name="Формула" r:id="rId8" imgW="333344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36838"/>
                        <a:ext cx="2144712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971550" y="3068638"/>
          <a:ext cx="242093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Формула" r:id="rId10" imgW="390612" imgH="276210" progId="Equation.3">
                  <p:embed/>
                </p:oleObj>
              </mc:Choice>
              <mc:Fallback>
                <p:oleObj name="Формула" r:id="rId10" imgW="390612" imgH="27621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068638"/>
                        <a:ext cx="2420938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755650" y="4652963"/>
          <a:ext cx="25590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Формула" r:id="rId12" imgW="409522" imgH="162000" progId="Equation.3">
                  <p:embed/>
                </p:oleObj>
              </mc:Choice>
              <mc:Fallback>
                <p:oleObj name="Формула" r:id="rId12" imgW="409522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652963"/>
                        <a:ext cx="2559050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3059113" y="1412875"/>
          <a:ext cx="345916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Формула" r:id="rId14" imgW="581056" imgH="142830" progId="Equation.3">
                  <p:embed/>
                </p:oleObj>
              </mc:Choice>
              <mc:Fallback>
                <p:oleObj name="Формула" r:id="rId14" imgW="581056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412875"/>
                        <a:ext cx="3459162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/>
        </p:nvGraphicFramePr>
        <p:xfrm>
          <a:off x="2987675" y="2133600"/>
          <a:ext cx="373538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Формула" r:id="rId16" imgW="628599" imgH="142830" progId="Equation.3">
                  <p:embed/>
                </p:oleObj>
              </mc:Choice>
              <mc:Fallback>
                <p:oleObj name="Формула" r:id="rId16" imgW="628599" imgH="1428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133600"/>
                        <a:ext cx="373538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2916238" y="2781300"/>
          <a:ext cx="40798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Формула" r:id="rId18" imgW="695322" imgH="162000" progId="Equation.3">
                  <p:embed/>
                </p:oleObj>
              </mc:Choice>
              <mc:Fallback>
                <p:oleObj name="Формула" r:id="rId18" imgW="695322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781300"/>
                        <a:ext cx="4079875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2987675" y="3429000"/>
          <a:ext cx="394493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Формула" r:id="rId20" imgW="666688" imgH="247590" progId="Equation.3">
                  <p:embed/>
                </p:oleObj>
              </mc:Choice>
              <mc:Fallback>
                <p:oleObj name="Формула" r:id="rId20" imgW="666688" imgH="24759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429000"/>
                        <a:ext cx="3944938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2987675" y="4652963"/>
          <a:ext cx="435927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Формула" r:id="rId22" imgW="742866" imgH="162000" progId="Equation.3">
                  <p:embed/>
                </p:oleObj>
              </mc:Choice>
              <mc:Fallback>
                <p:oleObj name="Формула" r:id="rId22" imgW="742866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652963"/>
                        <a:ext cx="4359275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 descr="спираль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№804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B091A-D47E-48E9-95A1-B8FF407F6C0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ph idx="1"/>
          </p:nvPr>
        </p:nvGraphicFramePr>
        <p:xfrm>
          <a:off x="900113" y="981075"/>
          <a:ext cx="160178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Формула" r:id="rId4" imgW="285801" imgH="162000" progId="Equation.3">
                  <p:embed/>
                </p:oleObj>
              </mc:Choice>
              <mc:Fallback>
                <p:oleObj name="Формула" r:id="rId4" imgW="285801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981075"/>
                        <a:ext cx="160178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827088" y="1916113"/>
          <a:ext cx="20939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Формула" r:id="rId6" imgW="352523" imgH="162000" progId="Equation.3">
                  <p:embed/>
                </p:oleObj>
              </mc:Choice>
              <mc:Fallback>
                <p:oleObj name="Формула" r:id="rId6" imgW="352523" imgH="162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16113"/>
                        <a:ext cx="209391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900113" y="2565400"/>
          <a:ext cx="22256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Формула" r:id="rId8" imgW="371433" imgH="247590" progId="Equation.3">
                  <p:embed/>
                </p:oleObj>
              </mc:Choice>
              <mc:Fallback>
                <p:oleObj name="Формула" r:id="rId8" imgW="371433" imgH="24759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565400"/>
                        <a:ext cx="2225675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827088" y="3573463"/>
          <a:ext cx="2225675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Формула" r:id="rId10" imgW="371433" imgH="247590" progId="Equation.3">
                  <p:embed/>
                </p:oleObj>
              </mc:Choice>
              <mc:Fallback>
                <p:oleObj name="Формула" r:id="rId10" imgW="371433" imgH="24759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73463"/>
                        <a:ext cx="2225675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827088" y="4581525"/>
          <a:ext cx="23574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Формула" r:id="rId12" imgW="400067" imgH="162000" progId="Equation.3">
                  <p:embed/>
                </p:oleObj>
              </mc:Choice>
              <mc:Fallback>
                <p:oleObj name="Формула" r:id="rId12" imgW="400067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81525"/>
                        <a:ext cx="235743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684213" y="5300663"/>
          <a:ext cx="24209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Формула" r:id="rId14" imgW="409522" imgH="162000" progId="Equation.3">
                  <p:embed/>
                </p:oleObj>
              </mc:Choice>
              <mc:Fallback>
                <p:oleObj name="Формула" r:id="rId14" imgW="409522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00663"/>
                        <a:ext cx="24209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спираль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348038" y="836613"/>
          <a:ext cx="394176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Формула" r:id="rId17" imgW="666688" imgH="142830" progId="Equation.3">
                  <p:embed/>
                </p:oleObj>
              </mc:Choice>
              <mc:Fallback>
                <p:oleObj name="Формула" r:id="rId17" imgW="666688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836613"/>
                        <a:ext cx="394176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3276600" y="1773238"/>
          <a:ext cx="41497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Формула" r:id="rId19" imgW="704777" imgH="142830" progId="Equation.3">
                  <p:embed/>
                </p:oleObj>
              </mc:Choice>
              <mc:Fallback>
                <p:oleObj name="Формула" r:id="rId19" imgW="704777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73238"/>
                        <a:ext cx="414972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3276600" y="2420938"/>
          <a:ext cx="39433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Формула" r:id="rId21" imgW="666688" imgH="247590" progId="Equation.3">
                  <p:embed/>
                </p:oleObj>
              </mc:Choice>
              <mc:Fallback>
                <p:oleObj name="Формула" r:id="rId21" imgW="666688" imgH="2475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20938"/>
                        <a:ext cx="3943350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3203575" y="3429000"/>
          <a:ext cx="40132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Формула" r:id="rId23" imgW="676143" imgH="247590" progId="Equation.3">
                  <p:embed/>
                </p:oleObj>
              </mc:Choice>
              <mc:Fallback>
                <p:oleObj name="Формула" r:id="rId23" imgW="676143" imgH="24759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429000"/>
                        <a:ext cx="401320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3306763" y="4437063"/>
          <a:ext cx="428942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Формула" r:id="rId25" imgW="733411" imgH="142830" progId="Equation.3">
                  <p:embed/>
                </p:oleObj>
              </mc:Choice>
              <mc:Fallback>
                <p:oleObj name="Формула" r:id="rId25" imgW="733411" imgH="1428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4437063"/>
                        <a:ext cx="428942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3168650" y="5229225"/>
          <a:ext cx="484346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Формула" r:id="rId27" imgW="828768" imgH="142830" progId="Equation.3">
                  <p:embed/>
                </p:oleObj>
              </mc:Choice>
              <mc:Fallback>
                <p:oleObj name="Формула" r:id="rId27" imgW="828768" imgH="1428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229225"/>
                        <a:ext cx="4843463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№805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A0251-FA8A-4397-91DA-B023D8DC7284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Object 7"/>
          <p:cNvGraphicFramePr>
            <a:graphicFrameLocks noChangeAspect="1"/>
          </p:cNvGraphicFramePr>
          <p:nvPr>
            <p:ph idx="1"/>
          </p:nvPr>
        </p:nvGraphicFramePr>
        <p:xfrm>
          <a:off x="1116013" y="692150"/>
          <a:ext cx="192087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Формула" r:id="rId5" imgW="390612" imgH="162000" progId="Equation.3">
                  <p:embed/>
                </p:oleObj>
              </mc:Choice>
              <mc:Fallback>
                <p:oleObj name="Формула" r:id="rId5" imgW="390612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92150"/>
                        <a:ext cx="192087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3419475" y="765175"/>
          <a:ext cx="152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Формула" r:id="rId7" imgW="247712" imgH="162000" progId="Equation.3">
                  <p:embed/>
                </p:oleObj>
              </mc:Choice>
              <mc:Fallback>
                <p:oleObj name="Формула" r:id="rId7" imgW="247712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765175"/>
                        <a:ext cx="152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932363" y="836613"/>
          <a:ext cx="29749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Формула" r:id="rId9" imgW="485699" imgH="142830" progId="Equation.3">
                  <p:embed/>
                </p:oleObj>
              </mc:Choice>
              <mc:Fallback>
                <p:oleObj name="Формула" r:id="rId9" imgW="485699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836613"/>
                        <a:ext cx="2974975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900113" y="1628775"/>
          <a:ext cx="24225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Формула" r:id="rId11" imgW="390612" imgH="162000" progId="Equation.3">
                  <p:embed/>
                </p:oleObj>
              </mc:Choice>
              <mc:Fallback>
                <p:oleObj name="Формула" r:id="rId11" imgW="390612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28775"/>
                        <a:ext cx="242252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3276600" y="1557338"/>
          <a:ext cx="16557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Формула" r:id="rId13" imgW="247712" imgH="162000" progId="Equation.3">
                  <p:embed/>
                </p:oleObj>
              </mc:Choice>
              <mc:Fallback>
                <p:oleObj name="Формула" r:id="rId13" imgW="247712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57338"/>
                        <a:ext cx="16557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5003800" y="1412875"/>
          <a:ext cx="297497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Формула" r:id="rId15" imgW="485699" imgH="180900" progId="Equation.3">
                  <p:embed/>
                </p:oleObj>
              </mc:Choice>
              <mc:Fallback>
                <p:oleObj name="Формула" r:id="rId15" imgW="485699" imgH="180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412875"/>
                        <a:ext cx="297497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755650" y="2708275"/>
          <a:ext cx="24225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Формула" r:id="rId17" imgW="390612" imgH="162000" progId="Equation.3">
                  <p:embed/>
                </p:oleObj>
              </mc:Choice>
              <mc:Fallback>
                <p:oleObj name="Формула" r:id="rId17" imgW="390612" imgH="162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08275"/>
                        <a:ext cx="242252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3306763" y="2708275"/>
          <a:ext cx="2214562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Формула" r:id="rId19" imgW="352523" imgH="162000" progId="Equation.3">
                  <p:embed/>
                </p:oleObj>
              </mc:Choice>
              <mc:Fallback>
                <p:oleObj name="Формула" r:id="rId19" imgW="352523" imgH="162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2708275"/>
                        <a:ext cx="2214562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5364163" y="2708275"/>
          <a:ext cx="24209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Формула" r:id="rId21" imgW="390612" imgH="142830" progId="Equation.3">
                  <p:embed/>
                </p:oleObj>
              </mc:Choice>
              <mc:Fallback>
                <p:oleObj name="Формула" r:id="rId21" imgW="390612" imgH="1428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708275"/>
                        <a:ext cx="2420937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/>
        </p:nvGraphicFramePr>
        <p:xfrm>
          <a:off x="652463" y="4221163"/>
          <a:ext cx="263048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Формула" r:id="rId23" imgW="428701" imgH="162000" progId="Equation.3">
                  <p:embed/>
                </p:oleObj>
              </mc:Choice>
              <mc:Fallback>
                <p:oleObj name="Формула" r:id="rId23" imgW="428701" imgH="1620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4221163"/>
                        <a:ext cx="2630487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2"/>
          <p:cNvGraphicFramePr>
            <a:graphicFrameLocks noChangeAspect="1"/>
          </p:cNvGraphicFramePr>
          <p:nvPr/>
        </p:nvGraphicFramePr>
        <p:xfrm>
          <a:off x="3316288" y="4292600"/>
          <a:ext cx="24225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Формула" r:id="rId25" imgW="390612" imgH="162000" progId="Equation.3">
                  <p:embed/>
                </p:oleObj>
              </mc:Choice>
              <mc:Fallback>
                <p:oleObj name="Формула" r:id="rId25" imgW="390612" imgH="1620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4292600"/>
                        <a:ext cx="242252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3"/>
          <p:cNvGraphicFramePr>
            <a:graphicFrameLocks noChangeAspect="1"/>
          </p:cNvGraphicFramePr>
          <p:nvPr/>
        </p:nvGraphicFramePr>
        <p:xfrm>
          <a:off x="5651500" y="4005263"/>
          <a:ext cx="304323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Формула" r:id="rId27" imgW="504878" imgH="200070" progId="Equation.3">
                  <p:embed/>
                </p:oleObj>
              </mc:Choice>
              <mc:Fallback>
                <p:oleObj name="Формула" r:id="rId27" imgW="504878" imgH="20007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005263"/>
                        <a:ext cx="3043238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7172" name="Picture 5" descr="клет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838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9"/>
          <p:cNvSpPr>
            <a:spLocks noChangeArrowheads="1"/>
          </p:cNvSpPr>
          <p:nvPr/>
        </p:nvSpPr>
        <p:spPr bwMode="auto">
          <a:xfrm>
            <a:off x="914400" y="0"/>
            <a:ext cx="8229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800080"/>
                </a:solidFill>
                <a:latin typeface="Comic Sans MS" pitchFamily="66" charset="0"/>
              </a:rPr>
              <a:t>СОДЕРЖАНИЕ</a:t>
            </a:r>
            <a:endParaRPr lang="ru-RU" altLang="ru-RU" sz="2800" b="1">
              <a:solidFill>
                <a:srgbClr val="EF2307"/>
              </a:solidFill>
              <a:latin typeface="Comic Sans MS" pitchFamily="66" charset="0"/>
            </a:endParaRPr>
          </a:p>
        </p:txBody>
      </p:sp>
      <p:graphicFrame>
        <p:nvGraphicFramePr>
          <p:cNvPr id="92329" name="Group 169"/>
          <p:cNvGraphicFramePr>
            <a:graphicFrameLocks noGrp="1"/>
          </p:cNvGraphicFramePr>
          <p:nvPr/>
        </p:nvGraphicFramePr>
        <p:xfrm>
          <a:off x="574675" y="1125538"/>
          <a:ext cx="8569325" cy="5468938"/>
        </p:xfrm>
        <a:graphic>
          <a:graphicData uri="http://schemas.openxmlformats.org/drawingml/2006/table">
            <a:tbl>
              <a:tblPr/>
              <a:tblGrid>
                <a:gridCol w="736274"/>
                <a:gridCol w="6690474"/>
                <a:gridCol w="1142577"/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mic Sans MS" pitchFamily="66" charset="0"/>
                        </a:rPr>
                        <a:t>Название материала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mic Sans MS" pitchFamily="66" charset="0"/>
                        </a:rPr>
                        <a:t>Номера слайдов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Формулы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4-6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20000"/>
                        </a:spcBef>
                      </a:pPr>
                      <a:r>
                        <a:rPr lang="ru-RU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5" action="ppaction://hlinksldjump"/>
                        </a:rPr>
                        <a:t>§ 12. Квадрат суммы и квадрат разности.</a:t>
                      </a:r>
                      <a:endParaRPr lang="ru-RU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8-33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20000"/>
                        </a:spcBef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6" action="ppaction://hlinksldjump"/>
                        </a:rPr>
                        <a:t>§ 1</a:t>
                      </a:r>
                      <a:r>
                        <a:rPr lang="en-US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6" action="ppaction://hlinksldjump"/>
                        </a:rPr>
                        <a:t>3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6" action="ppaction://hlinksldjump"/>
                        </a:rPr>
                        <a:t>. Умножение</a:t>
                      </a:r>
                      <a:r>
                        <a:rPr lang="ru-RU" sz="28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6" action="ppaction://hlinksldjump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6" action="ppaction://hlinksldjump"/>
                        </a:rPr>
                        <a:t>разности двух выражений на их сумму.</a:t>
                      </a:r>
                      <a:endParaRPr lang="ru-RU" sz="2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34-48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7" action="ppaction://hlinkpres?slideindex=49&amp;slidetitle=№ 886. Вычислите"/>
                        </a:rPr>
                        <a:t>Разложение разности  квадратов на</a:t>
                      </a:r>
                      <a:r>
                        <a:rPr lang="ru-RU" sz="28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7" action="ppaction://hlinkpres?slideindex=49&amp;slidetitle=№ 886. Вычислите"/>
                        </a:rPr>
                        <a:t> множители.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49-59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8" action="ppaction://hlinksldjump"/>
                        </a:rPr>
                        <a:t>Разложение на множители суммы и разности  кубов</a:t>
                      </a:r>
                      <a:r>
                        <a:rPr lang="ru-RU" sz="28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8" action="ppaction://hlinksldjump"/>
                        </a:rPr>
                        <a:t>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61-6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marL="91444" marR="914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9" action="ppaction://hlinksldjump"/>
                        </a:rPr>
                        <a:t>§ 14. Применение различных способов для разложения на множители.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-78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 descr="спираль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38835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8000"/>
                </a:solidFill>
                <a:latin typeface="Arial" charset="0"/>
                <a:cs typeface="Arial" charset="0"/>
              </a:rPr>
              <a:t>№808. Представьте в виде многочлена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C2D52-3DDC-4316-8716-DC8652E07D9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5605" name="Object 11"/>
          <p:cNvGraphicFramePr>
            <a:graphicFrameLocks noChangeAspect="1"/>
          </p:cNvGraphicFramePr>
          <p:nvPr>
            <p:ph idx="1"/>
          </p:nvPr>
        </p:nvGraphicFramePr>
        <p:xfrm>
          <a:off x="1042988" y="908050"/>
          <a:ext cx="21542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Формула" r:id="rId5" imgW="466790" imgH="162000" progId="Equation.3">
                  <p:embed/>
                </p:oleObj>
              </mc:Choice>
              <mc:Fallback>
                <p:oleObj name="Формула" r:id="rId5" imgW="466790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08050"/>
                        <a:ext cx="215423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7"/>
          <p:cNvGraphicFramePr>
            <a:graphicFrameLocks noChangeAspect="1"/>
          </p:cNvGraphicFramePr>
          <p:nvPr/>
        </p:nvGraphicFramePr>
        <p:xfrm>
          <a:off x="827088" y="1628775"/>
          <a:ext cx="264636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Формула" r:id="rId7" imgW="485699" imgH="162000" progId="Equation.3">
                  <p:embed/>
                </p:oleObj>
              </mc:Choice>
              <mc:Fallback>
                <p:oleObj name="Формула" r:id="rId7" imgW="485699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2646362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8"/>
          <p:cNvGraphicFramePr>
            <a:graphicFrameLocks noChangeAspect="1"/>
          </p:cNvGraphicFramePr>
          <p:nvPr/>
        </p:nvGraphicFramePr>
        <p:xfrm>
          <a:off x="755650" y="2205038"/>
          <a:ext cx="307816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Формула" r:id="rId9" imgW="581056" imgH="162000" progId="Equation.3">
                  <p:embed/>
                </p:oleObj>
              </mc:Choice>
              <mc:Fallback>
                <p:oleObj name="Формула" r:id="rId9" imgW="581056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05038"/>
                        <a:ext cx="3078163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9"/>
          <p:cNvGraphicFramePr>
            <a:graphicFrameLocks noChangeAspect="1"/>
          </p:cNvGraphicFramePr>
          <p:nvPr/>
        </p:nvGraphicFramePr>
        <p:xfrm>
          <a:off x="827088" y="2852738"/>
          <a:ext cx="29543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Формула" r:id="rId11" imgW="552422" imgH="247590" progId="Equation.3">
                  <p:embed/>
                </p:oleObj>
              </mc:Choice>
              <mc:Fallback>
                <p:oleObj name="Формула" r:id="rId11" imgW="552422" imgH="2475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52738"/>
                        <a:ext cx="295433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0"/>
          <p:cNvGraphicFramePr>
            <a:graphicFrameLocks noChangeAspect="1"/>
          </p:cNvGraphicFramePr>
          <p:nvPr/>
        </p:nvGraphicFramePr>
        <p:xfrm>
          <a:off x="827088" y="3860800"/>
          <a:ext cx="2894012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Формула" r:id="rId13" imgW="542967" imgH="162000" progId="Equation.3">
                  <p:embed/>
                </p:oleObj>
              </mc:Choice>
              <mc:Fallback>
                <p:oleObj name="Формула" r:id="rId13" imgW="542967" imgH="162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60800"/>
                        <a:ext cx="2894012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7"/>
          <p:cNvGraphicFramePr>
            <a:graphicFrameLocks noChangeAspect="1"/>
          </p:cNvGraphicFramePr>
          <p:nvPr/>
        </p:nvGraphicFramePr>
        <p:xfrm>
          <a:off x="900113" y="4508500"/>
          <a:ext cx="29543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Формула" r:id="rId15" imgW="552422" imgH="162000" progId="Equation.3">
                  <p:embed/>
                </p:oleObj>
              </mc:Choice>
              <mc:Fallback>
                <p:oleObj name="Формула" r:id="rId15" imgW="552422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08500"/>
                        <a:ext cx="2954337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0" y="5805488"/>
          <a:ext cx="280511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Формула" r:id="rId17" imgW="695322" imgH="162000" progId="Equation.3">
                  <p:embed/>
                </p:oleObj>
              </mc:Choice>
              <mc:Fallback>
                <p:oleObj name="Формула" r:id="rId17" imgW="695322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05488"/>
                        <a:ext cx="2805113" cy="766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3059113" y="5876925"/>
          <a:ext cx="25860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Формула" r:id="rId19" imgW="628599" imgH="142830" progId="Equation.3">
                  <p:embed/>
                </p:oleObj>
              </mc:Choice>
              <mc:Fallback>
                <p:oleObj name="Формула" r:id="rId19" imgW="628599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876925"/>
                        <a:ext cx="2586037" cy="64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4643438" y="5013325"/>
          <a:ext cx="40687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Формула" r:id="rId21" imgW="790679" imgH="142830" progId="Equation.3">
                  <p:embed/>
                </p:oleObj>
              </mc:Choice>
              <mc:Fallback>
                <p:oleObj name="Формула" r:id="rId21" imgW="790679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013325"/>
                        <a:ext cx="4068762" cy="719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5724525" y="5805488"/>
          <a:ext cx="29860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Формула" r:id="rId23" imgW="752590" imgH="162000" progId="Equation.3">
                  <p:embed/>
                </p:oleObj>
              </mc:Choice>
              <mc:Fallback>
                <p:oleObj name="Формула" r:id="rId23" imgW="752590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805488"/>
                        <a:ext cx="2986088" cy="700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5724525" y="4076700"/>
          <a:ext cx="30432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Формула" r:id="rId25" imgW="780954" imgH="142830" progId="Equation.3">
                  <p:embed/>
                </p:oleObj>
              </mc:Choice>
              <mc:Fallback>
                <p:oleObj name="Формула" r:id="rId25" imgW="780954" imgH="1428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76700"/>
                        <a:ext cx="30432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5659438" y="3357563"/>
          <a:ext cx="301466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Формула" r:id="rId27" imgW="704777" imgH="247590" progId="Equation.3">
                  <p:embed/>
                </p:oleObj>
              </mc:Choice>
              <mc:Fallback>
                <p:oleObj name="Формула" r:id="rId27" imgW="704777" imgH="24759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3357563"/>
                        <a:ext cx="301466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0.0104 L 0.05573 -0.68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34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0104 L 0.47292 -0.590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290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8722E-6 L -0.1743 -0.241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-12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0876E-6 L -0.21285 -0.047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2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4174E-6 L -0.07709 -0.105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-5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942E-6 L -0.11771 -0.14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7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№809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C1CB3-52DE-4557-8148-9E7918FF842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6630" name="Object 11"/>
          <p:cNvGraphicFramePr>
            <a:graphicFrameLocks noChangeAspect="1"/>
          </p:cNvGraphicFramePr>
          <p:nvPr/>
        </p:nvGraphicFramePr>
        <p:xfrm>
          <a:off x="1017588" y="908050"/>
          <a:ext cx="22066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Формула" r:id="rId5" imgW="476244" imgH="162000" progId="Equation.3">
                  <p:embed/>
                </p:oleObj>
              </mc:Choice>
              <mc:Fallback>
                <p:oleObj name="Формула" r:id="rId5" imgW="476244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908050"/>
                        <a:ext cx="220662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9"/>
          <p:cNvGraphicFramePr>
            <a:graphicFrameLocks noChangeAspect="1"/>
          </p:cNvGraphicFramePr>
          <p:nvPr/>
        </p:nvGraphicFramePr>
        <p:xfrm>
          <a:off x="1042988" y="1628775"/>
          <a:ext cx="22066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Формула" r:id="rId7" imgW="476244" imgH="162000" progId="Equation.3">
                  <p:embed/>
                </p:oleObj>
              </mc:Choice>
              <mc:Fallback>
                <p:oleObj name="Формула" r:id="rId7" imgW="476244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28775"/>
                        <a:ext cx="220662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0"/>
          <p:cNvGraphicFramePr>
            <a:graphicFrameLocks noChangeAspect="1"/>
          </p:cNvGraphicFramePr>
          <p:nvPr/>
        </p:nvGraphicFramePr>
        <p:xfrm>
          <a:off x="971550" y="2636838"/>
          <a:ext cx="2206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Формула" r:id="rId9" imgW="476244" imgH="162000" progId="Equation.3">
                  <p:embed/>
                </p:oleObj>
              </mc:Choice>
              <mc:Fallback>
                <p:oleObj name="Формула" r:id="rId9" imgW="476244" imgH="162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36838"/>
                        <a:ext cx="2206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5"/>
          <p:cNvGraphicFramePr>
            <a:graphicFrameLocks noChangeAspect="1"/>
          </p:cNvGraphicFramePr>
          <p:nvPr/>
        </p:nvGraphicFramePr>
        <p:xfrm>
          <a:off x="971550" y="3573463"/>
          <a:ext cx="226060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Формула" r:id="rId11" imgW="485699" imgH="247590" progId="Equation.3">
                  <p:embed/>
                </p:oleObj>
              </mc:Choice>
              <mc:Fallback>
                <p:oleObj name="Формула" r:id="rId11" imgW="485699" imgH="2475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73463"/>
                        <a:ext cx="2260600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2"/>
          <p:cNvGraphicFramePr>
            <a:graphicFrameLocks noChangeAspect="1"/>
          </p:cNvGraphicFramePr>
          <p:nvPr/>
        </p:nvGraphicFramePr>
        <p:xfrm>
          <a:off x="900113" y="4581525"/>
          <a:ext cx="25225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Формула" r:id="rId13" imgW="552422" imgH="162000" progId="Equation.3">
                  <p:embed/>
                </p:oleObj>
              </mc:Choice>
              <mc:Fallback>
                <p:oleObj name="Формула" r:id="rId13" imgW="552422" imgH="162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81525"/>
                        <a:ext cx="252253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3"/>
          <p:cNvGraphicFramePr>
            <a:graphicFrameLocks noChangeAspect="1"/>
          </p:cNvGraphicFramePr>
          <p:nvPr/>
        </p:nvGraphicFramePr>
        <p:xfrm>
          <a:off x="971550" y="5445125"/>
          <a:ext cx="24161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Формула" r:id="rId15" imgW="523788" imgH="162000" progId="Equation.3">
                  <p:embed/>
                </p:oleObj>
              </mc:Choice>
              <mc:Fallback>
                <p:oleObj name="Формула" r:id="rId15" imgW="523788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445125"/>
                        <a:ext cx="241617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3419475" y="908050"/>
          <a:ext cx="25860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Формула" r:id="rId17" imgW="628599" imgH="142830" progId="Equation.3">
                  <p:embed/>
                </p:oleObj>
              </mc:Choice>
              <mc:Fallback>
                <p:oleObj name="Формула" r:id="rId17" imgW="628599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08050"/>
                        <a:ext cx="25860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3348038" y="1628775"/>
          <a:ext cx="27305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Формула" r:id="rId19" imgW="666688" imgH="142830" progId="Equation.3">
                  <p:embed/>
                </p:oleObj>
              </mc:Choice>
              <mc:Fallback>
                <p:oleObj name="Формула" r:id="rId19" imgW="666688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628775"/>
                        <a:ext cx="27305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3395663" y="2681288"/>
          <a:ext cx="24907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Формула" r:id="rId21" imgW="599965" imgH="162000" progId="Equation.3">
                  <p:embed/>
                </p:oleObj>
              </mc:Choice>
              <mc:Fallback>
                <p:oleObj name="Формула" r:id="rId21" imgW="599965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2681288"/>
                        <a:ext cx="2490787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3276600" y="3573463"/>
          <a:ext cx="29702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Формула" r:id="rId23" imgW="733411" imgH="247590" progId="Equation.3">
                  <p:embed/>
                </p:oleObj>
              </mc:Choice>
              <mc:Fallback>
                <p:oleObj name="Формула" r:id="rId23" imgW="733411" imgH="2475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73463"/>
                        <a:ext cx="2970213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3492500" y="4581525"/>
          <a:ext cx="292258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Формула" r:id="rId25" imgW="714502" imgH="162000" progId="Equation.3">
                  <p:embed/>
                </p:oleObj>
              </mc:Choice>
              <mc:Fallback>
                <p:oleObj name="Формула" r:id="rId25" imgW="714502" imgH="162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581525"/>
                        <a:ext cx="2922588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3348038" y="5445125"/>
          <a:ext cx="330676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Формула" r:id="rId27" imgW="819043" imgH="162000" progId="Equation.3">
                  <p:embed/>
                </p:oleObj>
              </mc:Choice>
              <mc:Fallback>
                <p:oleObj name="Формула" r:id="rId27" imgW="819043" imgH="162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445125"/>
                        <a:ext cx="3306762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8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№811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945E0-0086-4CE4-8E14-C9916924857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23850" y="765175"/>
          <a:ext cx="189071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Формула" r:id="rId5" imgW="400067" imgH="209520" progId="Equation.3">
                  <p:embed/>
                </p:oleObj>
              </mc:Choice>
              <mc:Fallback>
                <p:oleObj name="Формула" r:id="rId5" imgW="400067" imgH="2095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1890713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539750" y="2205038"/>
          <a:ext cx="18923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Формула" r:id="rId7" imgW="400067" imgH="209520" progId="Equation.3">
                  <p:embed/>
                </p:oleObj>
              </mc:Choice>
              <mc:Fallback>
                <p:oleObj name="Формула" r:id="rId7" imgW="400067" imgH="2095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05038"/>
                        <a:ext cx="18923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395288" y="2997200"/>
          <a:ext cx="20494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Формула" r:id="rId9" imgW="438156" imgH="209520" progId="Equation.3">
                  <p:embed/>
                </p:oleObj>
              </mc:Choice>
              <mc:Fallback>
                <p:oleObj name="Формула" r:id="rId9" imgW="438156" imgH="2095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97200"/>
                        <a:ext cx="20494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323850" y="4724400"/>
          <a:ext cx="22066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Формула" r:id="rId11" imgW="476244" imgH="209520" progId="Equation.3">
                  <p:embed/>
                </p:oleObj>
              </mc:Choice>
              <mc:Fallback>
                <p:oleObj name="Формула" r:id="rId11" imgW="476244" imgH="2095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24400"/>
                        <a:ext cx="2206625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6"/>
          <p:cNvGraphicFramePr>
            <a:graphicFrameLocks noChangeAspect="1"/>
          </p:cNvGraphicFramePr>
          <p:nvPr/>
        </p:nvGraphicFramePr>
        <p:xfrm>
          <a:off x="2051050" y="549275"/>
          <a:ext cx="379571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Формула" r:id="rId13" imgW="809588" imgH="209520" progId="Equation.3">
                  <p:embed/>
                </p:oleObj>
              </mc:Choice>
              <mc:Fallback>
                <p:oleObj name="Формула" r:id="rId13" imgW="809588" imgH="209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49275"/>
                        <a:ext cx="3795713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2268538" y="1989138"/>
          <a:ext cx="37973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Формула" r:id="rId15" imgW="809588" imgH="209520" progId="Equation.3">
                  <p:embed/>
                </p:oleObj>
              </mc:Choice>
              <mc:Fallback>
                <p:oleObj name="Формула" r:id="rId15" imgW="809588" imgH="2095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989138"/>
                        <a:ext cx="379730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1"/>
          <p:cNvGraphicFramePr>
            <a:graphicFrameLocks noChangeAspect="1"/>
          </p:cNvGraphicFramePr>
          <p:nvPr/>
        </p:nvGraphicFramePr>
        <p:xfrm>
          <a:off x="1835150" y="3500438"/>
          <a:ext cx="41878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Формула" r:id="rId17" imgW="895221" imgH="209520" progId="Equation.3">
                  <p:embed/>
                </p:oleObj>
              </mc:Choice>
              <mc:Fallback>
                <p:oleObj name="Формула" r:id="rId17" imgW="895221" imgH="2095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500438"/>
                        <a:ext cx="41878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2"/>
          <p:cNvGraphicFramePr>
            <a:graphicFrameLocks noChangeAspect="1"/>
          </p:cNvGraphicFramePr>
          <p:nvPr/>
        </p:nvGraphicFramePr>
        <p:xfrm>
          <a:off x="2843213" y="4437063"/>
          <a:ext cx="41878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Формула" r:id="rId19" imgW="895221" imgH="209520" progId="Equation.3">
                  <p:embed/>
                </p:oleObj>
              </mc:Choice>
              <mc:Fallback>
                <p:oleObj name="Формула" r:id="rId19" imgW="895221" imgH="2095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437063"/>
                        <a:ext cx="41878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5435600" y="620713"/>
          <a:ext cx="338931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Формула" r:id="rId21" imgW="561877" imgH="200070" progId="Equation.3">
                  <p:embed/>
                </p:oleObj>
              </mc:Choice>
              <mc:Fallback>
                <p:oleObj name="Формула" r:id="rId21" imgW="561877" imgH="20007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620713"/>
                        <a:ext cx="3389313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>
            <a:graphicFrameLocks noChangeAspect="1"/>
          </p:cNvGraphicFramePr>
          <p:nvPr/>
        </p:nvGraphicFramePr>
        <p:xfrm>
          <a:off x="5789613" y="2176463"/>
          <a:ext cx="3319462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Формула" r:id="rId23" imgW="552422" imgH="209520" progId="Equation.3">
                  <p:embed/>
                </p:oleObj>
              </mc:Choice>
              <mc:Fallback>
                <p:oleObj name="Формула" r:id="rId23" imgW="552422" imgH="20952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3" y="2176463"/>
                        <a:ext cx="3319462" cy="123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/>
          <p:cNvGraphicFramePr>
            <a:graphicFrameLocks noChangeAspect="1"/>
          </p:cNvGraphicFramePr>
          <p:nvPr/>
        </p:nvGraphicFramePr>
        <p:xfrm>
          <a:off x="5478463" y="3068638"/>
          <a:ext cx="366553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Формула" r:id="rId25" imgW="619145" imgH="200070" progId="Equation.3">
                  <p:embed/>
                </p:oleObj>
              </mc:Choice>
              <mc:Fallback>
                <p:oleObj name="Формула" r:id="rId25" imgW="619145" imgH="20007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3068638"/>
                        <a:ext cx="3665537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/>
          <p:cNvGraphicFramePr>
            <a:graphicFrameLocks noChangeAspect="1"/>
          </p:cNvGraphicFramePr>
          <p:nvPr/>
        </p:nvGraphicFramePr>
        <p:xfrm>
          <a:off x="4754563" y="5416550"/>
          <a:ext cx="37338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Формула" r:id="rId27" imgW="628599" imgH="209520" progId="Equation.3">
                  <p:embed/>
                </p:oleObj>
              </mc:Choice>
              <mc:Fallback>
                <p:oleObj name="Формула" r:id="rId27" imgW="628599" imgH="20952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5416550"/>
                        <a:ext cx="373380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№814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F17C0-34A0-4DEE-A950-7A98CF9506E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611188" y="981075"/>
          <a:ext cx="18700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Формула" r:id="rId5" imgW="285801" imgH="162000" progId="Equation.3">
                  <p:embed/>
                </p:oleObj>
              </mc:Choice>
              <mc:Fallback>
                <p:oleObj name="Формула" r:id="rId5" imgW="285801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81075"/>
                        <a:ext cx="1870075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2555875" y="692150"/>
          <a:ext cx="3390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Формула" r:id="rId7" imgW="561877" imgH="200070" progId="Equation.3">
                  <p:embed/>
                </p:oleObj>
              </mc:Choice>
              <mc:Fallback>
                <p:oleObj name="Формула" r:id="rId7" imgW="561877" imgH="20007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692150"/>
                        <a:ext cx="33909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611188" y="1341438"/>
          <a:ext cx="7207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Формула" r:id="rId9" imgW="28634" imgH="47520" progId="Equation.3">
                  <p:embed/>
                </p:oleObj>
              </mc:Choice>
              <mc:Fallback>
                <p:oleObj name="Формула" r:id="rId9" imgW="28634" imgH="475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41438"/>
                        <a:ext cx="7207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684213" y="2060575"/>
          <a:ext cx="13652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Формула" r:id="rId11" imgW="276346" imgH="162000" progId="Equation.3">
                  <p:embed/>
                </p:oleObj>
              </mc:Choice>
              <mc:Fallback>
                <p:oleObj name="Формула" r:id="rId11" imgW="276346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060575"/>
                        <a:ext cx="13652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555875" y="1557338"/>
          <a:ext cx="3390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Формула" r:id="rId13" imgW="561877" imgH="200070" progId="Equation.3">
                  <p:embed/>
                </p:oleObj>
              </mc:Choice>
              <mc:Fallback>
                <p:oleObj name="Формула" r:id="rId13" imgW="561877" imgH="20007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557338"/>
                        <a:ext cx="33909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258888" y="2205038"/>
          <a:ext cx="6588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Формула" r:id="rId15" imgW="28634" imgH="47520" progId="Equation.3">
                  <p:embed/>
                </p:oleObj>
              </mc:Choice>
              <mc:Fallback>
                <p:oleObj name="Формула" r:id="rId15" imgW="28634" imgH="47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05038"/>
                        <a:ext cx="65881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611188" y="2924175"/>
          <a:ext cx="14700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Формула" r:id="rId17" imgW="295255" imgH="162000" progId="Equation.3">
                  <p:embed/>
                </p:oleObj>
              </mc:Choice>
              <mc:Fallback>
                <p:oleObj name="Формула" r:id="rId17" imgW="295255" imgH="162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24175"/>
                        <a:ext cx="14700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2627313" y="2781300"/>
          <a:ext cx="352901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Формула" r:id="rId19" imgW="590511" imgH="142830" progId="Equation.3">
                  <p:embed/>
                </p:oleObj>
              </mc:Choice>
              <mc:Fallback>
                <p:oleObj name="Формула" r:id="rId19" imgW="590511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781300"/>
                        <a:ext cx="3529012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2627313" y="3573463"/>
          <a:ext cx="4497387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Формула" r:id="rId21" imgW="771500" imgH="200070" progId="Equation.3">
                  <p:embed/>
                </p:oleObj>
              </mc:Choice>
              <mc:Fallback>
                <p:oleObj name="Формула" r:id="rId21" imgW="771500" imgH="20007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573463"/>
                        <a:ext cx="4497387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2555875" y="4365625"/>
          <a:ext cx="484346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Формула" r:id="rId23" imgW="828768" imgH="209520" progId="Equation.3">
                  <p:embed/>
                </p:oleObj>
              </mc:Choice>
              <mc:Fallback>
                <p:oleObj name="Формула" r:id="rId23" imgW="828768" imgH="2095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365625"/>
                        <a:ext cx="4843463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749300" y="3284538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Формула" r:id="rId25" imgW="123721" imgH="123930" progId="Equation.3">
                  <p:embed/>
                </p:oleObj>
              </mc:Choice>
              <mc:Fallback>
                <p:oleObj name="Формула" r:id="rId25" imgW="123721" imgH="1239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284538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684213" y="4005263"/>
          <a:ext cx="13652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Формула" r:id="rId27" imgW="276346" imgH="162000" progId="Equation.3">
                  <p:embed/>
                </p:oleObj>
              </mc:Choice>
              <mc:Fallback>
                <p:oleObj name="Формула" r:id="rId27" imgW="276346" imgH="1620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05263"/>
                        <a:ext cx="13652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/>
        </p:nvGraphicFramePr>
        <p:xfrm>
          <a:off x="755650" y="4292600"/>
          <a:ext cx="558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Формула" r:id="rId29" imgW="66723" imgH="57240" progId="Equation.3">
                  <p:embed/>
                </p:oleObj>
              </mc:Choice>
              <mc:Fallback>
                <p:oleObj name="Формула" r:id="rId29" imgW="66723" imgH="572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292600"/>
                        <a:ext cx="558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2"/>
          <p:cNvGraphicFramePr>
            <a:graphicFrameLocks noChangeAspect="1"/>
          </p:cNvGraphicFramePr>
          <p:nvPr/>
        </p:nvGraphicFramePr>
        <p:xfrm>
          <a:off x="514350" y="4868863"/>
          <a:ext cx="15224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Формула" r:id="rId31" imgW="314435" imgH="162000" progId="Equation.3">
                  <p:embed/>
                </p:oleObj>
              </mc:Choice>
              <mc:Fallback>
                <p:oleObj name="Формула" r:id="rId31" imgW="314435" imgH="1620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4868863"/>
                        <a:ext cx="15224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3"/>
          <p:cNvGraphicFramePr>
            <a:graphicFrameLocks noChangeAspect="1"/>
          </p:cNvGraphicFramePr>
          <p:nvPr/>
        </p:nvGraphicFramePr>
        <p:xfrm>
          <a:off x="1331913" y="5084763"/>
          <a:ext cx="7286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Формула" r:id="rId33" imgW="171534" imgH="142830" progId="Equation.3">
                  <p:embed/>
                </p:oleObj>
              </mc:Choice>
              <mc:Fallback>
                <p:oleObj name="Формула" r:id="rId33" imgW="171534" imgH="14283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084763"/>
                        <a:ext cx="7286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№815. Упростить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6F4E84-4927-4956-963D-11C5746A119D}" type="datetime1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1D750-9F3F-4070-9369-3D86300E18A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323850" y="908050"/>
          <a:ext cx="23129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Формула" r:id="rId5" imgW="438156" imgH="162000" progId="Equation.3">
                  <p:embed/>
                </p:oleObj>
              </mc:Choice>
              <mc:Fallback>
                <p:oleObj name="Формула" r:id="rId5" imgW="438156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231298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827088" y="3284538"/>
          <a:ext cx="255111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Формула" r:id="rId7" imgW="485699" imgH="162000" progId="Equation.3">
                  <p:embed/>
                </p:oleObj>
              </mc:Choice>
              <mc:Fallback>
                <p:oleObj name="Формула" r:id="rId7" imgW="485699" imgH="162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4538"/>
                        <a:ext cx="2551112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323850" y="1700213"/>
          <a:ext cx="296703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Формула" r:id="rId9" imgW="581056" imgH="162000" progId="Equation.3">
                  <p:embed/>
                </p:oleObj>
              </mc:Choice>
              <mc:Fallback>
                <p:oleObj name="Формула" r:id="rId9" imgW="581056" imgH="162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296703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6227763" y="2060575"/>
          <a:ext cx="231298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Формула" r:id="rId11" imgW="438156" imgH="200070" progId="Equation.3">
                  <p:embed/>
                </p:oleObj>
              </mc:Choice>
              <mc:Fallback>
                <p:oleObj name="Формула" r:id="rId11" imgW="438156" imgH="20007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060575"/>
                        <a:ext cx="2312987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6227763" y="4508500"/>
          <a:ext cx="195738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Формула" r:id="rId13" imgW="361978" imgH="200070" progId="Equation.3">
                  <p:embed/>
                </p:oleObj>
              </mc:Choice>
              <mc:Fallback>
                <p:oleObj name="Формула" r:id="rId13" imgW="361978" imgH="20007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508500"/>
                        <a:ext cx="1957387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627313" y="549275"/>
          <a:ext cx="40830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Формула" r:id="rId15" imgW="695322" imgH="200070" progId="Equation.3">
                  <p:embed/>
                </p:oleObj>
              </mc:Choice>
              <mc:Fallback>
                <p:oleObj name="Формула" r:id="rId15" imgW="695322" imgH="20007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9275"/>
                        <a:ext cx="408305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6516688" y="692150"/>
          <a:ext cx="2371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Формула" r:id="rId17" imgW="447610" imgH="200070" progId="Equation.3">
                  <p:embed/>
                </p:oleObj>
              </mc:Choice>
              <mc:Fallback>
                <p:oleObj name="Формула" r:id="rId17" imgW="447610" imgH="2000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692150"/>
                        <a:ext cx="2371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3132138" y="1268413"/>
          <a:ext cx="56737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Формула" r:id="rId19" imgW="981123" imgH="200070" progId="Equation.3">
                  <p:embed/>
                </p:oleObj>
              </mc:Choice>
              <mc:Fallback>
                <p:oleObj name="Формула" r:id="rId19" imgW="981123" imgH="20007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268413"/>
                        <a:ext cx="567372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971550" y="4292600"/>
          <a:ext cx="512127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Формула" r:id="rId21" imgW="885766" imgH="200070" progId="Equation.3">
                  <p:embed/>
                </p:oleObj>
              </mc:Choice>
              <mc:Fallback>
                <p:oleObj name="Формула" r:id="rId21" imgW="885766" imgH="20007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92600"/>
                        <a:ext cx="5121275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3387725" y="3094038"/>
          <a:ext cx="5395913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Формула" r:id="rId23" imgW="933579" imgH="180900" progId="Equation.3">
                  <p:embed/>
                </p:oleObj>
              </mc:Choice>
              <mc:Fallback>
                <p:oleObj name="Формула" r:id="rId23" imgW="933579" imgH="180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3094038"/>
                        <a:ext cx="5395913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1547813" y="5013325"/>
            <a:ext cx="647700" cy="431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2484438" y="5084763"/>
            <a:ext cx="574675" cy="360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5724525" y="1412875"/>
            <a:ext cx="360363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6372225" y="1412875"/>
            <a:ext cx="287338" cy="287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 flipV="1">
            <a:off x="5003800" y="1916113"/>
            <a:ext cx="792163" cy="649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 flipV="1">
            <a:off x="7524750" y="1989138"/>
            <a:ext cx="647700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4-конечная звезда 51"/>
          <p:cNvSpPr/>
          <p:nvPr/>
        </p:nvSpPr>
        <p:spPr>
          <a:xfrm>
            <a:off x="6300788" y="3141663"/>
            <a:ext cx="287337" cy="2873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</a:t>
            </a:r>
            <a:r>
              <a:rPr lang="en-US" altLang="ru-RU" smtClean="0">
                <a:solidFill>
                  <a:srgbClr val="008000"/>
                </a:solidFill>
              </a:rPr>
              <a:t>817</a:t>
            </a:r>
            <a:endParaRPr lang="ru-RU" altLang="ru-RU" smtClean="0">
              <a:solidFill>
                <a:srgbClr val="008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69080-FE89-4991-8562-928762314B0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379413" y="950913"/>
          <a:ext cx="391318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Формула" r:id="rId5" imgW="780954" imgH="218970" progId="Equation.3">
                  <p:embed/>
                </p:oleObj>
              </mc:Choice>
              <mc:Fallback>
                <p:oleObj name="Формула" r:id="rId5" imgW="780954" imgH="21897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950913"/>
                        <a:ext cx="3913187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755650" y="1628775"/>
          <a:ext cx="25495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Формула" r:id="rId7" imgW="485699" imgH="200070" progId="Equation.3">
                  <p:embed/>
                </p:oleObj>
              </mc:Choice>
              <mc:Fallback>
                <p:oleObj name="Формула" r:id="rId7" imgW="485699" imgH="2000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25495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4100513" y="836613"/>
          <a:ext cx="4635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Формула" r:id="rId9" imgW="790679" imgH="200070" progId="Equation.3">
                  <p:embed/>
                </p:oleObj>
              </mc:Choice>
              <mc:Fallback>
                <p:oleObj name="Формула" r:id="rId9" imgW="790679" imgH="20007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836613"/>
                        <a:ext cx="46355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5076825" y="2205038"/>
            <a:ext cx="358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12088" y="2133600"/>
            <a:ext cx="43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3995738" y="2133600"/>
            <a:ext cx="382587" cy="92075"/>
          </a:xfrm>
          <a:custGeom>
            <a:avLst/>
            <a:gdLst>
              <a:gd name="connsiteX0" fmla="*/ 0 w 382772"/>
              <a:gd name="connsiteY0" fmla="*/ 93090 h 93090"/>
              <a:gd name="connsiteX1" fmla="*/ 63795 w 382772"/>
              <a:gd name="connsiteY1" fmla="*/ 29294 h 93090"/>
              <a:gd name="connsiteX2" fmla="*/ 212651 w 382772"/>
              <a:gd name="connsiteY2" fmla="*/ 71824 h 93090"/>
              <a:gd name="connsiteX3" fmla="*/ 276446 w 382772"/>
              <a:gd name="connsiteY3" fmla="*/ 8029 h 93090"/>
              <a:gd name="connsiteX4" fmla="*/ 361507 w 382772"/>
              <a:gd name="connsiteY4" fmla="*/ 29294 h 93090"/>
              <a:gd name="connsiteX5" fmla="*/ 382772 w 382772"/>
              <a:gd name="connsiteY5" fmla="*/ 29294 h 9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772" h="93090">
                <a:moveTo>
                  <a:pt x="0" y="93090"/>
                </a:moveTo>
                <a:cubicBezTo>
                  <a:pt x="21265" y="71825"/>
                  <a:pt x="34879" y="37556"/>
                  <a:pt x="63795" y="29294"/>
                </a:cubicBezTo>
                <a:lnTo>
                  <a:pt x="212651" y="71824"/>
                </a:lnTo>
                <a:cubicBezTo>
                  <a:pt x="233916" y="50559"/>
                  <a:pt x="247530" y="16291"/>
                  <a:pt x="276446" y="8029"/>
                </a:cubicBezTo>
                <a:cubicBezTo>
                  <a:pt x="304548" y="0"/>
                  <a:pt x="332848" y="23562"/>
                  <a:pt x="361507" y="29294"/>
                </a:cubicBezTo>
                <a:cubicBezTo>
                  <a:pt x="368458" y="30684"/>
                  <a:pt x="375684" y="29294"/>
                  <a:pt x="382772" y="29294"/>
                </a:cubicBezTo>
              </a:path>
            </a:pathLst>
          </a:cu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762750" y="1984375"/>
            <a:ext cx="319088" cy="142875"/>
          </a:xfrm>
          <a:custGeom>
            <a:avLst/>
            <a:gdLst>
              <a:gd name="connsiteX0" fmla="*/ 1 w 318978"/>
              <a:gd name="connsiteY0" fmla="*/ 141769 h 141770"/>
              <a:gd name="connsiteX1" fmla="*/ 106327 w 318978"/>
              <a:gd name="connsiteY1" fmla="*/ 120504 h 141770"/>
              <a:gd name="connsiteX2" fmla="*/ 170122 w 318978"/>
              <a:gd name="connsiteY2" fmla="*/ 99238 h 141770"/>
              <a:gd name="connsiteX3" fmla="*/ 297713 w 318978"/>
              <a:gd name="connsiteY3" fmla="*/ 99238 h 141770"/>
              <a:gd name="connsiteX4" fmla="*/ 318978 w 318978"/>
              <a:gd name="connsiteY4" fmla="*/ 35443 h 14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978" h="141770">
                <a:moveTo>
                  <a:pt x="1" y="141769"/>
                </a:moveTo>
                <a:cubicBezTo>
                  <a:pt x="141767" y="0"/>
                  <a:pt x="0" y="99239"/>
                  <a:pt x="106327" y="120504"/>
                </a:cubicBezTo>
                <a:cubicBezTo>
                  <a:pt x="128307" y="124900"/>
                  <a:pt x="148857" y="106327"/>
                  <a:pt x="170122" y="99238"/>
                </a:cubicBezTo>
                <a:cubicBezTo>
                  <a:pt x="212654" y="113416"/>
                  <a:pt x="255181" y="141770"/>
                  <a:pt x="297713" y="99238"/>
                </a:cubicBezTo>
                <a:cubicBezTo>
                  <a:pt x="313563" y="83388"/>
                  <a:pt x="318978" y="35443"/>
                  <a:pt x="318978" y="35443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395288" y="2781300"/>
          <a:ext cx="38576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Формула" r:id="rId11" imgW="771500" imgH="162000" progId="Equation.3">
                  <p:embed/>
                </p:oleObj>
              </mc:Choice>
              <mc:Fallback>
                <p:oleObj name="Формула" r:id="rId11" imgW="771500" imgH="162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81300"/>
                        <a:ext cx="38576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/>
        </p:nvGraphicFramePr>
        <p:xfrm>
          <a:off x="4067175" y="2420938"/>
          <a:ext cx="532606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Формула" r:id="rId13" imgW="923855" imgH="200070" progId="Equation.3">
                  <p:embed/>
                </p:oleObj>
              </mc:Choice>
              <mc:Fallback>
                <p:oleObj name="Формула" r:id="rId13" imgW="923855" imgH="20007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420938"/>
                        <a:ext cx="532606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5435600" y="3284538"/>
            <a:ext cx="576263" cy="3603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7451725" y="3213100"/>
            <a:ext cx="504825" cy="431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6372225" y="3213100"/>
            <a:ext cx="64770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8459788" y="3284538"/>
            <a:ext cx="360362" cy="360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684213" y="3141663"/>
          <a:ext cx="13144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Формула" r:id="rId15" imgW="180989" imgH="200070" progId="Equation.3">
                  <p:embed/>
                </p:oleObj>
              </mc:Choice>
              <mc:Fallback>
                <p:oleObj name="Формула" r:id="rId15" imgW="180989" imgH="20007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41663"/>
                        <a:ext cx="131445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"/>
          <p:cNvGraphicFramePr>
            <a:graphicFrameLocks noChangeAspect="1"/>
          </p:cNvGraphicFramePr>
          <p:nvPr/>
        </p:nvGraphicFramePr>
        <p:xfrm>
          <a:off x="611188" y="4941888"/>
          <a:ext cx="657066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Формула" r:id="rId17" imgW="1152657" imgH="200070" progId="Equation.3">
                  <p:embed/>
                </p:oleObj>
              </mc:Choice>
              <mc:Fallback>
                <p:oleObj name="Формула" r:id="rId17" imgW="1152657" imgH="2000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941888"/>
                        <a:ext cx="6570662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6"/>
          <p:cNvGraphicFramePr>
            <a:graphicFrameLocks noChangeAspect="1"/>
          </p:cNvGraphicFramePr>
          <p:nvPr/>
        </p:nvGraphicFramePr>
        <p:xfrm>
          <a:off x="7235825" y="5805488"/>
          <a:ext cx="16017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Формула" r:id="rId19" imgW="285801" imgH="57240" progId="Equation.3">
                  <p:embed/>
                </p:oleObj>
              </mc:Choice>
              <mc:Fallback>
                <p:oleObj name="Формула" r:id="rId19" imgW="285801" imgH="57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805488"/>
                        <a:ext cx="1601788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7"/>
          <p:cNvGraphicFramePr>
            <a:graphicFrameLocks noChangeAspect="1"/>
          </p:cNvGraphicFramePr>
          <p:nvPr/>
        </p:nvGraphicFramePr>
        <p:xfrm>
          <a:off x="773113" y="4365625"/>
          <a:ext cx="42703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Формула" r:id="rId21" imgW="857132" imgH="162000" progId="Equation.3">
                  <p:embed/>
                </p:oleObj>
              </mc:Choice>
              <mc:Fallback>
                <p:oleObj name="Формула" r:id="rId21" imgW="857132" imgH="162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4365625"/>
                        <a:ext cx="42703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2124075" y="6237288"/>
            <a:ext cx="43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924300" y="6237288"/>
            <a:ext cx="3603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372225" y="6237288"/>
            <a:ext cx="43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1116013" y="5661025"/>
            <a:ext cx="431800" cy="431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5363369" y="5661819"/>
            <a:ext cx="504825" cy="5032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№819. Решить уравнение.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72F5A-EF90-4C0A-BF4B-B34D1A232DC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827088" y="908050"/>
          <a:ext cx="37941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Формула" r:id="rId5" imgW="752590" imgH="162000" progId="Equation.3">
                  <p:embed/>
                </p:oleObj>
              </mc:Choice>
              <mc:Fallback>
                <p:oleObj name="Формула" r:id="rId5" imgW="752590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08050"/>
                        <a:ext cx="37941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611188" y="1700213"/>
          <a:ext cx="53276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Формула" r:id="rId7" imgW="923855" imgH="200070" progId="Equation.3">
                  <p:embed/>
                </p:oleObj>
              </mc:Choice>
              <mc:Fallback>
                <p:oleObj name="Формула" r:id="rId7" imgW="923855" imgH="20007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532765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539750" y="2420938"/>
            <a:ext cx="792163" cy="6477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455987" y="2528888"/>
            <a:ext cx="576263" cy="5032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19250" y="2997200"/>
            <a:ext cx="5762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72000" y="3068638"/>
            <a:ext cx="431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1116013" y="3500438"/>
          <a:ext cx="28368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Формула" r:id="rId9" imgW="466790" imgH="57240" progId="Equation.3">
                  <p:embed/>
                </p:oleObj>
              </mc:Choice>
              <mc:Fallback>
                <p:oleObj name="Формула" r:id="rId9" imgW="466790" imgH="57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500438"/>
                        <a:ext cx="2836862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1619250" y="4292600"/>
          <a:ext cx="23526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Формула" r:id="rId11" imgW="371433" imgH="57240" progId="Equation.3">
                  <p:embed/>
                </p:oleObj>
              </mc:Choice>
              <mc:Fallback>
                <p:oleObj name="Формула" r:id="rId11" imgW="371433" imgH="572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292600"/>
                        <a:ext cx="23526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476375" y="5013325"/>
          <a:ext cx="29067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Формула" r:id="rId13" imgW="476244" imgH="66690" progId="Equation.3">
                  <p:embed/>
                </p:oleObj>
              </mc:Choice>
              <mc:Fallback>
                <p:oleObj name="Формула" r:id="rId13" imgW="476244" imgH="6669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013325"/>
                        <a:ext cx="29067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1962150" y="5949950"/>
          <a:ext cx="152241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Формула" r:id="rId15" imgW="219078" imgH="57240" progId="Equation.3">
                  <p:embed/>
                </p:oleObj>
              </mc:Choice>
              <mc:Fallback>
                <p:oleObj name="Формула" r:id="rId15" imgW="219078" imgH="57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949950"/>
                        <a:ext cx="1522413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 819(б)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B6BC1-66AE-4256-8B96-0F2274BDE4D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679450" y="790575"/>
          <a:ext cx="4089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Формула" r:id="rId5" imgW="819043" imgH="209520" progId="Equation.3">
                  <p:embed/>
                </p:oleObj>
              </mc:Choice>
              <mc:Fallback>
                <p:oleObj name="Формула" r:id="rId5" imgW="819043" imgH="2095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790575"/>
                        <a:ext cx="4089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684213" y="1341438"/>
          <a:ext cx="5811837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Формула" r:id="rId7" imgW="1009757" imgH="209520" progId="Equation.3">
                  <p:embed/>
                </p:oleObj>
              </mc:Choice>
              <mc:Fallback>
                <p:oleObj name="Формула" r:id="rId7" imgW="1009757" imgH="2095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5811837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827088" y="2349500"/>
          <a:ext cx="5535612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Формула" r:id="rId9" imgW="961943" imgH="200070" progId="Equation.3">
                  <p:embed/>
                </p:oleObj>
              </mc:Choice>
              <mc:Fallback>
                <p:oleObj name="Формула" r:id="rId9" imgW="961943" imgH="20007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349500"/>
                        <a:ext cx="5535612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1187450" y="3933825"/>
          <a:ext cx="22145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Формула" r:id="rId11" imgW="352523" imgH="57240" progId="Equation.3">
                  <p:embed/>
                </p:oleObj>
              </mc:Choice>
              <mc:Fallback>
                <p:oleObj name="Формула" r:id="rId11" imgW="352523" imgH="57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933825"/>
                        <a:ext cx="2214563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1427163" y="4289425"/>
          <a:ext cx="1592262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Формула" r:id="rId13" imgW="238257" imgH="247590" progId="Equation.3">
                  <p:embed/>
                </p:oleObj>
              </mc:Choice>
              <mc:Fallback>
                <p:oleObj name="Формула" r:id="rId13" imgW="238257" imgH="24759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4289425"/>
                        <a:ext cx="1592262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971550" y="3068638"/>
            <a:ext cx="576263" cy="5048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3203575" y="2997200"/>
            <a:ext cx="647700" cy="5762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95513" y="3644900"/>
            <a:ext cx="5762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56100" y="3716338"/>
            <a:ext cx="5032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8000"/>
                </a:solidFill>
              </a:rPr>
              <a:t>№822. Представить в виде многочлена.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E3B65-7CA6-40E5-9157-70D0827EB28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946150" y="1589088"/>
          <a:ext cx="19431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Формула" r:id="rId5" imgW="409522" imgH="162000" progId="Equation.3">
                  <p:embed/>
                </p:oleObj>
              </mc:Choice>
              <mc:Fallback>
                <p:oleObj name="Формула" r:id="rId5" imgW="409522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589088"/>
                        <a:ext cx="194310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323850" y="2708275"/>
          <a:ext cx="210026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Формула" r:id="rId7" imgW="447610" imgH="162000" progId="Equation.3">
                  <p:embed/>
                </p:oleObj>
              </mc:Choice>
              <mc:Fallback>
                <p:oleObj name="Формула" r:id="rId7" imgW="447610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08275"/>
                        <a:ext cx="2100263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611188" y="3500438"/>
          <a:ext cx="28352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Формула" r:id="rId9" imgW="628599" imgH="162000" progId="Equation.3">
                  <p:embed/>
                </p:oleObj>
              </mc:Choice>
              <mc:Fallback>
                <p:oleObj name="Формула" r:id="rId9" imgW="628599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00438"/>
                        <a:ext cx="28352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684213" y="4437063"/>
          <a:ext cx="34671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Формула" r:id="rId11" imgW="780954" imgH="209520" progId="Equation.3">
                  <p:embed/>
                </p:oleObj>
              </mc:Choice>
              <mc:Fallback>
                <p:oleObj name="Формула" r:id="rId11" imgW="780954" imgH="2095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437063"/>
                        <a:ext cx="34671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3203575" y="1196975"/>
          <a:ext cx="346075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Формула" r:id="rId13" imgW="581056" imgH="200070" progId="Equation.3">
                  <p:embed/>
                </p:oleObj>
              </mc:Choice>
              <mc:Fallback>
                <p:oleObj name="Формула" r:id="rId13" imgW="581056" imgH="2000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196975"/>
                        <a:ext cx="346075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2195513" y="2205038"/>
          <a:ext cx="374015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Формула" r:id="rId15" imgW="628599" imgH="209520" progId="Equation.3">
                  <p:embed/>
                </p:oleObj>
              </mc:Choice>
              <mc:Fallback>
                <p:oleObj name="Формула" r:id="rId15" imgW="628599" imgH="2095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05038"/>
                        <a:ext cx="374015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5961063" y="2205038"/>
          <a:ext cx="3182937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Формула" r:id="rId17" imgW="523788" imgH="200070" progId="Equation.3">
                  <p:embed/>
                </p:oleObj>
              </mc:Choice>
              <mc:Fallback>
                <p:oleObj name="Формула" r:id="rId17" imgW="523788" imgH="20007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2205038"/>
                        <a:ext cx="3182937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3708400" y="2924175"/>
          <a:ext cx="2976563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Формула" r:id="rId19" imgW="485699" imgH="200070" progId="Equation.3">
                  <p:embed/>
                </p:oleObj>
              </mc:Choice>
              <mc:Fallback>
                <p:oleObj name="Формула" r:id="rId19" imgW="485699" imgH="20007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924175"/>
                        <a:ext cx="2976563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4500563" y="4221163"/>
          <a:ext cx="2630487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Формула" r:id="rId21" imgW="428701" imgH="200070" progId="Equation.3">
                  <p:embed/>
                </p:oleObj>
              </mc:Choice>
              <mc:Fallback>
                <p:oleObj name="Формула" r:id="rId21" imgW="428701" imgH="20007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221163"/>
                        <a:ext cx="2630487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008000"/>
                </a:solidFill>
              </a:rPr>
              <a:t>Разложение на множители с помощью квадрата суммы и разности.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49762-767B-4D2B-97D9-1B5BA1A856A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6" name="Object 23"/>
          <p:cNvGraphicFramePr>
            <a:graphicFrameLocks noChangeAspect="1"/>
          </p:cNvGraphicFramePr>
          <p:nvPr/>
        </p:nvGraphicFramePr>
        <p:xfrm>
          <a:off x="1042988" y="1628775"/>
          <a:ext cx="54673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Формула" r:id="rId4" imgW="1504911" imgH="180900" progId="Equation.3">
                  <p:embed/>
                </p:oleObj>
              </mc:Choice>
              <mc:Fallback>
                <p:oleObj name="Формула" r:id="rId4" imgW="1504911" imgH="1809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28775"/>
                        <a:ext cx="54673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1116013" y="2708275"/>
          <a:ext cx="55626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Формула" r:id="rId6" imgW="1314467" imgH="171450" progId="Equation.3">
                  <p:embed/>
                </p:oleObj>
              </mc:Choice>
              <mc:Fallback>
                <p:oleObj name="Формула" r:id="rId6" imgW="1314467" imgH="17145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708275"/>
                        <a:ext cx="55626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684213" y="3500438"/>
          <a:ext cx="3319462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Формула" r:id="rId8" imgW="552422" imgH="200070" progId="Equation.3">
                  <p:embed/>
                </p:oleObj>
              </mc:Choice>
              <mc:Fallback>
                <p:oleObj name="Формула" r:id="rId8" imgW="552422" imgH="20007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500438"/>
                        <a:ext cx="3319462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3952875" y="4292600"/>
          <a:ext cx="30305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Формула" r:id="rId10" imgW="1276378" imgH="171450" progId="Equation.3">
                  <p:embed/>
                </p:oleObj>
              </mc:Choice>
              <mc:Fallback>
                <p:oleObj name="Формула" r:id="rId10" imgW="1276378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4292600"/>
                        <a:ext cx="30305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019925" y="4292600"/>
          <a:ext cx="1241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Формула" r:id="rId12" imgW="485699" imgH="171450" progId="Equation.3">
                  <p:embed/>
                </p:oleObj>
              </mc:Choice>
              <mc:Fallback>
                <p:oleObj name="Формула" r:id="rId12" imgW="485699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292600"/>
                        <a:ext cx="12414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спираль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196" name="Picture 5" descr="клет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25" y="-20638"/>
            <a:ext cx="83883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EF2307"/>
              </a:solidFill>
              <a:latin typeface="Comic Sans MS" pitchFamily="66" charset="0"/>
            </a:endParaRPr>
          </a:p>
        </p:txBody>
      </p:sp>
      <p:graphicFrame>
        <p:nvGraphicFramePr>
          <p:cNvPr id="93243" name="Group 59"/>
          <p:cNvGraphicFramePr>
            <a:graphicFrameLocks noGrp="1"/>
          </p:cNvGraphicFramePr>
          <p:nvPr/>
        </p:nvGraphicFramePr>
        <p:xfrm>
          <a:off x="827088" y="692150"/>
          <a:ext cx="8316912" cy="5651511"/>
        </p:xfrm>
        <a:graphic>
          <a:graphicData uri="http://schemas.openxmlformats.org/drawingml/2006/table">
            <a:tbl>
              <a:tblPr/>
              <a:tblGrid>
                <a:gridCol w="714587"/>
                <a:gridCol w="5496340"/>
                <a:gridCol w="2105985"/>
              </a:tblGrid>
              <a:tr h="1030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mic Sans MS" pitchFamily="66" charset="0"/>
                        </a:rPr>
                        <a:t>Название материала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mic Sans MS" pitchFamily="66" charset="0"/>
                        </a:rPr>
                        <a:t>Номера слайдов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Сумма</a:t>
                      </a:r>
                      <a:r>
                        <a:rPr lang="ru-RU" sz="24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 и разность кубов. Куб суммы и разности.</a:t>
                      </a:r>
                      <a:endParaRPr lang="ru-RU" sz="24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90-94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hlinkClick r:id="rId5" action="ppaction://hlinkpres?slideindex=79&amp;slidetitle=Слайд 79"/>
                        </a:rPr>
                        <a:t>Самостоятельная работа №1 с решениями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79-82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hlinkClick r:id="rId6" action="ppaction://hlinkpres?slideindex=83&amp;slidetitle=Слайд 83"/>
                        </a:rPr>
                        <a:t>Самостоятельная работа №2 с решениями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83-86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7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hlinkClick r:id="rId7" action="ppaction://hlinkpres?slideindex=87&amp;slidetitle=Слайд 87"/>
                        </a:rPr>
                        <a:t>Самостоятельная работа №3 с решениями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hlinkClick r:id="rId8" action="ppaction://hlinkpres?slideindex=86&amp;slidetitle=Слайд 86"/>
                        </a:rPr>
                        <a:t>.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87-89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96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56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32" name="Picture 51" descr="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2565400"/>
            <a:ext cx="4556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53" descr="22">
            <a:hlinkClick r:id="rId10" action="ppaction://hlinkpres?slideindex=5&amp;slidetitle=Слайд 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32845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54" descr="64">
            <a:hlinkClick r:id="rId10" action="ppaction://hlinkpres?slideindex=5&amp;slidetitle=Слайд 5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4221163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спираль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8651875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8000"/>
                </a:solidFill>
              </a:rPr>
              <a:t>№ </a:t>
            </a:r>
            <a:r>
              <a:rPr lang="ru-RU" altLang="ru-RU" sz="2800" smtClean="0">
                <a:solidFill>
                  <a:srgbClr val="008000"/>
                </a:solidFill>
              </a:rPr>
              <a:t>834. Представьте в виде квадрата двучлена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06327-F9B4-425D-99AB-728F6E7BFF7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1403350" y="1125538"/>
          <a:ext cx="3113088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Формула" r:id="rId5" imgW="514333" imgH="200070" progId="Equation.3">
                  <p:embed/>
                </p:oleObj>
              </mc:Choice>
              <mc:Fallback>
                <p:oleObj name="Формула" r:id="rId5" imgW="514333" imgH="20007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125538"/>
                        <a:ext cx="3113088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258888" y="2060575"/>
          <a:ext cx="32512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Формула" r:id="rId7" imgW="542967" imgH="200070" progId="Equation.3">
                  <p:embed/>
                </p:oleObj>
              </mc:Choice>
              <mc:Fallback>
                <p:oleObj name="Формула" r:id="rId7" imgW="542967" imgH="20007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60575"/>
                        <a:ext cx="32512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258888" y="3141663"/>
          <a:ext cx="4013200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Формула" r:id="rId9" imgW="676143" imgH="209520" progId="Equation.3">
                  <p:embed/>
                </p:oleObj>
              </mc:Choice>
              <mc:Fallback>
                <p:oleObj name="Формула" r:id="rId9" imgW="676143" imgH="2095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1663"/>
                        <a:ext cx="4013200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4932363" y="2565400"/>
          <a:ext cx="13652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Формула" r:id="rId11" imgW="276346" imgH="162000" progId="Equation.3">
                  <p:embed/>
                </p:oleObj>
              </mc:Choice>
              <mc:Fallback>
                <p:oleObj name="Формула" r:id="rId11" imgW="276346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565400"/>
                        <a:ext cx="13652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0"/>
          <p:cNvGraphicFramePr>
            <a:graphicFrameLocks noChangeAspect="1"/>
          </p:cNvGraphicFramePr>
          <p:nvPr/>
        </p:nvGraphicFramePr>
        <p:xfrm>
          <a:off x="5076825" y="1484313"/>
          <a:ext cx="14874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Формула" r:id="rId13" imgW="285801" imgH="162000" progId="Equation.3">
                  <p:embed/>
                </p:oleObj>
              </mc:Choice>
              <mc:Fallback>
                <p:oleObj name="Формула" r:id="rId13" imgW="285801" imgH="1620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484313"/>
                        <a:ext cx="14874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219700" y="3573463"/>
          <a:ext cx="16287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Формула" r:id="rId15" imgW="333344" imgH="162000" progId="Equation.3">
                  <p:embed/>
                </p:oleObj>
              </mc:Choice>
              <mc:Fallback>
                <p:oleObj name="Формула" r:id="rId15" imgW="333344" imgH="162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573463"/>
                        <a:ext cx="16287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22350" y="4291013"/>
          <a:ext cx="46355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Формула" r:id="rId17" imgW="790679" imgH="209520" progId="Equation.3">
                  <p:embed/>
                </p:oleObj>
              </mc:Choice>
              <mc:Fallback>
                <p:oleObj name="Формула" r:id="rId17" imgW="790679" imgH="209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4291013"/>
                        <a:ext cx="46355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5795963" y="4797425"/>
          <a:ext cx="199707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Формула" r:id="rId19" imgW="428701" imgH="162000" progId="Equation.3">
                  <p:embed/>
                </p:oleObj>
              </mc:Choice>
              <mc:Fallback>
                <p:oleObj name="Формула" r:id="rId19" imgW="428701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797425"/>
                        <a:ext cx="199707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№836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A70A7A-64C8-45FD-AB5C-708A9BAC1A67}" type="datetime1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66382-90F6-4F4A-991E-114E73704FA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900113" y="1484313"/>
          <a:ext cx="26289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Формула" r:id="rId5" imgW="428701" imgH="57240" progId="Equation.3">
                  <p:embed/>
                </p:oleObj>
              </mc:Choice>
              <mc:Fallback>
                <p:oleObj name="Формула" r:id="rId5" imgW="428701" imgH="572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84313"/>
                        <a:ext cx="26289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419475" y="765175"/>
          <a:ext cx="3665538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Формула" r:id="rId7" imgW="619145" imgH="200070" progId="Equation.3">
                  <p:embed/>
                </p:oleObj>
              </mc:Choice>
              <mc:Fallback>
                <p:oleObj name="Формула" r:id="rId7" imgW="619145" imgH="20007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765175"/>
                        <a:ext cx="3665538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207250" y="765175"/>
          <a:ext cx="193675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Формула" r:id="rId9" imgW="295255" imgH="209520" progId="Equation.3">
                  <p:embed/>
                </p:oleObj>
              </mc:Choice>
              <mc:Fallback>
                <p:oleObj name="Формула" r:id="rId9" imgW="295255" imgH="209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765175"/>
                        <a:ext cx="1936750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68313" y="549275"/>
          <a:ext cx="1223962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Формула" r:id="rId11" imgW="133446" imgH="200070" progId="Equation.3">
                  <p:embed/>
                </p:oleObj>
              </mc:Choice>
              <mc:Fallback>
                <p:oleObj name="Формула" r:id="rId11" imgW="133446" imgH="2000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1223962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684213" y="2349500"/>
          <a:ext cx="25193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Формула" r:id="rId13" imgW="438156" imgH="57240" progId="Equation.3">
                  <p:embed/>
                </p:oleObj>
              </mc:Choice>
              <mc:Fallback>
                <p:oleObj name="Формула" r:id="rId13" imgW="438156" imgH="57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49500"/>
                        <a:ext cx="2519362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3132138" y="1628775"/>
          <a:ext cx="3887787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Формула" r:id="rId15" imgW="714502" imgH="209520" progId="Equation.3">
                  <p:embed/>
                </p:oleObj>
              </mc:Choice>
              <mc:Fallback>
                <p:oleObj name="Формула" r:id="rId15" imgW="714502" imgH="209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628775"/>
                        <a:ext cx="3887787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6861175" y="1628775"/>
          <a:ext cx="22828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Формула" r:id="rId17" imgW="361978" imgH="209520" progId="Equation.3">
                  <p:embed/>
                </p:oleObj>
              </mc:Choice>
              <mc:Fallback>
                <p:oleObj name="Формула" r:id="rId17" imgW="361978" imgH="209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1628775"/>
                        <a:ext cx="22828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2484438" y="1268413"/>
          <a:ext cx="896937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Формула" r:id="rId19" imgW="104812" imgH="200070" progId="Equation.3">
                  <p:embed/>
                </p:oleObj>
              </mc:Choice>
              <mc:Fallback>
                <p:oleObj name="Формула" r:id="rId19" imgW="104812" imgH="20007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68413"/>
                        <a:ext cx="896937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0"/>
          <p:cNvGraphicFramePr>
            <a:graphicFrameLocks noChangeAspect="1"/>
          </p:cNvGraphicFramePr>
          <p:nvPr/>
        </p:nvGraphicFramePr>
        <p:xfrm>
          <a:off x="755650" y="3141663"/>
          <a:ext cx="31750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Формула" r:id="rId21" imgW="981123" imgH="180900" progId="Equation.3">
                  <p:embed/>
                </p:oleObj>
              </mc:Choice>
              <mc:Fallback>
                <p:oleObj name="Формула" r:id="rId21" imgW="981123" imgH="180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141663"/>
                        <a:ext cx="31750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3924300" y="3141663"/>
          <a:ext cx="4762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Формула" r:id="rId23" imgW="1504911" imgH="180900" progId="Equation.3">
                  <p:embed/>
                </p:oleObj>
              </mc:Choice>
              <mc:Fallback>
                <p:oleObj name="Формула" r:id="rId23" imgW="1504911" imgH="180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141663"/>
                        <a:ext cx="47625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3779838" y="3860800"/>
          <a:ext cx="24003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Формула" r:id="rId25" imgW="733411" imgH="180900" progId="Equation.3">
                  <p:embed/>
                </p:oleObj>
              </mc:Choice>
              <mc:Fallback>
                <p:oleObj name="Формула" r:id="rId25" imgW="733411" imgH="180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860800"/>
                        <a:ext cx="24003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1979613" y="2924175"/>
          <a:ext cx="8128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Формула" r:id="rId27" imgW="209623" imgH="142830" progId="Equation.3">
                  <p:embed/>
                </p:oleObj>
              </mc:Choice>
              <mc:Fallback>
                <p:oleObj name="Формула" r:id="rId27" imgW="209623" imgH="1428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24175"/>
                        <a:ext cx="8128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№838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B7A5B-B75B-41EB-AB3F-63987564E154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900113" y="1268413"/>
          <a:ext cx="26336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Формула" r:id="rId4" imgW="809588" imgH="142830" progId="Equation.3">
                  <p:embed/>
                </p:oleObj>
              </mc:Choice>
              <mc:Fallback>
                <p:oleObj name="Формула" r:id="rId4" imgW="809588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268413"/>
                        <a:ext cx="26336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492500" y="1268413"/>
          <a:ext cx="36036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Формула" r:id="rId6" imgW="1124023" imgH="171450" progId="Equation.3">
                  <p:embed/>
                </p:oleObj>
              </mc:Choice>
              <mc:Fallback>
                <p:oleObj name="Формула" r:id="rId6" imgW="1124023" imgH="1714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268413"/>
                        <a:ext cx="360362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555875" y="1125538"/>
          <a:ext cx="7747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Формула" r:id="rId8" imgW="199898" imgH="123930" progId="Equation.3">
                  <p:embed/>
                </p:oleObj>
              </mc:Choice>
              <mc:Fallback>
                <p:oleObj name="Формула" r:id="rId8" imgW="199898" imgH="1239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125538"/>
                        <a:ext cx="7747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7089775" y="1341438"/>
          <a:ext cx="20542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Формула" r:id="rId10" imgW="619145" imgH="171450" progId="Equation.3">
                  <p:embed/>
                </p:oleObj>
              </mc:Choice>
              <mc:Fallback>
                <p:oleObj name="Формула" r:id="rId10" imgW="619145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341438"/>
                        <a:ext cx="205422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 descr="спираль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11188" y="2420938"/>
          <a:ext cx="25955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Формула" r:id="rId13" imgW="790679" imgH="123930" progId="Equation.3">
                  <p:embed/>
                </p:oleObj>
              </mc:Choice>
              <mc:Fallback>
                <p:oleObj name="Формула" r:id="rId13" imgW="790679" imgH="1239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20938"/>
                        <a:ext cx="259556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563938" y="2349500"/>
          <a:ext cx="32543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Формула" r:id="rId15" imgW="1009757" imgH="171450" progId="Equation.3">
                  <p:embed/>
                </p:oleObj>
              </mc:Choice>
              <mc:Fallback>
                <p:oleObj name="Формула" r:id="rId15" imgW="1009757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49500"/>
                        <a:ext cx="32543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7283450" y="2349500"/>
          <a:ext cx="18605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Формула" r:id="rId17" imgW="552422" imgH="171450" progId="Equation.3">
                  <p:embed/>
                </p:oleObj>
              </mc:Choice>
              <mc:Fallback>
                <p:oleObj name="Формула" r:id="rId17" imgW="552422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2349500"/>
                        <a:ext cx="18605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684213" y="1916113"/>
          <a:ext cx="5429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Формула" r:id="rId19" imgW="123721" imgH="142830" progId="Equation.3">
                  <p:embed/>
                </p:oleObj>
              </mc:Choice>
              <mc:Fallback>
                <p:oleObj name="Формула" r:id="rId19" imgW="123721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5429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395288" y="3573463"/>
          <a:ext cx="32924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Формула" r:id="rId21" imgW="1019212" imgH="171450" progId="Equation.3">
                  <p:embed/>
                </p:oleObj>
              </mc:Choice>
              <mc:Fallback>
                <p:oleObj name="Формула" r:id="rId21" imgW="1019212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73463"/>
                        <a:ext cx="32924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3563938" y="3573463"/>
          <a:ext cx="3721100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Формула" r:id="rId23" imgW="1162112" imgH="171450" progId="Equation.3">
                  <p:embed/>
                </p:oleObj>
              </mc:Choice>
              <mc:Fallback>
                <p:oleObj name="Формула" r:id="rId23" imgW="1162112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573463"/>
                        <a:ext cx="3721100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7050088" y="3573463"/>
          <a:ext cx="20939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Формула" r:id="rId25" imgW="628599" imgH="171450" progId="Equation.3">
                  <p:embed/>
                </p:oleObj>
              </mc:Choice>
              <mc:Fallback>
                <p:oleObj name="Формула" r:id="rId25" imgW="628599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573463"/>
                        <a:ext cx="209391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/>
        </p:nvGraphicFramePr>
        <p:xfrm>
          <a:off x="2987675" y="2852738"/>
          <a:ext cx="3492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Формула" r:id="rId27" imgW="57268" imgH="123930" progId="Equation.3">
                  <p:embed/>
                </p:oleObj>
              </mc:Choice>
              <mc:Fallback>
                <p:oleObj name="Формула" r:id="rId27" imgW="57268" imgH="1239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52738"/>
                        <a:ext cx="3492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395288" y="4941888"/>
          <a:ext cx="33702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Формула" r:id="rId29" imgW="1047846" imgH="171450" progId="Equation.3">
                  <p:embed/>
                </p:oleObj>
              </mc:Choice>
              <mc:Fallback>
                <p:oleObj name="Формула" r:id="rId29" imgW="1047846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941888"/>
                        <a:ext cx="337026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3995738" y="4941888"/>
          <a:ext cx="40290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Формула" r:id="rId31" imgW="1266923" imgH="171450" progId="Equation.3">
                  <p:embed/>
                </p:oleObj>
              </mc:Choice>
              <mc:Fallback>
                <p:oleObj name="Формула" r:id="rId31" imgW="1266923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941888"/>
                        <a:ext cx="40290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5435600" y="5732463"/>
          <a:ext cx="2403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Формула" r:id="rId33" imgW="733411" imgH="171450" progId="Equation.3">
                  <p:embed/>
                </p:oleObj>
              </mc:Choice>
              <mc:Fallback>
                <p:oleObj name="Формула" r:id="rId33" imgW="733411" imgH="17145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732463"/>
                        <a:ext cx="2403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323850" y="4437063"/>
          <a:ext cx="8540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Формула" r:id="rId35" imgW="219078" imgH="171450" progId="Equation.3">
                  <p:embed/>
                </p:oleObj>
              </mc:Choice>
              <mc:Fallback>
                <p:oleObj name="Формула" r:id="rId35" imgW="219078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437063"/>
                        <a:ext cx="8540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№845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E0617-CC60-4DE2-BDDE-80BAB6BB166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95288" y="1341438"/>
          <a:ext cx="37560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Формула" r:id="rId5" imgW="1171567" imgH="171450" progId="Equation.3">
                  <p:embed/>
                </p:oleObj>
              </mc:Choice>
              <mc:Fallback>
                <p:oleObj name="Формула" r:id="rId5" imgW="1171567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375602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827088" y="2852738"/>
          <a:ext cx="39497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Формула" r:id="rId7" imgW="1238289" imgH="180900" progId="Equation.3">
                  <p:embed/>
                </p:oleObj>
              </mc:Choice>
              <mc:Fallback>
                <p:oleObj name="Формула" r:id="rId7" imgW="1238289" imgH="180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52738"/>
                        <a:ext cx="39497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996950" y="4906963"/>
          <a:ext cx="35623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Формула" r:id="rId9" imgW="1114298" imgH="142830" progId="Equation.3">
                  <p:embed/>
                </p:oleObj>
              </mc:Choice>
              <mc:Fallback>
                <p:oleObj name="Формула" r:id="rId9" imgW="1114298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4906963"/>
                        <a:ext cx="35623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424363" y="1341438"/>
          <a:ext cx="49561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Формула" r:id="rId11" imgW="1571633" imgH="171450" progId="Equation.3">
                  <p:embed/>
                </p:oleObj>
              </mc:Choice>
              <mc:Fallback>
                <p:oleObj name="Формула" r:id="rId11" imgW="1571633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1341438"/>
                        <a:ext cx="49561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300788" y="1989138"/>
          <a:ext cx="25558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Формула" r:id="rId13" imgW="780954" imgH="171450" progId="Equation.3">
                  <p:embed/>
                </p:oleObj>
              </mc:Choice>
              <mc:Fallback>
                <p:oleObj name="Формула" r:id="rId13" imgW="780954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989138"/>
                        <a:ext cx="25558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8"/>
          <p:cNvGraphicFramePr>
            <a:graphicFrameLocks noChangeAspect="1"/>
          </p:cNvGraphicFramePr>
          <p:nvPr/>
        </p:nvGraphicFramePr>
        <p:xfrm>
          <a:off x="4837113" y="2852738"/>
          <a:ext cx="43068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Формула" r:id="rId15" imgW="1663700" imgH="241300" progId="Equation.3">
                  <p:embed/>
                </p:oleObj>
              </mc:Choice>
              <mc:Fallback>
                <p:oleObj name="Формула" r:id="rId15" imgW="16637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2852738"/>
                        <a:ext cx="430688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9"/>
          <p:cNvGraphicFramePr>
            <a:graphicFrameLocks noChangeAspect="1"/>
          </p:cNvGraphicFramePr>
          <p:nvPr/>
        </p:nvGraphicFramePr>
        <p:xfrm>
          <a:off x="6516688" y="3716338"/>
          <a:ext cx="2203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Формула" r:id="rId17" imgW="850531" imgH="241195" progId="Equation.3">
                  <p:embed/>
                </p:oleObj>
              </mc:Choice>
              <mc:Fallback>
                <p:oleObj name="Формула" r:id="rId17" imgW="850531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716338"/>
                        <a:ext cx="22034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4572000" y="5013325"/>
          <a:ext cx="39878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Формула" r:id="rId19" imgW="1247744" imgH="171450" progId="Equation.3">
                  <p:embed/>
                </p:oleObj>
              </mc:Choice>
              <mc:Fallback>
                <p:oleObj name="Формула" r:id="rId19" imgW="1247744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13325"/>
                        <a:ext cx="39878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6172200" y="5732463"/>
          <a:ext cx="209073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Формула" r:id="rId21" imgW="628599" imgH="171450" progId="Equation.3">
                  <p:embed/>
                </p:oleObj>
              </mc:Choice>
              <mc:Fallback>
                <p:oleObj name="Формула" r:id="rId21" imgW="628599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732463"/>
                        <a:ext cx="209073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№846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A07A6-7713-4D37-A3EB-F4F12D1F0EB0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374775" y="1738313"/>
          <a:ext cx="35242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Формула" r:id="rId5" imgW="1095389" imgH="142830" progId="Equation.3">
                  <p:embed/>
                </p:oleObj>
              </mc:Choice>
              <mc:Fallback>
                <p:oleObj name="Формула" r:id="rId5" imgW="1095389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738313"/>
                        <a:ext cx="35242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568450" y="2997200"/>
          <a:ext cx="33289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Формула" r:id="rId7" imgW="1038121" imgH="180900" progId="Equation.3">
                  <p:embed/>
                </p:oleObj>
              </mc:Choice>
              <mc:Fallback>
                <p:oleObj name="Формула" r:id="rId7" imgW="1038121" imgH="180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2997200"/>
                        <a:ext cx="3328988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432425" y="1773238"/>
          <a:ext cx="21304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Формула" r:id="rId9" imgW="638054" imgH="171450" progId="Equation.3">
                  <p:embed/>
                </p:oleObj>
              </mc:Choice>
              <mc:Fallback>
                <p:oleObj name="Формула" r:id="rId9" imgW="638054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773238"/>
                        <a:ext cx="213042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5465763" y="2978150"/>
          <a:ext cx="220821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Формула" r:id="rId11" imgW="666688" imgH="180900" progId="Equation.3">
                  <p:embed/>
                </p:oleObj>
              </mc:Choice>
              <mc:Fallback>
                <p:oleObj name="Формула" r:id="rId11" imgW="666688" imgH="180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2978150"/>
                        <a:ext cx="220821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§13.Разность квадратов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7A10D-ED77-40D2-A689-FD73AF6519F3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40964" name="AutoShape 17" descr="спираль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5805488"/>
            <a:ext cx="358775" cy="431800"/>
          </a:xfrm>
          <a:prstGeom prst="actionButtonHom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971550" y="1484313"/>
          <a:ext cx="23383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Формула" r:id="rId6" imgW="895221" imgH="142830" progId="Equation.3">
                  <p:embed/>
                </p:oleObj>
              </mc:Choice>
              <mc:Fallback>
                <p:oleObj name="Формула" r:id="rId6" imgW="895221" imgH="14283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84313"/>
                        <a:ext cx="23383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492500" y="1484313"/>
          <a:ext cx="28686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Формула" r:id="rId8" imgW="1114298" imgH="142830" progId="Equation.3">
                  <p:embed/>
                </p:oleObj>
              </mc:Choice>
              <mc:Fallback>
                <p:oleObj name="Формула" r:id="rId8" imgW="1114298" imgH="14283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484313"/>
                        <a:ext cx="286861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211638" y="1628775"/>
            <a:ext cx="504825" cy="3603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859338" y="1700213"/>
            <a:ext cx="504825" cy="4333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43663" y="1557338"/>
          <a:ext cx="11223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Формула" r:id="rId10" imgW="400067" imgH="142830" progId="Equation.3">
                  <p:embed/>
                </p:oleObj>
              </mc:Choice>
              <mc:Fallback>
                <p:oleObj name="Формула" r:id="rId10" imgW="400067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557338"/>
                        <a:ext cx="11223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1258888" y="2708275"/>
          <a:ext cx="23383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Формула" r:id="rId12" imgW="895221" imgH="142830" progId="Equation.3">
                  <p:embed/>
                </p:oleObj>
              </mc:Choice>
              <mc:Fallback>
                <p:oleObj name="Формула" r:id="rId12" imgW="895221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708275"/>
                        <a:ext cx="2338387" cy="6207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3851275" y="2708275"/>
          <a:ext cx="11223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Формула" r:id="rId14" imgW="400067" imgH="142830" progId="Equation.3">
                  <p:embed/>
                </p:oleObj>
              </mc:Choice>
              <mc:Fallback>
                <p:oleObj name="Формула" r:id="rId14" imgW="400067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708275"/>
                        <a:ext cx="1122363" cy="6207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542925" y="4292600"/>
          <a:ext cx="30813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Формула" r:id="rId16" imgW="1200201" imgH="162000" progId="Equation.3">
                  <p:embed/>
                </p:oleObj>
              </mc:Choice>
              <mc:Fallback>
                <p:oleObj name="Формула" r:id="rId16" imgW="1200201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4292600"/>
                        <a:ext cx="308133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3779838" y="4221163"/>
          <a:ext cx="23399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Формула" r:id="rId18" imgW="895221" imgH="171450" progId="Equation.3">
                  <p:embed/>
                </p:oleObj>
              </mc:Choice>
              <mc:Fallback>
                <p:oleObj name="Формула" r:id="rId18" imgW="895221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221163"/>
                        <a:ext cx="23399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6527800" y="4221163"/>
          <a:ext cx="17160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Формула" r:id="rId20" imgW="638054" imgH="171450" progId="Equation.3">
                  <p:embed/>
                </p:oleObj>
              </mc:Choice>
              <mc:Fallback>
                <p:oleObj name="Формула" r:id="rId20" imgW="638054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221163"/>
                        <a:ext cx="17160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e-BY" altLang="ru-RU" smtClean="0">
                <a:solidFill>
                  <a:srgbClr val="CC0000"/>
                </a:solidFill>
              </a:rPr>
              <a:t>Разность квадратов  </a:t>
            </a:r>
            <a:br>
              <a:rPr lang="be-BY" altLang="ru-RU" smtClean="0">
                <a:solidFill>
                  <a:srgbClr val="CC0000"/>
                </a:solidFill>
              </a:rPr>
            </a:br>
            <a:r>
              <a:rPr lang="be-BY" altLang="ru-RU" smtClean="0">
                <a:solidFill>
                  <a:srgbClr val="CC0000"/>
                </a:solidFill>
              </a:rPr>
              <a:t>двух выражений</a:t>
            </a:r>
            <a:endParaRPr lang="ru-RU" altLang="ru-RU" smtClean="0">
              <a:solidFill>
                <a:srgbClr val="CC0000"/>
              </a:solidFill>
            </a:endParaRPr>
          </a:p>
        </p:txBody>
      </p:sp>
      <p:graphicFrame>
        <p:nvGraphicFramePr>
          <p:cNvPr id="151557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457200" y="1978025"/>
          <a:ext cx="82296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Точечный рисунок" r:id="rId4" imgW="3390476" imgH="590476" progId="Paint.Picture">
                  <p:embed/>
                </p:oleObj>
              </mc:Choice>
              <mc:Fallback>
                <p:oleObj name="Точечный рисунок" r:id="rId4" imgW="3390476" imgH="59047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78025"/>
                        <a:ext cx="8229600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endParaRPr lang="be-BY" altLang="ru-RU" sz="240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be-BY" altLang="ru-RU" sz="2800" smtClean="0">
                <a:solidFill>
                  <a:srgbClr val="FF0000"/>
                </a:solidFill>
              </a:rPr>
              <a:t>Разность квадратов двух выражений равна произведению  разности этих выражений</a:t>
            </a:r>
            <a:br>
              <a:rPr lang="be-BY" altLang="ru-RU" sz="2800" smtClean="0">
                <a:solidFill>
                  <a:srgbClr val="FF0000"/>
                </a:solidFill>
              </a:rPr>
            </a:br>
            <a:r>
              <a:rPr lang="be-BY" altLang="ru-RU" sz="2800" smtClean="0">
                <a:solidFill>
                  <a:srgbClr val="FF0000"/>
                </a:solidFill>
              </a:rPr>
              <a:t>и их суммы</a:t>
            </a:r>
            <a:endParaRPr lang="ru-RU" altLang="ru-RU" sz="28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24" dur="2000" fill="hold"/>
                                        <p:tgtEl>
                                          <p:spTgt spid="15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  <p:bldP spid="151558" grpId="0" build="p"/>
      <p:bldP spid="151558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43012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838835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708150" y="1268413"/>
          <a:ext cx="58181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Формула" r:id="rId5" imgW="1009757" imgH="162000" progId="Equation.3">
                  <p:embed/>
                </p:oleObj>
              </mc:Choice>
              <mc:Fallback>
                <p:oleObj name="Формула" r:id="rId5" imgW="1009757" imgH="162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268413"/>
                        <a:ext cx="5818188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644650" y="2420938"/>
          <a:ext cx="533241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Формула" r:id="rId7" imgW="923855" imgH="171450" progId="Equation.3">
                  <p:embed/>
                </p:oleObj>
              </mc:Choice>
              <mc:Fallback>
                <p:oleObj name="Формула" r:id="rId7" imgW="923855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2420938"/>
                        <a:ext cx="5332413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2246313" y="3644900"/>
          <a:ext cx="380841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Формула" r:id="rId9" imgW="638054" imgH="142830" progId="Equation.3">
                  <p:embed/>
                </p:oleObj>
              </mc:Choice>
              <mc:Fallback>
                <p:oleObj name="Формула" r:id="rId9" imgW="638054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3644900"/>
                        <a:ext cx="3808412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1692275" y="152400"/>
            <a:ext cx="510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6600"/>
                </a:solidFill>
                <a:latin typeface="Comic Sans MS" pitchFamily="66" charset="0"/>
              </a:rPr>
              <a:t>№1 .Преобразуйте в многочлен</a:t>
            </a:r>
          </a:p>
        </p:txBody>
      </p:sp>
      <p:pic>
        <p:nvPicPr>
          <p:cNvPr id="18" name="Picture 3" descr="спираль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44036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83883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1908175" y="1052513"/>
          <a:ext cx="58864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Формула" r:id="rId5" imgW="1019212" imgH="162000" progId="Equation.3">
                  <p:embed/>
                </p:oleObj>
              </mc:Choice>
              <mc:Fallback>
                <p:oleObj name="Формула" r:id="rId5" imgW="1019212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052513"/>
                        <a:ext cx="5886450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1835150" y="2420938"/>
          <a:ext cx="54006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Формула" r:id="rId7" imgW="933579" imgH="171450" progId="Equation.3">
                  <p:embed/>
                </p:oleObj>
              </mc:Choice>
              <mc:Fallback>
                <p:oleObj name="Формула" r:id="rId7" imgW="933579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420938"/>
                        <a:ext cx="54006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2195513" y="3860800"/>
          <a:ext cx="38766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Формула" r:id="rId9" imgW="657233" imgH="171450" progId="Equation.3">
                  <p:embed/>
                </p:oleObj>
              </mc:Choice>
              <mc:Fallback>
                <p:oleObj name="Формула" r:id="rId9" imgW="657233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860800"/>
                        <a:ext cx="38766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Text Box 16"/>
          <p:cNvSpPr txBox="1">
            <a:spLocks noChangeArrowheads="1"/>
          </p:cNvSpPr>
          <p:nvPr/>
        </p:nvSpPr>
        <p:spPr bwMode="auto">
          <a:xfrm>
            <a:off x="1692275" y="188913"/>
            <a:ext cx="510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6600"/>
                </a:solidFill>
                <a:latin typeface="Comic Sans MS" pitchFamily="66" charset="0"/>
              </a:rPr>
              <a:t>№2. Преобразуйте в многочлен</a:t>
            </a:r>
          </a:p>
        </p:txBody>
      </p:sp>
      <p:pic>
        <p:nvPicPr>
          <p:cNvPr id="19" name="Picture 3" descr="спираль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8000"/>
                </a:solidFill>
              </a:rPr>
              <a:t>№ 854.Выполните умножение.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F0BE1-17B8-47B5-84C9-013DCB1713A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1255713" y="1412875"/>
          <a:ext cx="23653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Формула" r:id="rId5" imgW="904945" imgH="162000" progId="Equation.3">
                  <p:embed/>
                </p:oleObj>
              </mc:Choice>
              <mc:Fallback>
                <p:oleObj name="Формула" r:id="rId5" imgW="904945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412875"/>
                        <a:ext cx="23653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924300" y="1484313"/>
          <a:ext cx="24780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Формула" r:id="rId7" imgW="752590" imgH="171450" progId="Equation.3">
                  <p:embed/>
                </p:oleObj>
              </mc:Choice>
              <mc:Fallback>
                <p:oleObj name="Формула" r:id="rId7" imgW="752590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84313"/>
                        <a:ext cx="247808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7158038" y="1484313"/>
          <a:ext cx="14144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Формула" r:id="rId9" imgW="447610" imgH="171450" progId="Equation.3">
                  <p:embed/>
                </p:oleObj>
              </mc:Choice>
              <mc:Fallback>
                <p:oleObj name="Формула" r:id="rId9" imgW="447610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1484313"/>
                        <a:ext cx="14144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373188" y="2133600"/>
          <a:ext cx="24272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Формула" r:id="rId11" imgW="933579" imgH="162000" progId="Equation.3">
                  <p:embed/>
                </p:oleObj>
              </mc:Choice>
              <mc:Fallback>
                <p:oleObj name="Формула" r:id="rId11" imgW="933579" imgH="162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2133600"/>
                        <a:ext cx="2427287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4067175" y="2133600"/>
          <a:ext cx="25161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Формула" r:id="rId13" imgW="771500" imgH="171450" progId="Equation.3">
                  <p:embed/>
                </p:oleObj>
              </mc:Choice>
              <mc:Fallback>
                <p:oleObj name="Формула" r:id="rId13" imgW="771500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251618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6948488" y="2060575"/>
          <a:ext cx="14493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Формула" r:id="rId15" imgW="466790" imgH="171450" progId="Equation.3">
                  <p:embed/>
                </p:oleObj>
              </mc:Choice>
              <mc:Fallback>
                <p:oleObj name="Формула" r:id="rId15" imgW="466790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060575"/>
                        <a:ext cx="144938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1433513" y="3068638"/>
          <a:ext cx="23653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Формула" r:id="rId17" imgW="904945" imgH="162000" progId="Equation.3">
                  <p:embed/>
                </p:oleObj>
              </mc:Choice>
              <mc:Fallback>
                <p:oleObj name="Формула" r:id="rId17" imgW="904945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3068638"/>
                        <a:ext cx="23653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4086225" y="2924175"/>
          <a:ext cx="2476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Формула" r:id="rId19" imgW="752590" imgH="171450" progId="Equation.3">
                  <p:embed/>
                </p:oleObj>
              </mc:Choice>
              <mc:Fallback>
                <p:oleObj name="Формула" r:id="rId19" imgW="752590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2924175"/>
                        <a:ext cx="24765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6838950" y="2852738"/>
          <a:ext cx="1379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" name="Формула" r:id="rId21" imgW="438156" imgH="171450" progId="Equation.3">
                  <p:embed/>
                </p:oleObj>
              </mc:Choice>
              <mc:Fallback>
                <p:oleObj name="Формула" r:id="rId21" imgW="438156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2852738"/>
                        <a:ext cx="13795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1476375" y="3789363"/>
          <a:ext cx="22717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1" name="Формула" r:id="rId23" imgW="866857" imgH="162000" progId="Equation.3">
                  <p:embed/>
                </p:oleObj>
              </mc:Choice>
              <mc:Fallback>
                <p:oleObj name="Формула" r:id="rId23" imgW="866857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789363"/>
                        <a:ext cx="22717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3962400" y="3716338"/>
          <a:ext cx="24003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Формула" r:id="rId25" imgW="733411" imgH="171450" progId="Equation.3">
                  <p:embed/>
                </p:oleObj>
              </mc:Choice>
              <mc:Fallback>
                <p:oleObj name="Формула" r:id="rId25" imgW="733411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16338"/>
                        <a:ext cx="24003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6910388" y="3751263"/>
          <a:ext cx="12017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Формула" r:id="rId27" imgW="371433" imgH="142830" progId="Equation.3">
                  <p:embed/>
                </p:oleObj>
              </mc:Choice>
              <mc:Fallback>
                <p:oleObj name="Формула" r:id="rId27" imgW="371433" imgH="1428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3751263"/>
                        <a:ext cx="12017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1238250" y="4508500"/>
          <a:ext cx="25527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Формула" r:id="rId29" imgW="981123" imgH="162000" progId="Equation.3">
                  <p:embed/>
                </p:oleObj>
              </mc:Choice>
              <mc:Fallback>
                <p:oleObj name="Формула" r:id="rId29" imgW="981123" imgH="162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4508500"/>
                        <a:ext cx="25527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4010025" y="4437063"/>
          <a:ext cx="25939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Формула" r:id="rId31" imgW="790679" imgH="171450" progId="Equation.3">
                  <p:embed/>
                </p:oleObj>
              </mc:Choice>
              <mc:Fallback>
                <p:oleObj name="Формула" r:id="rId31" imgW="790679" imgH="17145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4437063"/>
                        <a:ext cx="25939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6804025" y="4437063"/>
          <a:ext cx="13779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Формула" r:id="rId33" imgW="438156" imgH="142830" progId="Equation.3">
                  <p:embed/>
                </p:oleObj>
              </mc:Choice>
              <mc:Fallback>
                <p:oleObj name="Формула" r:id="rId33" imgW="438156" imgH="1428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437063"/>
                        <a:ext cx="13779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/>
          <p:cNvGraphicFramePr>
            <a:graphicFrameLocks noChangeAspect="1"/>
          </p:cNvGraphicFramePr>
          <p:nvPr/>
        </p:nvGraphicFramePr>
        <p:xfrm>
          <a:off x="1331913" y="5157788"/>
          <a:ext cx="23653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Формула" r:id="rId35" imgW="904945" imgH="162000" progId="Equation.3">
                  <p:embed/>
                </p:oleObj>
              </mc:Choice>
              <mc:Fallback>
                <p:oleObj name="Формула" r:id="rId35" imgW="904945" imgH="1620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157788"/>
                        <a:ext cx="23653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/>
          <p:cNvGraphicFramePr>
            <a:graphicFrameLocks noChangeAspect="1"/>
          </p:cNvGraphicFramePr>
          <p:nvPr/>
        </p:nvGraphicFramePr>
        <p:xfrm>
          <a:off x="4052888" y="5084763"/>
          <a:ext cx="24780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8" name="Формула" r:id="rId37" imgW="752590" imgH="171450" progId="Equation.3">
                  <p:embed/>
                </p:oleObj>
              </mc:Choice>
              <mc:Fallback>
                <p:oleObj name="Формула" r:id="rId37" imgW="752590" imgH="17145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5084763"/>
                        <a:ext cx="24780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/>
          <p:cNvGraphicFramePr>
            <a:graphicFrameLocks noChangeAspect="1"/>
          </p:cNvGraphicFramePr>
          <p:nvPr/>
        </p:nvGraphicFramePr>
        <p:xfrm>
          <a:off x="6804025" y="5157788"/>
          <a:ext cx="14128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Формула" r:id="rId39" imgW="447610" imgH="171450" progId="Equation.3">
                  <p:embed/>
                </p:oleObj>
              </mc:Choice>
              <mc:Fallback>
                <p:oleObj name="Формула" r:id="rId39" imgW="447610" imgH="17145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157788"/>
                        <a:ext cx="14128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/>
          <p:cNvGraphicFramePr>
            <a:graphicFrameLocks noChangeAspect="1"/>
          </p:cNvGraphicFramePr>
          <p:nvPr/>
        </p:nvGraphicFramePr>
        <p:xfrm>
          <a:off x="1133475" y="5876925"/>
          <a:ext cx="30511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Формула" r:id="rId41" imgW="1190746" imgH="162000" progId="Equation.3">
                  <p:embed/>
                </p:oleObj>
              </mc:Choice>
              <mc:Fallback>
                <p:oleObj name="Формула" r:id="rId41" imgW="1190746" imgH="1620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5876925"/>
                        <a:ext cx="30511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6"/>
          <p:cNvGraphicFramePr>
            <a:graphicFrameLocks noChangeAspect="1"/>
          </p:cNvGraphicFramePr>
          <p:nvPr/>
        </p:nvGraphicFramePr>
        <p:xfrm>
          <a:off x="4067175" y="5805488"/>
          <a:ext cx="29035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Формула" r:id="rId43" imgW="895221" imgH="171450" progId="Equation.3">
                  <p:embed/>
                </p:oleObj>
              </mc:Choice>
              <mc:Fallback>
                <p:oleObj name="Формула" r:id="rId43" imgW="895221" imgH="17145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805488"/>
                        <a:ext cx="290353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7"/>
          <p:cNvGraphicFramePr>
            <a:graphicFrameLocks noChangeAspect="1"/>
          </p:cNvGraphicFramePr>
          <p:nvPr/>
        </p:nvGraphicFramePr>
        <p:xfrm>
          <a:off x="7059613" y="5805488"/>
          <a:ext cx="20843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Формула" r:id="rId45" imgW="695322" imgH="142830" progId="Equation.3">
                  <p:embed/>
                </p:oleObj>
              </mc:Choice>
              <mc:Fallback>
                <p:oleObj name="Формула" r:id="rId45" imgW="695322" imgH="14283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5805488"/>
                        <a:ext cx="208438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55650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Историческая справка.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851275" y="1052513"/>
            <a:ext cx="4906963" cy="4929187"/>
          </a:xfrm>
        </p:spPr>
        <p:txBody>
          <a:bodyPr/>
          <a:lstStyle/>
          <a:p>
            <a:pPr algn="just">
              <a:defRPr/>
            </a:pPr>
            <a:r>
              <a:rPr lang="ru-RU" sz="18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Формулы сокращенного умножения были известны еще 4000 лет назад. Ученые Древней Греции представляли величины не числами или буквами, а отрезками прямых. Вместо «произведение ав» говорилось «прямоугольник, содержащийся между а и в»,вместо а</a:t>
            </a:r>
            <a:r>
              <a:rPr lang="ru-RU" sz="1800" b="1" baseline="30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«квадрат на отрезке а».</a:t>
            </a:r>
            <a:r>
              <a:rPr lang="en-US" sz="18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книге Евклида «Начала» правило квадрата  суммы выражается так: «если прямая линия как-либо рассечена точкой С, то квадрат на всей прямой равен квадратам на отрезках вместе с дважды взятым прямоугольником , заключенным между отрезками</a:t>
            </a:r>
            <a:r>
              <a:rPr lang="ru-RU" sz="1800" b="1" smtClean="0"/>
              <a:t>.</a:t>
            </a:r>
            <a:endParaRPr lang="ru-RU" sz="1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32588" y="6381750"/>
            <a:ext cx="2133600" cy="365125"/>
          </a:xfrm>
        </p:spPr>
        <p:txBody>
          <a:bodyPr/>
          <a:lstStyle/>
          <a:p>
            <a:pPr>
              <a:defRPr/>
            </a:pPr>
            <a:fld id="{C8113932-D20B-4BBF-80F9-3F7AD7E4381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9221" name="Picture 2" descr="Картинка 1 из 875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25" y="1125538"/>
            <a:ext cx="27368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22336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№855.Выполните умножение.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B038E-C2C7-48E4-AA17-3EDB090A15D2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1042988" y="1341438"/>
          <a:ext cx="23653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Формула" r:id="rId5" imgW="904945" imgH="162000" progId="Equation.3">
                  <p:embed/>
                </p:oleObj>
              </mc:Choice>
              <mc:Fallback>
                <p:oleObj name="Формула" r:id="rId5" imgW="904945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41438"/>
                        <a:ext cx="23653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971550" y="2205038"/>
          <a:ext cx="24272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Формула" r:id="rId7" imgW="933579" imgH="162000" progId="Equation.3">
                  <p:embed/>
                </p:oleObj>
              </mc:Choice>
              <mc:Fallback>
                <p:oleObj name="Формула" r:id="rId7" imgW="933579" imgH="162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05038"/>
                        <a:ext cx="242728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900113" y="2997200"/>
          <a:ext cx="27082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Формула" r:id="rId9" imgW="1047846" imgH="162000" progId="Equation.3">
                  <p:embed/>
                </p:oleObj>
              </mc:Choice>
              <mc:Fallback>
                <p:oleObj name="Формула" r:id="rId9" imgW="1047846" imgH="162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97200"/>
                        <a:ext cx="27082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971550" y="3789363"/>
          <a:ext cx="27082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Формула" r:id="rId11" imgW="1047846" imgH="162000" progId="Equation.3">
                  <p:embed/>
                </p:oleObj>
              </mc:Choice>
              <mc:Fallback>
                <p:oleObj name="Формула" r:id="rId11" imgW="1047846" imgH="162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89363"/>
                        <a:ext cx="27082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00113" y="4652963"/>
          <a:ext cx="301783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Формула" r:id="rId13" imgW="1171567" imgH="162000" progId="Equation.3">
                  <p:embed/>
                </p:oleObj>
              </mc:Choice>
              <mc:Fallback>
                <p:oleObj name="Формула" r:id="rId13" imgW="1171567" imgH="162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652963"/>
                        <a:ext cx="301783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755650" y="5589588"/>
          <a:ext cx="33305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Формула" r:id="rId15" imgW="1305012" imgH="162000" progId="Equation.3">
                  <p:embed/>
                </p:oleObj>
              </mc:Choice>
              <mc:Fallback>
                <p:oleObj name="Формула" r:id="rId15" imgW="1305012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89588"/>
                        <a:ext cx="33305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4284663" y="1412875"/>
          <a:ext cx="14160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Формула" r:id="rId17" imgW="447610" imgH="171450" progId="Equation.3">
                  <p:embed/>
                </p:oleObj>
              </mc:Choice>
              <mc:Fallback>
                <p:oleObj name="Формула" r:id="rId17" imgW="447610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412875"/>
                        <a:ext cx="14160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4321175" y="2276475"/>
          <a:ext cx="14859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Формула" r:id="rId19" imgW="476244" imgH="171450" progId="Equation.3">
                  <p:embed/>
                </p:oleObj>
              </mc:Choice>
              <mc:Fallback>
                <p:oleObj name="Формула" r:id="rId19" imgW="476244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276475"/>
                        <a:ext cx="14859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4162425" y="3068638"/>
          <a:ext cx="18034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Формула" r:id="rId21" imgW="590511" imgH="171450" progId="Equation.3">
                  <p:embed/>
                </p:oleObj>
              </mc:Choice>
              <mc:Fallback>
                <p:oleObj name="Формула" r:id="rId21" imgW="590511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3068638"/>
                        <a:ext cx="18034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4178300" y="3824288"/>
          <a:ext cx="16271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Формула" r:id="rId23" imgW="523788" imgH="142830" progId="Equation.3">
                  <p:embed/>
                </p:oleObj>
              </mc:Choice>
              <mc:Fallback>
                <p:oleObj name="Формула" r:id="rId23" imgW="523788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824288"/>
                        <a:ext cx="16271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3895725" y="4614863"/>
          <a:ext cx="21939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Формула" r:id="rId25" imgW="733411" imgH="142830" progId="Equation.3">
                  <p:embed/>
                </p:oleObj>
              </mc:Choice>
              <mc:Fallback>
                <p:oleObj name="Формула" r:id="rId25" imgW="733411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4614863"/>
                        <a:ext cx="21939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3878263" y="5624513"/>
          <a:ext cx="23701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Формула" r:id="rId27" imgW="790679" imgH="142830" progId="Equation.3">
                  <p:embed/>
                </p:oleObj>
              </mc:Choice>
              <mc:Fallback>
                <p:oleObj name="Формула" r:id="rId27" imgW="790679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5624513"/>
                        <a:ext cx="23701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№857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9710C-C0ED-4C56-8DE4-D719B954BF7E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8925" name="Object 2"/>
          <p:cNvGraphicFramePr>
            <a:graphicFrameLocks noChangeAspect="1"/>
          </p:cNvGraphicFramePr>
          <p:nvPr/>
        </p:nvGraphicFramePr>
        <p:xfrm>
          <a:off x="1038225" y="1393825"/>
          <a:ext cx="25828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Формула" r:id="rId5" imgW="1000032" imgH="171450" progId="Equation.3">
                  <p:embed/>
                </p:oleObj>
              </mc:Choice>
              <mc:Fallback>
                <p:oleObj name="Формула" r:id="rId5" imgW="1000032" imgH="1714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393825"/>
                        <a:ext cx="25828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930275" y="2257425"/>
          <a:ext cx="26463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Формула" r:id="rId7" imgW="1019212" imgH="171450" progId="Equation.3">
                  <p:embed/>
                </p:oleObj>
              </mc:Choice>
              <mc:Fallback>
                <p:oleObj name="Формула" r:id="rId7" imgW="1019212" imgH="1714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257425"/>
                        <a:ext cx="26463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76288" y="3049588"/>
          <a:ext cx="29575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Формула" r:id="rId9" imgW="1152657" imgH="171450" progId="Equation.3">
                  <p:embed/>
                </p:oleObj>
              </mc:Choice>
              <mc:Fallback>
                <p:oleObj name="Формула" r:id="rId9" imgW="1152657" imgH="171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049588"/>
                        <a:ext cx="295751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04838" y="3841750"/>
          <a:ext cx="36083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Формула" r:id="rId11" imgW="1419278" imgH="171450" progId="Equation.3">
                  <p:embed/>
                </p:oleObj>
              </mc:Choice>
              <mc:Fallback>
                <p:oleObj name="Формула" r:id="rId11" imgW="1419278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3841750"/>
                        <a:ext cx="360838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3921125" y="1447800"/>
          <a:ext cx="1344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Формула" r:id="rId13" imgW="428701" imgH="142830" progId="Equation.3">
                  <p:embed/>
                </p:oleObj>
              </mc:Choice>
              <mc:Fallback>
                <p:oleObj name="Формула" r:id="rId13" imgW="428701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1447800"/>
                        <a:ext cx="1344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924300" y="2205038"/>
          <a:ext cx="18034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Формула" r:id="rId15" imgW="590511" imgH="171450" progId="Equation.3">
                  <p:embed/>
                </p:oleObj>
              </mc:Choice>
              <mc:Fallback>
                <p:oleObj name="Формула" r:id="rId15" imgW="590511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205038"/>
                        <a:ext cx="18034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4013200" y="3898900"/>
          <a:ext cx="21590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Формула" r:id="rId17" imgW="714502" imgH="171450" progId="Equation.3">
                  <p:embed/>
                </p:oleObj>
              </mc:Choice>
              <mc:Fallback>
                <p:oleObj name="Формула" r:id="rId17" imgW="714502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3898900"/>
                        <a:ext cx="21590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698500" y="4508500"/>
          <a:ext cx="29273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Формула" r:id="rId19" imgW="1133478" imgH="171450" progId="Equation.3">
                  <p:embed/>
                </p:oleObj>
              </mc:Choice>
              <mc:Fallback>
                <p:oleObj name="Формула" r:id="rId19" imgW="1133478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508500"/>
                        <a:ext cx="29273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382588" y="5229225"/>
          <a:ext cx="37052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Формула" r:id="rId21" imgW="1457367" imgH="171450" progId="Equation.3">
                  <p:embed/>
                </p:oleObj>
              </mc:Choice>
              <mc:Fallback>
                <p:oleObj name="Формула" r:id="rId21" imgW="1457367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5229225"/>
                        <a:ext cx="37052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539750" y="5876925"/>
          <a:ext cx="43275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Формула" r:id="rId23" imgW="1705079" imgH="171450" progId="Equation.3">
                  <p:embed/>
                </p:oleObj>
              </mc:Choice>
              <mc:Fallback>
                <p:oleObj name="Формула" r:id="rId23" imgW="1705079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876925"/>
                        <a:ext cx="43275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4117975" y="4581525"/>
          <a:ext cx="13795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Формула" r:id="rId25" imgW="438156" imgH="142830" progId="Equation.3">
                  <p:embed/>
                </p:oleObj>
              </mc:Choice>
              <mc:Fallback>
                <p:oleObj name="Формула" r:id="rId25" imgW="438156" imgH="1428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4581525"/>
                        <a:ext cx="13795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3851275" y="3068638"/>
          <a:ext cx="17684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Формула" r:id="rId27" imgW="581056" imgH="142830" progId="Equation.3">
                  <p:embed/>
                </p:oleObj>
              </mc:Choice>
              <mc:Fallback>
                <p:oleObj name="Формула" r:id="rId27" imgW="581056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068638"/>
                        <a:ext cx="17684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4140200" y="5300663"/>
          <a:ext cx="20510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Формула" r:id="rId29" imgW="676143" imgH="171450" progId="Equation.3">
                  <p:embed/>
                </p:oleObj>
              </mc:Choice>
              <mc:Fallback>
                <p:oleObj name="Формула" r:id="rId29" imgW="676143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300663"/>
                        <a:ext cx="20510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4848225" y="5949950"/>
          <a:ext cx="27940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Формула" r:id="rId31" imgW="943034" imgH="171450" progId="Equation.3">
                  <p:embed/>
                </p:oleObj>
              </mc:Choice>
              <mc:Fallback>
                <p:oleObj name="Формула" r:id="rId31" imgW="943034" imgH="17145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5949950"/>
                        <a:ext cx="27940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№858.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13534-A598-4815-87A6-F45195132D4B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1116013" y="1412875"/>
          <a:ext cx="26447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Формула" r:id="rId5" imgW="1019212" imgH="162000" progId="Equation.3">
                  <p:embed/>
                </p:oleObj>
              </mc:Choice>
              <mc:Fallback>
                <p:oleObj name="Формула" r:id="rId5" imgW="1019212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12875"/>
                        <a:ext cx="26447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965200" y="2781300"/>
          <a:ext cx="25209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0" name="Формула" r:id="rId7" imgW="971668" imgH="162000" progId="Equation.3">
                  <p:embed/>
                </p:oleObj>
              </mc:Choice>
              <mc:Fallback>
                <p:oleObj name="Формула" r:id="rId7" imgW="971668" imgH="162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781300"/>
                        <a:ext cx="25209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827088" y="3716338"/>
          <a:ext cx="41084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Формула" r:id="rId9" imgW="1619177" imgH="171450" progId="Equation.3">
                  <p:embed/>
                </p:oleObj>
              </mc:Choice>
              <mc:Fallback>
                <p:oleObj name="Формула" r:id="rId9" imgW="1619177" imgH="171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6338"/>
                        <a:ext cx="410845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348038" y="4724400"/>
          <a:ext cx="26447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Формула" r:id="rId11" imgW="1019212" imgH="171450" progId="Equation.3">
                  <p:embed/>
                </p:oleObj>
              </mc:Choice>
              <mc:Fallback>
                <p:oleObj name="Формула" r:id="rId11" imgW="1019212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724400"/>
                        <a:ext cx="26447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3836988" y="1519238"/>
          <a:ext cx="15906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Формула" r:id="rId13" imgW="514333" imgH="142830" progId="Equation.3">
                  <p:embed/>
                </p:oleObj>
              </mc:Choice>
              <mc:Fallback>
                <p:oleObj name="Формула" r:id="rId13" imgW="514333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988" y="1519238"/>
                        <a:ext cx="15906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551238" y="2852738"/>
          <a:ext cx="20161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Формула" r:id="rId15" imgW="666688" imgH="171450" progId="Equation.3">
                  <p:embed/>
                </p:oleObj>
              </mc:Choice>
              <mc:Fallback>
                <p:oleObj name="Формула" r:id="rId15" imgW="666688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2852738"/>
                        <a:ext cx="20161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2051050" y="1341438"/>
          <a:ext cx="3889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Формула" r:id="rId17" imgW="85632" imgH="123930" progId="Equation.3">
                  <p:embed/>
                </p:oleObj>
              </mc:Choice>
              <mc:Fallback>
                <p:oleObj name="Формула" r:id="rId17" imgW="85632" imgH="1239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341438"/>
                        <a:ext cx="38893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611188" y="3500438"/>
          <a:ext cx="8477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Формула" r:id="rId19" imgW="247712" imgH="142830" progId="Equation.3">
                  <p:embed/>
                </p:oleObj>
              </mc:Choice>
              <mc:Fallback>
                <p:oleObj name="Формула" r:id="rId19" imgW="247712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00438"/>
                        <a:ext cx="8477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3059113" y="1341438"/>
          <a:ext cx="3889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Формула" r:id="rId21" imgW="85632" imgH="123930" progId="Equation.3">
                  <p:embed/>
                </p:oleObj>
              </mc:Choice>
              <mc:Fallback>
                <p:oleObj name="Формула" r:id="rId21" imgW="85632" imgH="1239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341438"/>
                        <a:ext cx="38893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755650" y="2565400"/>
          <a:ext cx="6715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Формула" r:id="rId23" imgW="180989" imgH="142830" progId="Equation.3">
                  <p:embed/>
                </p:oleObj>
              </mc:Choice>
              <mc:Fallback>
                <p:oleObj name="Формула" r:id="rId23" imgW="180989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65400"/>
                        <a:ext cx="6715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1979613" y="2565400"/>
          <a:ext cx="6715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Формула" r:id="rId25" imgW="180989" imgH="142830" progId="Equation.3">
                  <p:embed/>
                </p:oleObj>
              </mc:Choice>
              <mc:Fallback>
                <p:oleObj name="Формула" r:id="rId25" imgW="180989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565400"/>
                        <a:ext cx="67151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/>
        </p:nvGraphicFramePr>
        <p:xfrm>
          <a:off x="1763713" y="3500438"/>
          <a:ext cx="8477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Формула" r:id="rId27" imgW="247712" imgH="142830" progId="Equation.3">
                  <p:embed/>
                </p:oleObj>
              </mc:Choice>
              <mc:Fallback>
                <p:oleObj name="Формула" r:id="rId27" imgW="247712" imgH="1428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500438"/>
                        <a:ext cx="8477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/>
        </p:nvGraphicFramePr>
        <p:xfrm>
          <a:off x="1008063" y="4757738"/>
          <a:ext cx="20859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Формула" r:id="rId29" imgW="695322" imgH="142830" progId="Equation.3">
                  <p:embed/>
                </p:oleObj>
              </mc:Choice>
              <mc:Fallback>
                <p:oleObj name="Формула" r:id="rId29" imgW="695322" imgH="1428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757738"/>
                        <a:ext cx="20859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4211638" y="4508500"/>
          <a:ext cx="7874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Формула" r:id="rId31" imgW="247712" imgH="142830" progId="Equation.3">
                  <p:embed/>
                </p:oleObj>
              </mc:Choice>
              <mc:Fallback>
                <p:oleObj name="Формула" r:id="rId31" imgW="247712" imgH="1428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508500"/>
                        <a:ext cx="7874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4859338" y="4292600"/>
          <a:ext cx="7874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Формула" r:id="rId33" imgW="247712" imgH="142830" progId="Equation.3">
                  <p:embed/>
                </p:oleObj>
              </mc:Choice>
              <mc:Fallback>
                <p:oleObj name="Формула" r:id="rId33" imgW="247712" imgH="1428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292600"/>
                        <a:ext cx="7874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№859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EC7D7-B6DD-411B-8C7B-6E11B29C1EA2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1038225" y="1393825"/>
          <a:ext cx="280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Формула" r:id="rId5" imgW="1085934" imgH="171450" progId="Equation.3">
                  <p:embed/>
                </p:oleObj>
              </mc:Choice>
              <mc:Fallback>
                <p:oleObj name="Формула" r:id="rId5" imgW="1085934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393825"/>
                        <a:ext cx="280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831850" y="1970088"/>
          <a:ext cx="29241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Формула" r:id="rId7" imgW="1133478" imgH="171450" progId="Equation.3">
                  <p:embed/>
                </p:oleObj>
              </mc:Choice>
              <mc:Fallback>
                <p:oleObj name="Формула" r:id="rId7" imgW="1133478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970088"/>
                        <a:ext cx="29241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827088" y="2708275"/>
          <a:ext cx="39830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Формула" r:id="rId9" imgW="1571633" imgH="180900" progId="Equation.3">
                  <p:embed/>
                </p:oleObj>
              </mc:Choice>
              <mc:Fallback>
                <p:oleObj name="Формула" r:id="rId9" imgW="1571633" imgH="180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08275"/>
                        <a:ext cx="3983037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684213" y="3573463"/>
          <a:ext cx="42640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Формула" r:id="rId11" imgW="1685900" imgH="171450" progId="Equation.3">
                  <p:embed/>
                </p:oleObj>
              </mc:Choice>
              <mc:Fallback>
                <p:oleObj name="Формула" r:id="rId11" imgW="1685900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573463"/>
                        <a:ext cx="426402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684213" y="4508500"/>
          <a:ext cx="41084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Формула" r:id="rId13" imgW="1619177" imgH="171450" progId="Equation.3">
                  <p:embed/>
                </p:oleObj>
              </mc:Choice>
              <mc:Fallback>
                <p:oleObj name="Формула" r:id="rId13" imgW="1619177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508500"/>
                        <a:ext cx="41084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900113" y="5373688"/>
          <a:ext cx="30797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Формула" r:id="rId15" imgW="1200201" imgH="180900" progId="Equation.3">
                  <p:embed/>
                </p:oleObj>
              </mc:Choice>
              <mc:Fallback>
                <p:oleObj name="Формула" r:id="rId15" imgW="1200201" imgH="180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73688"/>
                        <a:ext cx="30797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5724525" y="1412875"/>
          <a:ext cx="13795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Формула" r:id="rId17" imgW="438156" imgH="142830" progId="Equation.3">
                  <p:embed/>
                </p:oleObj>
              </mc:Choice>
              <mc:Fallback>
                <p:oleObj name="Формула" r:id="rId17" imgW="438156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412875"/>
                        <a:ext cx="13795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651500" y="2060575"/>
          <a:ext cx="1803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Формула" r:id="rId19" imgW="590511" imgH="142830" progId="Equation.3">
                  <p:embed/>
                </p:oleObj>
              </mc:Choice>
              <mc:Fallback>
                <p:oleObj name="Формула" r:id="rId19" imgW="590511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060575"/>
                        <a:ext cx="18034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5435600" y="2655888"/>
          <a:ext cx="20859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Формула" r:id="rId21" imgW="695322" imgH="180900" progId="Equation.3">
                  <p:embed/>
                </p:oleObj>
              </mc:Choice>
              <mc:Fallback>
                <p:oleObj name="Формула" r:id="rId21" imgW="695322" imgH="180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655888"/>
                        <a:ext cx="20859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5364163" y="3644900"/>
          <a:ext cx="25479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9" name="Формула" r:id="rId23" imgW="857132" imgH="171450" progId="Equation.3">
                  <p:embed/>
                </p:oleObj>
              </mc:Choice>
              <mc:Fallback>
                <p:oleObj name="Формула" r:id="rId23" imgW="857132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644900"/>
                        <a:ext cx="25479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99088" y="4581525"/>
          <a:ext cx="24780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Формула" r:id="rId25" imgW="828768" imgH="171450" progId="Equation.3">
                  <p:embed/>
                </p:oleObj>
              </mc:Choice>
              <mc:Fallback>
                <p:oleObj name="Формула" r:id="rId25" imgW="828768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4581525"/>
                        <a:ext cx="247808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5592763" y="5429250"/>
          <a:ext cx="18764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Формула" r:id="rId27" imgW="619145" imgH="180900" progId="Equation.3">
                  <p:embed/>
                </p:oleObj>
              </mc:Choice>
              <mc:Fallback>
                <p:oleObj name="Формула" r:id="rId27" imgW="619145" imgH="180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5429250"/>
                        <a:ext cx="18764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№861.Найдите значение произведения</a:t>
            </a:r>
            <a:r>
              <a:rPr lang="en-US" altLang="ru-RU" sz="3600" smtClean="0">
                <a:solidFill>
                  <a:srgbClr val="008000"/>
                </a:solidFill>
              </a:rPr>
              <a:t>  </a:t>
            </a:r>
            <a:endParaRPr lang="ru-RU" altLang="ru-RU" sz="3600" smtClean="0">
              <a:solidFill>
                <a:srgbClr val="008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6762B-1B61-4E40-9398-7E0D9EF0B56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81" name="Прямоугольник 8"/>
          <p:cNvSpPr>
            <a:spLocks noChangeArrowheads="1"/>
          </p:cNvSpPr>
          <p:nvPr/>
        </p:nvSpPr>
        <p:spPr bwMode="auto">
          <a:xfrm>
            <a:off x="1258888" y="1484313"/>
            <a:ext cx="633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8000"/>
                </a:solidFill>
                <a:latin typeface="Arial" charset="0"/>
              </a:rPr>
              <a:t>52∙ 48 = (50+2)(50-2) = 2500- 4 =  2496</a:t>
            </a:r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1116013" y="2349500"/>
          <a:ext cx="14144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Формула" r:id="rId5" imgW="476244" imgH="123930" progId="Equation.3">
                  <p:embed/>
                </p:oleObj>
              </mc:Choice>
              <mc:Fallback>
                <p:oleObj name="Формула" r:id="rId5" imgW="476244" imgH="1239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349500"/>
                        <a:ext cx="141446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771775" y="2276475"/>
          <a:ext cx="2933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Формула" r:id="rId7" imgW="1019212" imgH="162000" progId="Equation.3">
                  <p:embed/>
                </p:oleObj>
              </mc:Choice>
              <mc:Fallback>
                <p:oleObj name="Формула" r:id="rId7" imgW="1019212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276475"/>
                        <a:ext cx="29337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5724525" y="2349500"/>
          <a:ext cx="17526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1" name="Формула" r:id="rId9" imgW="599965" imgH="123930" progId="Equation.3">
                  <p:embed/>
                </p:oleObj>
              </mc:Choice>
              <mc:Fallback>
                <p:oleObj name="Формула" r:id="rId9" imgW="599965" imgH="1239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349500"/>
                        <a:ext cx="17526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667625" y="2349500"/>
          <a:ext cx="8413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Формула" r:id="rId11" imgW="257167" imgH="123930" progId="Equation.3">
                  <p:embed/>
                </p:oleObj>
              </mc:Choice>
              <mc:Fallback>
                <p:oleObj name="Формула" r:id="rId11" imgW="257167" imgH="1239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349500"/>
                        <a:ext cx="8413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23850" y="3141663"/>
          <a:ext cx="19875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Формула" r:id="rId13" imgW="695322" imgH="142830" progId="Equation.3">
                  <p:embed/>
                </p:oleObj>
              </mc:Choice>
              <mc:Fallback>
                <p:oleObj name="Формула" r:id="rId13" imgW="695322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141663"/>
                        <a:ext cx="19875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339975" y="3141663"/>
          <a:ext cx="34512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Формула" r:id="rId15" imgW="1209655" imgH="162000" progId="Equation.3">
                  <p:embed/>
                </p:oleObj>
              </mc:Choice>
              <mc:Fallback>
                <p:oleObj name="Формула" r:id="rId15" imgW="1209655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41663"/>
                        <a:ext cx="34512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580063" y="3213100"/>
          <a:ext cx="22590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Формула" r:id="rId17" imgW="790679" imgH="142830" progId="Equation.3">
                  <p:embed/>
                </p:oleObj>
              </mc:Choice>
              <mc:Fallback>
                <p:oleObj name="Формула" r:id="rId17" imgW="790679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213100"/>
                        <a:ext cx="225901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731125" y="3213100"/>
          <a:ext cx="14128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Формула" r:id="rId19" imgW="476244" imgH="142830" progId="Equation.3">
                  <p:embed/>
                </p:oleObj>
              </mc:Choice>
              <mc:Fallback>
                <p:oleObj name="Формула" r:id="rId19" imgW="476244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3213100"/>
                        <a:ext cx="14128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42963" y="3860800"/>
          <a:ext cx="19542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Формула" r:id="rId21" imgW="676143" imgH="142830" progId="Equation.3">
                  <p:embed/>
                </p:oleObj>
              </mc:Choice>
              <mc:Fallback>
                <p:oleObj name="Формула" r:id="rId21" imgW="676143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3860800"/>
                        <a:ext cx="195421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42963" y="4437063"/>
          <a:ext cx="19542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Формула" r:id="rId23" imgW="676143" imgH="142830" progId="Equation.3">
                  <p:embed/>
                </p:oleObj>
              </mc:Choice>
              <mc:Fallback>
                <p:oleObj name="Формула" r:id="rId23" imgW="676143" imgH="1428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437063"/>
                        <a:ext cx="19542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39775" y="5373688"/>
          <a:ext cx="202088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Формула" r:id="rId25" imgW="704777" imgH="142830" progId="Equation.3">
                  <p:embed/>
                </p:oleObj>
              </mc:Choice>
              <mc:Fallback>
                <p:oleObj name="Формула" r:id="rId25" imgW="704777" imgH="1428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373688"/>
                        <a:ext cx="202088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938463" y="3860800"/>
          <a:ext cx="20875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Формула" r:id="rId27" imgW="733411" imgH="142830" progId="Equation.3">
                  <p:embed/>
                </p:oleObj>
              </mc:Choice>
              <mc:Fallback>
                <p:oleObj name="Формула" r:id="rId27" imgW="733411" imgH="1428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3860800"/>
                        <a:ext cx="20875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480050" y="3860800"/>
          <a:ext cx="11795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Формула" r:id="rId29" imgW="390612" imgH="142830" progId="Equation.3">
                  <p:embed/>
                </p:oleObj>
              </mc:Choice>
              <mc:Fallback>
                <p:oleObj name="Формула" r:id="rId29" imgW="390612" imgH="1428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3860800"/>
                        <a:ext cx="11795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916238" y="4437063"/>
          <a:ext cx="208756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Формула" r:id="rId31" imgW="733411" imgH="142830" progId="Equation.3">
                  <p:embed/>
                </p:oleObj>
              </mc:Choice>
              <mc:Fallback>
                <p:oleObj name="Формула" r:id="rId31" imgW="733411" imgH="1428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437063"/>
                        <a:ext cx="208756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292725" y="4365625"/>
          <a:ext cx="117951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Формула" r:id="rId33" imgW="390612" imgH="142830" progId="Equation.3">
                  <p:embed/>
                </p:oleObj>
              </mc:Choice>
              <mc:Fallback>
                <p:oleObj name="Формула" r:id="rId33" imgW="390612" imgH="14283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365625"/>
                        <a:ext cx="117951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987675" y="5373688"/>
          <a:ext cx="20875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4" name="Формула" r:id="rId35" imgW="733411" imgH="142830" progId="Equation.3">
                  <p:embed/>
                </p:oleObj>
              </mc:Choice>
              <mc:Fallback>
                <p:oleObj name="Формула" r:id="rId35" imgW="733411" imgH="14283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373688"/>
                        <a:ext cx="208756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348288" y="5300663"/>
          <a:ext cx="12128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Формула" r:id="rId37" imgW="400067" imgH="142830" progId="Equation.3">
                  <p:embed/>
                </p:oleObj>
              </mc:Choice>
              <mc:Fallback>
                <p:oleObj name="Формула" r:id="rId37" imgW="400067" imgH="14283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5300663"/>
                        <a:ext cx="12128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№864. Выполните умножение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18713-2D8D-4962-9156-08C81583CDD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8925" name="Object 2"/>
          <p:cNvGraphicFramePr>
            <a:graphicFrameLocks noChangeAspect="1"/>
          </p:cNvGraphicFramePr>
          <p:nvPr/>
        </p:nvGraphicFramePr>
        <p:xfrm>
          <a:off x="852488" y="1393825"/>
          <a:ext cx="2955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Формула" r:id="rId5" imgW="1152657" imgH="171450" progId="Equation.3">
                  <p:embed/>
                </p:oleObj>
              </mc:Choice>
              <mc:Fallback>
                <p:oleObj name="Формула" r:id="rId5" imgW="1152657" imgH="1714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393825"/>
                        <a:ext cx="29559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3959225" y="1341438"/>
          <a:ext cx="27384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Формула" r:id="rId7" imgW="1057300" imgH="171450" progId="Equation.3">
                  <p:embed/>
                </p:oleObj>
              </mc:Choice>
              <mc:Fallback>
                <p:oleObj name="Формула" r:id="rId7" imgW="1057300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1341438"/>
                        <a:ext cx="27384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6732588" y="1412875"/>
          <a:ext cx="12144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Формула" r:id="rId9" imgW="438156" imgH="142830" progId="Equation.3">
                  <p:embed/>
                </p:oleObj>
              </mc:Choice>
              <mc:Fallback>
                <p:oleObj name="Формула" r:id="rId9" imgW="438156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412875"/>
                        <a:ext cx="121443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925513" y="2276475"/>
          <a:ext cx="30495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Формула" r:id="rId11" imgW="1190746" imgH="171450" progId="Equation.3">
                  <p:embed/>
                </p:oleObj>
              </mc:Choice>
              <mc:Fallback>
                <p:oleObj name="Формула" r:id="rId11" imgW="1190746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2276475"/>
                        <a:ext cx="30495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1038225" y="3284538"/>
          <a:ext cx="3111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Формула" r:id="rId13" imgW="1209655" imgH="171450" progId="Equation.3">
                  <p:embed/>
                </p:oleObj>
              </mc:Choice>
              <mc:Fallback>
                <p:oleObj name="Формула" r:id="rId13" imgW="1209655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284538"/>
                        <a:ext cx="3111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681038" y="4095750"/>
          <a:ext cx="38274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Формула" r:id="rId15" imgW="1504911" imgH="162000" progId="Equation.3">
                  <p:embed/>
                </p:oleObj>
              </mc:Choice>
              <mc:Fallback>
                <p:oleObj name="Формула" r:id="rId15" imgW="1504911" imgH="162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4095750"/>
                        <a:ext cx="38274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3970338" y="2238375"/>
          <a:ext cx="1555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Формула" r:id="rId17" imgW="581056" imgH="171450" progId="Equation.3">
                  <p:embed/>
                </p:oleObj>
              </mc:Choice>
              <mc:Fallback>
                <p:oleObj name="Формула" r:id="rId17" imgW="581056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2238375"/>
                        <a:ext cx="15557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4511675" y="3322638"/>
          <a:ext cx="12446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Формула" r:id="rId19" imgW="447610" imgH="142830" progId="Equation.3">
                  <p:embed/>
                </p:oleObj>
              </mc:Choice>
              <mc:Fallback>
                <p:oleObj name="Формула" r:id="rId19" imgW="447610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3322638"/>
                        <a:ext cx="12446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4613275" y="4076700"/>
          <a:ext cx="38893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Формула" r:id="rId21" imgW="1533545" imgH="162000" progId="Equation.3">
                  <p:embed/>
                </p:oleObj>
              </mc:Choice>
              <mc:Fallback>
                <p:oleObj name="Формула" r:id="rId21" imgW="1533545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4076700"/>
                        <a:ext cx="38893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566738" y="4868863"/>
          <a:ext cx="3206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Формула" r:id="rId23" imgW="1247744" imgH="171450" progId="Equation.3">
                  <p:embed/>
                </p:oleObj>
              </mc:Choice>
              <mc:Fallback>
                <p:oleObj name="Формула" r:id="rId23" imgW="1247744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4868863"/>
                        <a:ext cx="32067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4524375" y="4868863"/>
          <a:ext cx="21478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Формула" r:id="rId25" imgW="819043" imgH="171450" progId="Equation.3">
                  <p:embed/>
                </p:oleObj>
              </mc:Choice>
              <mc:Fallback>
                <p:oleObj name="Формула" r:id="rId25" imgW="819043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4868863"/>
                        <a:ext cx="21478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№869. Выполните умножение.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86AA5-8EAB-4E8C-B213-1A0DE73862CE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35000" y="1393825"/>
          <a:ext cx="33924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Формула" r:id="rId5" imgW="1323922" imgH="171450" progId="Equation.3">
                  <p:embed/>
                </p:oleObj>
              </mc:Choice>
              <mc:Fallback>
                <p:oleObj name="Формула" r:id="rId5" imgW="1323922" imgH="1714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393825"/>
                        <a:ext cx="33924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067175" y="1412875"/>
          <a:ext cx="25828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Формула" r:id="rId7" imgW="1000032" imgH="171450" progId="Equation.3">
                  <p:embed/>
                </p:oleObj>
              </mc:Choice>
              <mc:Fallback>
                <p:oleObj name="Формула" r:id="rId7" imgW="1000032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412875"/>
                        <a:ext cx="25828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6732588" y="1412875"/>
          <a:ext cx="11191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Формула" r:id="rId9" imgW="400067" imgH="142830" progId="Equation.3">
                  <p:embed/>
                </p:oleObj>
              </mc:Choice>
              <mc:Fallback>
                <p:oleObj name="Формула" r:id="rId9" imgW="400067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412875"/>
                        <a:ext cx="111918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739775" y="2349500"/>
          <a:ext cx="34242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Формула" r:id="rId11" imgW="1343101" imgH="171450" progId="Equation.3">
                  <p:embed/>
                </p:oleObj>
              </mc:Choice>
              <mc:Fallback>
                <p:oleObj name="Формула" r:id="rId11" imgW="1343101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2349500"/>
                        <a:ext cx="34242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181475" y="2349500"/>
          <a:ext cx="26447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Формула" r:id="rId13" imgW="1019212" imgH="171450" progId="Equation.3">
                  <p:embed/>
                </p:oleObj>
              </mc:Choice>
              <mc:Fallback>
                <p:oleObj name="Формула" r:id="rId13" imgW="1019212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2349500"/>
                        <a:ext cx="26447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6948488" y="2276475"/>
          <a:ext cx="11191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Формула" r:id="rId15" imgW="400067" imgH="171450" progId="Equation.3">
                  <p:embed/>
                </p:oleObj>
              </mc:Choice>
              <mc:Fallback>
                <p:oleObj name="Формула" r:id="rId15" imgW="400067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276475"/>
                        <a:ext cx="11191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849313" y="3284538"/>
          <a:ext cx="32369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Формула" r:id="rId17" imgW="1266923" imgH="171450" progId="Equation.3">
                  <p:embed/>
                </p:oleObj>
              </mc:Choice>
              <mc:Fallback>
                <p:oleObj name="Формула" r:id="rId17" imgW="1266923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284538"/>
                        <a:ext cx="32369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812800" y="4149725"/>
          <a:ext cx="3454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Формула" r:id="rId19" imgW="1352556" imgH="171450" progId="Equation.3">
                  <p:embed/>
                </p:oleObj>
              </mc:Choice>
              <mc:Fallback>
                <p:oleObj name="Формула" r:id="rId19" imgW="1352556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149725"/>
                        <a:ext cx="3454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1160463" y="4941888"/>
          <a:ext cx="26146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Формула" r:id="rId21" imgW="1009757" imgH="171450" progId="Equation.3">
                  <p:embed/>
                </p:oleObj>
              </mc:Choice>
              <mc:Fallback>
                <p:oleObj name="Формула" r:id="rId21" imgW="1009757" imgH="17145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4941888"/>
                        <a:ext cx="26146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1200150" y="5713413"/>
          <a:ext cx="26781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Формула" r:id="rId23" imgW="1038121" imgH="180900" progId="Equation.3">
                  <p:embed/>
                </p:oleObj>
              </mc:Choice>
              <mc:Fallback>
                <p:oleObj name="Формула" r:id="rId23" imgW="1038121" imgH="180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713413"/>
                        <a:ext cx="26781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4356100" y="3284538"/>
          <a:ext cx="9318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Формула" r:id="rId25" imgW="323889" imgH="142830" progId="Equation.3">
                  <p:embed/>
                </p:oleObj>
              </mc:Choice>
              <mc:Fallback>
                <p:oleObj name="Формула" r:id="rId25" imgW="323889" imgH="1428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284538"/>
                        <a:ext cx="93186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4624388" y="4187825"/>
          <a:ext cx="8699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Формула" r:id="rId27" imgW="295255" imgH="142830" progId="Equation.3">
                  <p:embed/>
                </p:oleObj>
              </mc:Choice>
              <mc:Fallback>
                <p:oleObj name="Формула" r:id="rId27" imgW="295255" imgH="1428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4187825"/>
                        <a:ext cx="8699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"/>
          <p:cNvGraphicFramePr>
            <a:graphicFrameLocks noChangeAspect="1"/>
          </p:cNvGraphicFramePr>
          <p:nvPr/>
        </p:nvGraphicFramePr>
        <p:xfrm>
          <a:off x="4391025" y="4868863"/>
          <a:ext cx="16811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Формула" r:id="rId29" imgW="628599" imgH="171450" progId="Equation.3">
                  <p:embed/>
                </p:oleObj>
              </mc:Choice>
              <mc:Fallback>
                <p:oleObj name="Формула" r:id="rId29" imgW="628599" imgH="17145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4868863"/>
                        <a:ext cx="16811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2"/>
          <p:cNvGraphicFramePr>
            <a:graphicFrameLocks noChangeAspect="1"/>
          </p:cNvGraphicFramePr>
          <p:nvPr/>
        </p:nvGraphicFramePr>
        <p:xfrm>
          <a:off x="6227763" y="4868863"/>
          <a:ext cx="21478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Формула" r:id="rId31" imgW="819043" imgH="142830" progId="Equation.3">
                  <p:embed/>
                </p:oleObj>
              </mc:Choice>
              <mc:Fallback>
                <p:oleObj name="Формула" r:id="rId31" imgW="819043" imgH="14283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868863"/>
                        <a:ext cx="21478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4"/>
          <p:cNvGraphicFramePr>
            <a:graphicFrameLocks noChangeAspect="1"/>
          </p:cNvGraphicFramePr>
          <p:nvPr/>
        </p:nvGraphicFramePr>
        <p:xfrm>
          <a:off x="3975100" y="5732463"/>
          <a:ext cx="1866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Формула" r:id="rId33" imgW="704777" imgH="171450" progId="Equation.3">
                  <p:embed/>
                </p:oleObj>
              </mc:Choice>
              <mc:Fallback>
                <p:oleObj name="Формула" r:id="rId33" imgW="704777" imgH="17145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732463"/>
                        <a:ext cx="1866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5"/>
          <p:cNvGraphicFramePr>
            <a:graphicFrameLocks noChangeAspect="1"/>
          </p:cNvGraphicFramePr>
          <p:nvPr/>
        </p:nvGraphicFramePr>
        <p:xfrm>
          <a:off x="5945188" y="5694363"/>
          <a:ext cx="24272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Формула" r:id="rId35" imgW="933579" imgH="171450" progId="Equation.3">
                  <p:embed/>
                </p:oleObj>
              </mc:Choice>
              <mc:Fallback>
                <p:oleObj name="Формула" r:id="rId35" imgW="933579" imgH="17145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5694363"/>
                        <a:ext cx="24272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№871. Упростите.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A7903-111F-4497-989A-461F8C38BBC1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8925" name="Object 2"/>
          <p:cNvGraphicFramePr>
            <a:graphicFrameLocks noChangeAspect="1"/>
          </p:cNvGraphicFramePr>
          <p:nvPr/>
        </p:nvGraphicFramePr>
        <p:xfrm>
          <a:off x="687388" y="1412875"/>
          <a:ext cx="3671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Формула" r:id="rId5" imgW="1438188" imgH="171450" progId="Equation.3">
                  <p:embed/>
                </p:oleObj>
              </mc:Choice>
              <mc:Fallback>
                <p:oleObj name="Формула" r:id="rId5" imgW="1438188" imgH="1714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412875"/>
                        <a:ext cx="36718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38150" y="2205038"/>
          <a:ext cx="41719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Формула" r:id="rId7" imgW="1647811" imgH="171450" progId="Equation.3">
                  <p:embed/>
                </p:oleObj>
              </mc:Choice>
              <mc:Fallback>
                <p:oleObj name="Формула" r:id="rId7" imgW="1647811" imgH="1714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205038"/>
                        <a:ext cx="41719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98500" y="3068638"/>
          <a:ext cx="37957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Формула" r:id="rId9" imgW="1495456" imgH="171450" progId="Equation.3">
                  <p:embed/>
                </p:oleObj>
              </mc:Choice>
              <mc:Fallback>
                <p:oleObj name="Формула" r:id="rId9" imgW="1495456" imgH="171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068638"/>
                        <a:ext cx="37957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985838" y="4043363"/>
          <a:ext cx="33623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Формула" r:id="rId11" imgW="1314467" imgH="142830" progId="Equation.3">
                  <p:embed/>
                </p:oleObj>
              </mc:Choice>
              <mc:Fallback>
                <p:oleObj name="Формула" r:id="rId11" imgW="1314467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043363"/>
                        <a:ext cx="33623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815975" y="4797425"/>
          <a:ext cx="37036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Формула" r:id="rId13" imgW="1457367" imgH="171450" progId="Equation.3">
                  <p:embed/>
                </p:oleObj>
              </mc:Choice>
              <mc:Fallback>
                <p:oleObj name="Формула" r:id="rId13" imgW="1457367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797425"/>
                        <a:ext cx="37036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801688" y="5661025"/>
          <a:ext cx="3733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Формула" r:id="rId15" imgW="1466822" imgH="171450" progId="Equation.3">
                  <p:embed/>
                </p:oleObj>
              </mc:Choice>
              <mc:Fallback>
                <p:oleObj name="Формула" r:id="rId15" imgW="1466822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661025"/>
                        <a:ext cx="3733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4989513" y="1446213"/>
          <a:ext cx="1149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Формула" r:id="rId17" imgW="409522" imgH="171450" progId="Equation.3">
                  <p:embed/>
                </p:oleObj>
              </mc:Choice>
              <mc:Fallback>
                <p:oleObj name="Формула" r:id="rId17" imgW="409522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1446213"/>
                        <a:ext cx="1149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4832350" y="2276475"/>
          <a:ext cx="14620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Формула" r:id="rId19" imgW="542967" imgH="142830" progId="Equation.3">
                  <p:embed/>
                </p:oleObj>
              </mc:Choice>
              <mc:Fallback>
                <p:oleObj name="Формула" r:id="rId19" imgW="542967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2276475"/>
                        <a:ext cx="14620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5046663" y="3141663"/>
          <a:ext cx="11811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Формула" r:id="rId21" imgW="428701" imgH="142830" progId="Equation.3">
                  <p:embed/>
                </p:oleObj>
              </mc:Choice>
              <mc:Fallback>
                <p:oleObj name="Формула" r:id="rId21" imgW="428701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3141663"/>
                        <a:ext cx="11811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5278438" y="4005263"/>
          <a:ext cx="7159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Формула" r:id="rId23" imgW="238257" imgH="142830" progId="Equation.3">
                  <p:embed/>
                </p:oleObj>
              </mc:Choice>
              <mc:Fallback>
                <p:oleObj name="Формула" r:id="rId23" imgW="238257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4005263"/>
                        <a:ext cx="7159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4930775" y="4868863"/>
          <a:ext cx="15541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Формула" r:id="rId25" imgW="581056" imgH="142830" progId="Equation.3">
                  <p:embed/>
                </p:oleObj>
              </mc:Choice>
              <mc:Fallback>
                <p:oleObj name="Формула" r:id="rId25" imgW="581056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868863"/>
                        <a:ext cx="155416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/>
        </p:nvGraphicFramePr>
        <p:xfrm>
          <a:off x="4899025" y="5622925"/>
          <a:ext cx="16176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Формула" r:id="rId27" imgW="599965" imgH="171450" progId="Equation.3">
                  <p:embed/>
                </p:oleObj>
              </mc:Choice>
              <mc:Fallback>
                <p:oleObj name="Формула" r:id="rId27" imgW="599965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5622925"/>
                        <a:ext cx="16176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№873. Упростите.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569F6-4D58-4793-B71F-EE544509C534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38188" y="1628775"/>
          <a:ext cx="38290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Формула" r:id="rId5" imgW="1504911" imgH="142830" progId="Equation.3">
                  <p:embed/>
                </p:oleObj>
              </mc:Choice>
              <mc:Fallback>
                <p:oleObj name="Формула" r:id="rId5" imgW="1504911" imgH="14283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628775"/>
                        <a:ext cx="38290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27050" y="3213100"/>
          <a:ext cx="41100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Формула" r:id="rId7" imgW="1619177" imgH="142830" progId="Equation.3">
                  <p:embed/>
                </p:oleObj>
              </mc:Choice>
              <mc:Fallback>
                <p:oleObj name="Формула" r:id="rId7" imgW="1619177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213100"/>
                        <a:ext cx="411003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84213" y="4076700"/>
          <a:ext cx="44513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Формула" r:id="rId9" imgW="1762077" imgH="142830" progId="Equation.3">
                  <p:embed/>
                </p:oleObj>
              </mc:Choice>
              <mc:Fallback>
                <p:oleObj name="Формула" r:id="rId9" imgW="1762077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076700"/>
                        <a:ext cx="44513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003800" y="1557338"/>
          <a:ext cx="3175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Формула" r:id="rId11" imgW="1238289" imgH="171450" progId="Equation.3">
                  <p:embed/>
                </p:oleObj>
              </mc:Choice>
              <mc:Fallback>
                <p:oleObj name="Формула" r:id="rId11" imgW="1238289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557338"/>
                        <a:ext cx="3175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900113" y="2349500"/>
          <a:ext cx="29575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Формула" r:id="rId13" imgW="1152657" imgH="142830" progId="Equation.3">
                  <p:embed/>
                </p:oleObj>
              </mc:Choice>
              <mc:Fallback>
                <p:oleObj name="Формула" r:id="rId13" imgW="1152657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49500"/>
                        <a:ext cx="29575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4222750" y="2427288"/>
          <a:ext cx="12731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Формула" r:id="rId15" imgW="466790" imgH="123930" progId="Equation.3">
                  <p:embed/>
                </p:oleObj>
              </mc:Choice>
              <mc:Fallback>
                <p:oleObj name="Формула" r:id="rId15" imgW="466790" imgH="1239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427288"/>
                        <a:ext cx="12731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4716463" y="3141663"/>
          <a:ext cx="29273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Формула" r:id="rId17" imgW="1133478" imgH="142830" progId="Equation.3">
                  <p:embed/>
                </p:oleObj>
              </mc:Choice>
              <mc:Fallback>
                <p:oleObj name="Формула" r:id="rId17" imgW="1133478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141663"/>
                        <a:ext cx="29273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7524750" y="3213100"/>
          <a:ext cx="13668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Формула" r:id="rId19" imgW="504878" imgH="123930" progId="Equation.3">
                  <p:embed/>
                </p:oleObj>
              </mc:Choice>
              <mc:Fallback>
                <p:oleObj name="Формула" r:id="rId19" imgW="504878" imgH="1239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213100"/>
                        <a:ext cx="13668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187450" y="2492375"/>
            <a:ext cx="504825" cy="2889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339975" y="2565400"/>
            <a:ext cx="431800" cy="2873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716463" y="3284538"/>
            <a:ext cx="360362" cy="3603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804025" y="3284538"/>
            <a:ext cx="431800" cy="431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5076825" y="4076700"/>
          <a:ext cx="35814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Формула" r:id="rId21" imgW="1400099" imgH="142830" progId="Equation.3">
                  <p:embed/>
                </p:oleObj>
              </mc:Choice>
              <mc:Fallback>
                <p:oleObj name="Формула" r:id="rId21" imgW="1400099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076700"/>
                        <a:ext cx="35814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/>
        </p:nvGraphicFramePr>
        <p:xfrm>
          <a:off x="1042988" y="5157788"/>
          <a:ext cx="26717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Формула" r:id="rId23" imgW="1038121" imgH="142830" progId="Equation.3">
                  <p:embed/>
                </p:oleObj>
              </mc:Choice>
              <mc:Fallback>
                <p:oleObj name="Формула" r:id="rId23" imgW="1038121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157788"/>
                        <a:ext cx="26717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>
            <a:off x="5003800" y="4652963"/>
            <a:ext cx="5762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804025" y="4652963"/>
            <a:ext cx="431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</a:t>
            </a:r>
            <a:r>
              <a:rPr lang="en-US" altLang="ru-RU" smtClean="0">
                <a:solidFill>
                  <a:srgbClr val="008000"/>
                </a:solidFill>
              </a:rPr>
              <a:t>874</a:t>
            </a:r>
            <a:endParaRPr lang="ru-RU" altLang="ru-RU" smtClean="0">
              <a:solidFill>
                <a:srgbClr val="008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D70D9-C60F-4FF8-894D-69A9E91D6F64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827088" y="1628775"/>
          <a:ext cx="56356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Формула" r:id="rId5" imgW="2238322" imgH="142830" progId="Equation.3">
                  <p:embed/>
                </p:oleObj>
              </mc:Choice>
              <mc:Fallback>
                <p:oleObj name="Формула" r:id="rId5" imgW="2238322" imgH="14283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56356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827088" y="3933825"/>
          <a:ext cx="49815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Формула" r:id="rId7" imgW="1971700" imgH="171450" progId="Equation.3">
                  <p:embed/>
                </p:oleObj>
              </mc:Choice>
              <mc:Fallback>
                <p:oleObj name="Формула" r:id="rId7" imgW="1971700" imgH="1714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933825"/>
                        <a:ext cx="49815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49300" y="4797425"/>
          <a:ext cx="49815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Формула" r:id="rId9" imgW="1971700" imgH="171450" progId="Equation.3">
                  <p:embed/>
                </p:oleObj>
              </mc:Choice>
              <mc:Fallback>
                <p:oleObj name="Формула" r:id="rId9" imgW="1971700" imgH="171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797425"/>
                        <a:ext cx="49815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827088" y="3213100"/>
          <a:ext cx="65055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Формула" r:id="rId11" imgW="2600300" imgH="142830" progId="Equation.3">
                  <p:embed/>
                </p:oleObj>
              </mc:Choice>
              <mc:Fallback>
                <p:oleObj name="Формула" r:id="rId11" imgW="2600300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13100"/>
                        <a:ext cx="65055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7388" y="2276475"/>
          <a:ext cx="45132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Формула" r:id="rId13" imgW="1781257" imgH="171450" progId="Equation.3">
                  <p:embed/>
                </p:oleObj>
              </mc:Choice>
              <mc:Fallback>
                <p:oleObj name="Формула" r:id="rId13" imgW="1781257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2276475"/>
                        <a:ext cx="451326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435600" y="2276475"/>
          <a:ext cx="18351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Формула" r:id="rId15" imgW="695322" imgH="142830" progId="Equation.3">
                  <p:embed/>
                </p:oleObj>
              </mc:Choice>
              <mc:Fallback>
                <p:oleObj name="Формула" r:id="rId15" imgW="695322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76475"/>
                        <a:ext cx="18351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5940425" y="3933825"/>
          <a:ext cx="19923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Формула" r:id="rId17" imgW="752590" imgH="142830" progId="Equation.3">
                  <p:embed/>
                </p:oleObj>
              </mc:Choice>
              <mc:Fallback>
                <p:oleObj name="Формула" r:id="rId17" imgW="752590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933825"/>
                        <a:ext cx="19923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970588" y="4759325"/>
          <a:ext cx="193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Формула" r:id="rId19" imgW="733411" imgH="171450" progId="Equation.3">
                  <p:embed/>
                </p:oleObj>
              </mc:Choice>
              <mc:Fallback>
                <p:oleObj name="Формула" r:id="rId19" imgW="733411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4759325"/>
                        <a:ext cx="193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693738" y="5589588"/>
          <a:ext cx="49514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Формула" r:id="rId21" imgW="1962246" imgH="171450" progId="Equation.3">
                  <p:embed/>
                </p:oleObj>
              </mc:Choice>
              <mc:Fallback>
                <p:oleObj name="Формула" r:id="rId21" imgW="1962246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5589588"/>
                        <a:ext cx="49514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5743575" y="5627688"/>
          <a:ext cx="21796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Формула" r:id="rId23" imgW="828768" imgH="142830" progId="Equation.3">
                  <p:embed/>
                </p:oleObj>
              </mc:Choice>
              <mc:Fallback>
                <p:oleObj name="Формула" r:id="rId23" imgW="828768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5627688"/>
                        <a:ext cx="21796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0244" name="Picture 16" descr="клет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83883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684213" y="0"/>
            <a:ext cx="76962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6600CC"/>
                </a:solidFill>
                <a:latin typeface="Comic Sans MS" pitchFamily="66" charset="0"/>
              </a:rPr>
              <a:t>Формулы сокращённого умножения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900113" y="765175"/>
            <a:ext cx="626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>
                <a:solidFill>
                  <a:srgbClr val="800080"/>
                </a:solidFill>
                <a:latin typeface="Comic Sans MS" pitchFamily="66" charset="0"/>
              </a:rPr>
              <a:t>1) Квадрат суммы двух выражений</a:t>
            </a:r>
          </a:p>
        </p:txBody>
      </p:sp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1295400" y="1066800"/>
          <a:ext cx="5257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Формула" r:id="rId5" imgW="1285833" imgH="171450" progId="Equation.3">
                  <p:embed/>
                </p:oleObj>
              </mc:Choice>
              <mc:Fallback>
                <p:oleObj name="Формула" r:id="rId5" imgW="1285833" imgH="17145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5257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971550" y="1773238"/>
            <a:ext cx="635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>
                <a:solidFill>
                  <a:srgbClr val="800080"/>
                </a:solidFill>
                <a:latin typeface="Comic Sans MS" pitchFamily="66" charset="0"/>
              </a:rPr>
              <a:t>2) Квадрат разности двух выражений</a:t>
            </a:r>
          </a:p>
        </p:txBody>
      </p:sp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1331913" y="2276475"/>
          <a:ext cx="4967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Формула" r:id="rId7" imgW="1533545" imgH="180900" progId="Equation.3">
                  <p:embed/>
                </p:oleObj>
              </mc:Choice>
              <mc:Fallback>
                <p:oleObj name="Формула" r:id="rId7" imgW="1533545" imgH="1809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76475"/>
                        <a:ext cx="49672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52400" y="2997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>
                <a:solidFill>
                  <a:srgbClr val="800080"/>
                </a:solidFill>
                <a:latin typeface="Comic Sans MS" pitchFamily="66" charset="0"/>
              </a:rPr>
              <a:t>Разложение на множители (обратные формулы)</a:t>
            </a:r>
          </a:p>
        </p:txBody>
      </p:sp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1258888" y="3357563"/>
          <a:ext cx="54673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Формула" r:id="rId9" imgW="1504911" imgH="180900" progId="Equation.3">
                  <p:embed/>
                </p:oleObj>
              </mc:Choice>
              <mc:Fallback>
                <p:oleObj name="Формула" r:id="rId9" imgW="1504911" imgH="1809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357563"/>
                        <a:ext cx="54673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1116013" y="4005263"/>
          <a:ext cx="55626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Формула" r:id="rId11" imgW="1314467" imgH="171450" progId="Equation.3">
                  <p:embed/>
                </p:oleObj>
              </mc:Choice>
              <mc:Fallback>
                <p:oleObj name="Формула" r:id="rId11" imgW="1314467" imgH="17145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05263"/>
                        <a:ext cx="556260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68313" y="4652963"/>
            <a:ext cx="7119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>
                <a:solidFill>
                  <a:srgbClr val="800080"/>
                </a:solidFill>
                <a:latin typeface="Comic Sans MS" pitchFamily="66" charset="0"/>
              </a:rPr>
              <a:t>3) Разность квадратов двух выражений</a:t>
            </a:r>
          </a:p>
        </p:txBody>
      </p:sp>
      <p:graphicFrame>
        <p:nvGraphicFramePr>
          <p:cNvPr id="4122" name="Object 26"/>
          <p:cNvGraphicFramePr>
            <a:graphicFrameLocks noChangeAspect="1"/>
          </p:cNvGraphicFramePr>
          <p:nvPr/>
        </p:nvGraphicFramePr>
        <p:xfrm>
          <a:off x="1403350" y="5084763"/>
          <a:ext cx="47688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Формула" r:id="rId13" imgW="1466822" imgH="171450" progId="Equation.3">
                  <p:embed/>
                </p:oleObj>
              </mc:Choice>
              <mc:Fallback>
                <p:oleObj name="Формула" r:id="rId13" imgW="1466822" imgH="17145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084763"/>
                        <a:ext cx="476885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AutoShape 27" descr="спираль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37288"/>
            <a:ext cx="358775" cy="431800"/>
          </a:xfrm>
          <a:prstGeom prst="actionButtonHome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7" name="Picture 3" descr="спираль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16" grpId="0"/>
      <p:bldP spid="4118" grpId="0"/>
      <p:bldP spid="41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324" name="Text Box 13"/>
          <p:cNvSpPr txBox="1">
            <a:spLocks noChangeArrowheads="1"/>
          </p:cNvSpPr>
          <p:nvPr/>
        </p:nvSpPr>
        <p:spPr bwMode="auto">
          <a:xfrm>
            <a:off x="900113" y="260350"/>
            <a:ext cx="799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8000"/>
                </a:solidFill>
                <a:latin typeface="Arial" charset="0"/>
              </a:rPr>
              <a:t>Разложение разности квадратов на множители</a:t>
            </a:r>
            <a:endParaRPr lang="ru-RU" altLang="ru-RU" sz="2800" b="1" i="1">
              <a:solidFill>
                <a:srgbClr val="006600"/>
              </a:solidFill>
              <a:latin typeface="Monotype Corsiva" pitchFamily="66" charset="0"/>
            </a:endParaRPr>
          </a:p>
        </p:txBody>
      </p:sp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1476375" y="971550"/>
          <a:ext cx="48196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Формула" r:id="rId4" imgW="819043" imgH="142830" progId="Equation.3">
                  <p:embed/>
                </p:oleObj>
              </mc:Choice>
              <mc:Fallback>
                <p:oleObj name="Формула" r:id="rId4" imgW="819043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971550"/>
                        <a:ext cx="481965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1547813" y="2565400"/>
          <a:ext cx="58166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Формула" r:id="rId6" imgW="1009757" imgH="171450" progId="Equation.3">
                  <p:embed/>
                </p:oleObj>
              </mc:Choice>
              <mc:Fallback>
                <p:oleObj name="Формула" r:id="rId6" imgW="1009757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565400"/>
                        <a:ext cx="5816600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1236663" y="3860800"/>
          <a:ext cx="6856412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Формула" r:id="rId8" imgW="1200201" imgH="162000" progId="Equation.3">
                  <p:embed/>
                </p:oleObj>
              </mc:Choice>
              <mc:Fallback>
                <p:oleObj name="Формула" r:id="rId8" imgW="1200201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663" y="3860800"/>
                        <a:ext cx="6856412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спираль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4821" name="Object 8"/>
          <p:cNvGraphicFramePr>
            <a:graphicFrameLocks noChangeAspect="1"/>
          </p:cNvGraphicFramePr>
          <p:nvPr/>
        </p:nvGraphicFramePr>
        <p:xfrm>
          <a:off x="971550" y="6115050"/>
          <a:ext cx="22320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Формула" r:id="rId11" imgW="634725" imgH="228501" progId="Equation.3">
                  <p:embed/>
                </p:oleObj>
              </mc:Choice>
              <mc:Fallback>
                <p:oleObj name="Формула" r:id="rId11" imgW="634725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115050"/>
                        <a:ext cx="2232025" cy="742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7"/>
          <p:cNvGraphicFramePr>
            <a:graphicFrameLocks noChangeAspect="1"/>
          </p:cNvGraphicFramePr>
          <p:nvPr/>
        </p:nvGraphicFramePr>
        <p:xfrm>
          <a:off x="3203575" y="6092825"/>
          <a:ext cx="22637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Формула" r:id="rId13" imgW="850531" imgH="215806" progId="Equation.3">
                  <p:embed/>
                </p:oleObj>
              </mc:Choice>
              <mc:Fallback>
                <p:oleObj name="Формула" r:id="rId13" imgW="850531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6092825"/>
                        <a:ext cx="2263775" cy="765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1547813" y="765175"/>
          <a:ext cx="3668712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Формула" r:id="rId4" imgW="619145" imgH="171450" progId="Equation.3">
                  <p:embed/>
                </p:oleObj>
              </mc:Choice>
              <mc:Fallback>
                <p:oleObj name="Формула" r:id="rId4" imgW="619145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765175"/>
                        <a:ext cx="3668712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14"/>
          <p:cNvGraphicFramePr>
            <a:graphicFrameLocks noChangeAspect="1"/>
          </p:cNvGraphicFramePr>
          <p:nvPr/>
        </p:nvGraphicFramePr>
        <p:xfrm>
          <a:off x="900113" y="2133600"/>
          <a:ext cx="540067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Формула" r:id="rId6" imgW="933579" imgH="171450" progId="Equation.3">
                  <p:embed/>
                </p:oleObj>
              </mc:Choice>
              <mc:Fallback>
                <p:oleObj name="Формула" r:id="rId6" imgW="933579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5400675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755650" y="3716338"/>
          <a:ext cx="6024563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Формула" r:id="rId8" imgW="1047846" imgH="162000" progId="Equation.3">
                  <p:embed/>
                </p:oleObj>
              </mc:Choice>
              <mc:Fallback>
                <p:oleObj name="Формула" r:id="rId8" imgW="1047846" imgH="162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716338"/>
                        <a:ext cx="6024563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Text Box 16"/>
          <p:cNvSpPr txBox="1">
            <a:spLocks noChangeArrowheads="1"/>
          </p:cNvSpPr>
          <p:nvPr/>
        </p:nvSpPr>
        <p:spPr bwMode="auto">
          <a:xfrm>
            <a:off x="2484438" y="260350"/>
            <a:ext cx="5475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rgbClr val="006600"/>
                </a:solidFill>
                <a:latin typeface="Comic Sans MS" pitchFamily="66" charset="0"/>
              </a:rPr>
              <a:t>Разложите на множители</a:t>
            </a:r>
            <a:r>
              <a:rPr lang="ru-RU" altLang="ru-RU" sz="4000" b="1" i="1">
                <a:solidFill>
                  <a:srgbClr val="0066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8" name="Picture 3" descr="спираль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№884. Разложите на множители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F155F-3458-45D5-A7C0-67382DA020E7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04875" y="1590675"/>
          <a:ext cx="18367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Формула" r:id="rId5" imgW="695322" imgH="171450" progId="Equation.3">
                  <p:embed/>
                </p:oleObj>
              </mc:Choice>
              <mc:Fallback>
                <p:oleObj name="Формула" r:id="rId5" imgW="695322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590675"/>
                        <a:ext cx="18367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843213" y="1557338"/>
          <a:ext cx="26717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Формула" r:id="rId7" imgW="819043" imgH="171450" progId="Equation.3">
                  <p:embed/>
                </p:oleObj>
              </mc:Choice>
              <mc:Fallback>
                <p:oleObj name="Формула" r:id="rId7" imgW="819043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557338"/>
                        <a:ext cx="26717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5580063" y="1557338"/>
          <a:ext cx="24272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2" name="Формула" r:id="rId9" imgW="933579" imgH="162000" progId="Equation.3">
                  <p:embed/>
                </p:oleObj>
              </mc:Choice>
              <mc:Fallback>
                <p:oleObj name="Формула" r:id="rId9" imgW="933579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557338"/>
                        <a:ext cx="24272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5651500" y="3213100"/>
          <a:ext cx="23955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Формула" r:id="rId11" imgW="923855" imgH="162000" progId="Equation.3">
                  <p:embed/>
                </p:oleObj>
              </mc:Choice>
              <mc:Fallback>
                <p:oleObj name="Формула" r:id="rId11" imgW="923855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213100"/>
                        <a:ext cx="239553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815975" y="2387600"/>
          <a:ext cx="21478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Формула" r:id="rId13" imgW="819043" imgH="142830" progId="Equation.3">
                  <p:embed/>
                </p:oleObj>
              </mc:Choice>
              <mc:Fallback>
                <p:oleObj name="Формула" r:id="rId13" imgW="819043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387600"/>
                        <a:ext cx="21478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3132138" y="2349500"/>
          <a:ext cx="27876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name="Формула" r:id="rId15" imgW="857132" imgH="171450" progId="Equation.3">
                  <p:embed/>
                </p:oleObj>
              </mc:Choice>
              <mc:Fallback>
                <p:oleObj name="Формула" r:id="rId15" imgW="857132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349500"/>
                        <a:ext cx="27876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0" name="Object 14"/>
          <p:cNvGraphicFramePr>
            <a:graphicFrameLocks noChangeAspect="1"/>
          </p:cNvGraphicFramePr>
          <p:nvPr/>
        </p:nvGraphicFramePr>
        <p:xfrm>
          <a:off x="5902325" y="2420938"/>
          <a:ext cx="25828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Формула" r:id="rId17" imgW="1000032" imgH="162000" progId="Equation.3">
                  <p:embed/>
                </p:oleObj>
              </mc:Choice>
              <mc:Fallback>
                <p:oleObj name="Формула" r:id="rId17" imgW="1000032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420938"/>
                        <a:ext cx="258286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971550" y="3106738"/>
          <a:ext cx="18367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Формула" r:id="rId19" imgW="695322" imgH="142830" progId="Equation.3">
                  <p:embed/>
                </p:oleObj>
              </mc:Choice>
              <mc:Fallback>
                <p:oleObj name="Формула" r:id="rId19" imgW="695322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06738"/>
                        <a:ext cx="18367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2916238" y="3141663"/>
          <a:ext cx="26701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Формула" r:id="rId21" imgW="819043" imgH="171450" progId="Equation.3">
                  <p:embed/>
                </p:oleObj>
              </mc:Choice>
              <mc:Fallback>
                <p:oleObj name="Формула" r:id="rId21" imgW="819043" imgH="17145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26701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1087438" y="4043363"/>
          <a:ext cx="14620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Формула" r:id="rId23" imgW="542967" imgH="142830" progId="Equation.3">
                  <p:embed/>
                </p:oleObj>
              </mc:Choice>
              <mc:Fallback>
                <p:oleObj name="Формула" r:id="rId23" imgW="542967" imgH="1428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043363"/>
                        <a:ext cx="14620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2627313" y="4076700"/>
          <a:ext cx="24003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Формула" r:id="rId25" imgW="733411" imgH="171450" progId="Equation.3">
                  <p:embed/>
                </p:oleObj>
              </mc:Choice>
              <mc:Fallback>
                <p:oleObj name="Формула" r:id="rId25" imgW="733411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76700"/>
                        <a:ext cx="24003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5294313" y="4076700"/>
          <a:ext cx="19589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Формула" r:id="rId27" imgW="742866" imgH="162000" progId="Equation.3">
                  <p:embed/>
                </p:oleObj>
              </mc:Choice>
              <mc:Fallback>
                <p:oleObj name="Формула" r:id="rId27" imgW="742866" imgH="162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4076700"/>
                        <a:ext cx="19589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863600" y="4906963"/>
          <a:ext cx="20542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Формула" r:id="rId29" imgW="780954" imgH="142830" progId="Equation.3">
                  <p:embed/>
                </p:oleObj>
              </mc:Choice>
              <mc:Fallback>
                <p:oleObj name="Формула" r:id="rId29" imgW="780954" imgH="1428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906963"/>
                        <a:ext cx="20542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1"/>
          <p:cNvGraphicFramePr>
            <a:graphicFrameLocks noChangeAspect="1"/>
          </p:cNvGraphicFramePr>
          <p:nvPr/>
        </p:nvGraphicFramePr>
        <p:xfrm>
          <a:off x="2987675" y="4941888"/>
          <a:ext cx="29225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3" name="Формула" r:id="rId31" imgW="1133478" imgH="162000" progId="Equation.3">
                  <p:embed/>
                </p:oleObj>
              </mc:Choice>
              <mc:Fallback>
                <p:oleObj name="Формула" r:id="rId31" imgW="1133478" imgH="1620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941888"/>
                        <a:ext cx="292258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2"/>
          <p:cNvGraphicFramePr>
            <a:graphicFrameLocks noChangeAspect="1"/>
          </p:cNvGraphicFramePr>
          <p:nvPr/>
        </p:nvGraphicFramePr>
        <p:xfrm>
          <a:off x="1220788" y="5732463"/>
          <a:ext cx="15557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Формула" r:id="rId33" imgW="581056" imgH="142830" progId="Equation.3">
                  <p:embed/>
                </p:oleObj>
              </mc:Choice>
              <mc:Fallback>
                <p:oleObj name="Формула" r:id="rId33" imgW="581056" imgH="14283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5732463"/>
                        <a:ext cx="15557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/>
        </p:nvGraphicFramePr>
        <p:xfrm>
          <a:off x="3168650" y="5661025"/>
          <a:ext cx="22701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Формула" r:id="rId35" imgW="866857" imgH="162000" progId="Equation.3">
                  <p:embed/>
                </p:oleObj>
              </mc:Choice>
              <mc:Fallback>
                <p:oleObj name="Формула" r:id="rId35" imgW="866857" imgH="1620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661025"/>
                        <a:ext cx="22701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 885. Разложение на множители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5FE52-CAF1-4634-B0DC-8A92EA5A1698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087438" y="1379538"/>
          <a:ext cx="14620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Формула" r:id="rId5" imgW="542967" imgH="142830" progId="Equation.3">
                  <p:embed/>
                </p:oleObj>
              </mc:Choice>
              <mc:Fallback>
                <p:oleObj name="Формула" r:id="rId5" imgW="542967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1379538"/>
                        <a:ext cx="14620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904875" y="2060575"/>
          <a:ext cx="16811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Формула" r:id="rId7" imgW="628599" imgH="171450" progId="Equation.3">
                  <p:embed/>
                </p:oleObj>
              </mc:Choice>
              <mc:Fallback>
                <p:oleObj name="Формула" r:id="rId7" imgW="628599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2060575"/>
                        <a:ext cx="16811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920750" y="2746375"/>
          <a:ext cx="16494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Формула" r:id="rId9" imgW="619145" imgH="142830" progId="Equation.3">
                  <p:embed/>
                </p:oleObj>
              </mc:Choice>
              <mc:Fallback>
                <p:oleObj name="Формула" r:id="rId9" imgW="619145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746375"/>
                        <a:ext cx="16494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930275" y="3467100"/>
          <a:ext cx="17748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Формула" r:id="rId11" imgW="666688" imgH="142830" progId="Equation.3">
                  <p:embed/>
                </p:oleObj>
              </mc:Choice>
              <mc:Fallback>
                <p:oleObj name="Формула" r:id="rId11" imgW="666688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467100"/>
                        <a:ext cx="17748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854075" y="4259263"/>
          <a:ext cx="19304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6" name="Формула" r:id="rId13" imgW="733411" imgH="142830" progId="Equation.3">
                  <p:embed/>
                </p:oleObj>
              </mc:Choice>
              <mc:Fallback>
                <p:oleObj name="Формула" r:id="rId13" imgW="733411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4259263"/>
                        <a:ext cx="19304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504825" y="5013325"/>
          <a:ext cx="27701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7" name="Формула" r:id="rId15" imgW="1076210" imgH="171450" progId="Equation.3">
                  <p:embed/>
                </p:oleObj>
              </mc:Choice>
              <mc:Fallback>
                <p:oleObj name="Формула" r:id="rId15" imgW="1076210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5013325"/>
                        <a:ext cx="27701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847725" y="5805488"/>
          <a:ext cx="20859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name="Формула" r:id="rId17" imgW="790679" imgH="171450" progId="Equation.3">
                  <p:embed/>
                </p:oleObj>
              </mc:Choice>
              <mc:Fallback>
                <p:oleObj name="Формула" r:id="rId17" imgW="790679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5805488"/>
                        <a:ext cx="20859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4300538" y="1412875"/>
          <a:ext cx="196056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Формула" r:id="rId19" imgW="742866" imgH="162000" progId="Equation.3">
                  <p:embed/>
                </p:oleObj>
              </mc:Choice>
              <mc:Fallback>
                <p:oleObj name="Формула" r:id="rId19" imgW="742866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1412875"/>
                        <a:ext cx="196056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4094163" y="2133600"/>
          <a:ext cx="25209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Формула" r:id="rId21" imgW="971668" imgH="162000" progId="Equation.3">
                  <p:embed/>
                </p:oleObj>
              </mc:Choice>
              <mc:Fallback>
                <p:oleObj name="Формула" r:id="rId21" imgW="971668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2133600"/>
                        <a:ext cx="25209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4140200" y="2781300"/>
          <a:ext cx="242728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Формула" r:id="rId23" imgW="933579" imgH="162000" progId="Equation.3">
                  <p:embed/>
                </p:oleObj>
              </mc:Choice>
              <mc:Fallback>
                <p:oleObj name="Формула" r:id="rId23" imgW="933579" imgH="162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242728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4279900" y="3429000"/>
          <a:ext cx="214788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Формула" r:id="rId25" imgW="819043" imgH="162000" progId="Equation.3">
                  <p:embed/>
                </p:oleObj>
              </mc:Choice>
              <mc:Fallback>
                <p:oleObj name="Формула" r:id="rId25" imgW="819043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3429000"/>
                        <a:ext cx="214788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4103688" y="4221163"/>
          <a:ext cx="26447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name="Формула" r:id="rId27" imgW="1019212" imgH="162000" progId="Equation.3">
                  <p:embed/>
                </p:oleObj>
              </mc:Choice>
              <mc:Fallback>
                <p:oleObj name="Формула" r:id="rId27" imgW="1019212" imgH="162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4221163"/>
                        <a:ext cx="2644775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3481388" y="5013325"/>
          <a:ext cx="389096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Формула" r:id="rId29" imgW="1533545" imgH="162000" progId="Equation.3">
                  <p:embed/>
                </p:oleObj>
              </mc:Choice>
              <mc:Fallback>
                <p:oleObj name="Формула" r:id="rId29" imgW="1533545" imgH="162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5013325"/>
                        <a:ext cx="389096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4051300" y="5805488"/>
          <a:ext cx="28940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name="Формула" r:id="rId31" imgW="1124023" imgH="162000" progId="Equation.3">
                  <p:embed/>
                </p:oleObj>
              </mc:Choice>
              <mc:Fallback>
                <p:oleObj name="Формула" r:id="rId31" imgW="1124023" imgH="162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805488"/>
                        <a:ext cx="28940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 886. Вычислите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752CC-CA47-4446-9482-87FE1C66B4DD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15988" y="1379538"/>
          <a:ext cx="18049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Формула" r:id="rId5" imgW="676143" imgH="142830" progId="Equation.3">
                  <p:embed/>
                </p:oleObj>
              </mc:Choice>
              <mc:Fallback>
                <p:oleObj name="Формула" r:id="rId5" imgW="676143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379538"/>
                        <a:ext cx="18049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2832100" y="1412875"/>
          <a:ext cx="304958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Формула" r:id="rId7" imgW="1190746" imgH="162000" progId="Equation.3">
                  <p:embed/>
                </p:oleObj>
              </mc:Choice>
              <mc:Fallback>
                <p:oleObj name="Формула" r:id="rId7" imgW="1190746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412875"/>
                        <a:ext cx="304958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940425" y="1484313"/>
          <a:ext cx="15875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9" name="Формула" r:id="rId9" imgW="466790" imgH="123930" progId="Equation.3">
                  <p:embed/>
                </p:oleObj>
              </mc:Choice>
              <mc:Fallback>
                <p:oleObj name="Формула" r:id="rId9" imgW="466790" imgH="1239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484313"/>
                        <a:ext cx="15875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596188" y="1557338"/>
          <a:ext cx="6540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" name="Формула" r:id="rId11" imgW="209623" imgH="123930" progId="Equation.3">
                  <p:embed/>
                </p:oleObj>
              </mc:Choice>
              <mc:Fallback>
                <p:oleObj name="Формула" r:id="rId11" imgW="209623" imgH="1239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1557338"/>
                        <a:ext cx="65405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/>
        </p:nvGraphicFramePr>
        <p:xfrm>
          <a:off x="842963" y="2276475"/>
          <a:ext cx="17732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" name="Формула" r:id="rId13" imgW="666688" imgH="142830" progId="Equation.3">
                  <p:embed/>
                </p:oleObj>
              </mc:Choice>
              <mc:Fallback>
                <p:oleObj name="Формула" r:id="rId13" imgW="666688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2276475"/>
                        <a:ext cx="177323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5"/>
          <p:cNvGraphicFramePr>
            <a:graphicFrameLocks noChangeAspect="1"/>
          </p:cNvGraphicFramePr>
          <p:nvPr/>
        </p:nvGraphicFramePr>
        <p:xfrm>
          <a:off x="611188" y="3213100"/>
          <a:ext cx="196056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Формула" r:id="rId15" imgW="742866" imgH="142830" progId="Equation.3">
                  <p:embed/>
                </p:oleObj>
              </mc:Choice>
              <mc:Fallback>
                <p:oleObj name="Формула" r:id="rId15" imgW="742866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13100"/>
                        <a:ext cx="196056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2771775" y="2276475"/>
          <a:ext cx="29559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Формула" r:id="rId17" imgW="1152657" imgH="162000" progId="Equation.3">
                  <p:embed/>
                </p:oleObj>
              </mc:Choice>
              <mc:Fallback>
                <p:oleObj name="Формула" r:id="rId17" imgW="1152657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276475"/>
                        <a:ext cx="29559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5595938" y="2349500"/>
          <a:ext cx="21304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Формула" r:id="rId19" imgW="638054" imgH="123930" progId="Equation.3">
                  <p:embed/>
                </p:oleObj>
              </mc:Choice>
              <mc:Fallback>
                <p:oleObj name="Формула" r:id="rId19" imgW="638054" imgH="1239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2349500"/>
                        <a:ext cx="21304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7812088" y="2349500"/>
          <a:ext cx="109061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Формула" r:id="rId21" imgW="390612" imgH="123930" progId="Equation.3">
                  <p:embed/>
                </p:oleObj>
              </mc:Choice>
              <mc:Fallback>
                <p:oleObj name="Формула" r:id="rId21" imgW="390612" imgH="1239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349500"/>
                        <a:ext cx="109061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2627313" y="3284538"/>
          <a:ext cx="33289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Формула" r:id="rId23" imgW="1305012" imgH="162000" progId="Equation.3">
                  <p:embed/>
                </p:oleObj>
              </mc:Choice>
              <mc:Fallback>
                <p:oleObj name="Формула" r:id="rId23" imgW="1305012" imgH="1620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84538"/>
                        <a:ext cx="33289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6011863" y="3357563"/>
          <a:ext cx="18986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Формула" r:id="rId25" imgW="561877" imgH="123930" progId="Equation.3">
                  <p:embed/>
                </p:oleObj>
              </mc:Choice>
              <mc:Fallback>
                <p:oleObj name="Формула" r:id="rId25" imgW="561877" imgH="1239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357563"/>
                        <a:ext cx="189865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1"/>
          <p:cNvGraphicFramePr>
            <a:graphicFrameLocks noChangeAspect="1"/>
          </p:cNvGraphicFramePr>
          <p:nvPr/>
        </p:nvGraphicFramePr>
        <p:xfrm>
          <a:off x="7885113" y="3357563"/>
          <a:ext cx="9969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Формула" r:id="rId27" imgW="352523" imgH="123930" progId="Equation.3">
                  <p:embed/>
                </p:oleObj>
              </mc:Choice>
              <mc:Fallback>
                <p:oleObj name="Формула" r:id="rId27" imgW="352523" imgH="1239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3357563"/>
                        <a:ext cx="99695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2"/>
          <p:cNvGraphicFramePr>
            <a:graphicFrameLocks noChangeAspect="1"/>
          </p:cNvGraphicFramePr>
          <p:nvPr/>
        </p:nvGraphicFramePr>
        <p:xfrm>
          <a:off x="468313" y="4005263"/>
          <a:ext cx="23018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name="Формула" r:id="rId29" imgW="885766" imgH="171450" progId="Equation.3">
                  <p:embed/>
                </p:oleObj>
              </mc:Choice>
              <mc:Fallback>
                <p:oleObj name="Формула" r:id="rId29" imgW="885766" imgH="17145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005263"/>
                        <a:ext cx="23018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/>
        </p:nvGraphicFramePr>
        <p:xfrm>
          <a:off x="2627313" y="4005263"/>
          <a:ext cx="40132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name="Формула" r:id="rId31" imgW="1581088" imgH="162000" progId="Equation.3">
                  <p:embed/>
                </p:oleObj>
              </mc:Choice>
              <mc:Fallback>
                <p:oleObj name="Формула" r:id="rId31" imgW="1581088" imgH="1620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05263"/>
                        <a:ext cx="40132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4"/>
          <p:cNvGraphicFramePr>
            <a:graphicFrameLocks noChangeAspect="1"/>
          </p:cNvGraphicFramePr>
          <p:nvPr/>
        </p:nvGraphicFramePr>
        <p:xfrm>
          <a:off x="6516688" y="4076700"/>
          <a:ext cx="20145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1" name="Формула" r:id="rId33" imgW="599965" imgH="142830" progId="Equation.3">
                  <p:embed/>
                </p:oleObj>
              </mc:Choice>
              <mc:Fallback>
                <p:oleObj name="Формула" r:id="rId33" imgW="599965" imgH="14283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076700"/>
                        <a:ext cx="2014537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8364538" y="4076700"/>
          <a:ext cx="7794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Формула" r:id="rId35" imgW="257167" imgH="142830" progId="Equation.3">
                  <p:embed/>
                </p:oleObj>
              </mc:Choice>
              <mc:Fallback>
                <p:oleObj name="Формула" r:id="rId35" imgW="257167" imgH="14283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538" y="4076700"/>
                        <a:ext cx="77946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№888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6326D-0D2A-424D-9160-C2FCEFA66F58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46150" y="1379538"/>
          <a:ext cx="17430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Формула" r:id="rId5" imgW="657233" imgH="142830" progId="Equation.3">
                  <p:embed/>
                </p:oleObj>
              </mc:Choice>
              <mc:Fallback>
                <p:oleObj name="Формула" r:id="rId5" imgW="657233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379538"/>
                        <a:ext cx="17430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971550" y="1989138"/>
          <a:ext cx="18049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Формула" r:id="rId7" imgW="676143" imgH="142830" progId="Equation.3">
                  <p:embed/>
                </p:oleObj>
              </mc:Choice>
              <mc:Fallback>
                <p:oleObj name="Формула" r:id="rId7" imgW="676143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18049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971550" y="2636838"/>
          <a:ext cx="21478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2" name="Формула" r:id="rId9" imgW="819043" imgH="142830" progId="Equation.3">
                  <p:embed/>
                </p:oleObj>
              </mc:Choice>
              <mc:Fallback>
                <p:oleObj name="Формула" r:id="rId9" imgW="819043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36838"/>
                        <a:ext cx="21478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755650" y="3284538"/>
          <a:ext cx="27066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Формула" r:id="rId11" imgW="1047846" imgH="171450" progId="Equation.3">
                  <p:embed/>
                </p:oleObj>
              </mc:Choice>
              <mc:Fallback>
                <p:oleObj name="Формула" r:id="rId11" imgW="1047846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84538"/>
                        <a:ext cx="27066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827088" y="4005263"/>
          <a:ext cx="17430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Формула" r:id="rId13" imgW="466790" imgH="218970" progId="Equation.3">
                  <p:embed/>
                </p:oleObj>
              </mc:Choice>
              <mc:Fallback>
                <p:oleObj name="Формула" r:id="rId13" imgW="466790" imgH="21897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05263"/>
                        <a:ext cx="17430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900113" y="5084763"/>
          <a:ext cx="182403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name="Формула" r:id="rId15" imgW="466790" imgH="218970" progId="Equation.3">
                  <p:embed/>
                </p:oleObj>
              </mc:Choice>
              <mc:Fallback>
                <p:oleObj name="Формула" r:id="rId15" imgW="466790" imgH="21897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84763"/>
                        <a:ext cx="1824037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3101975" y="4076700"/>
          <a:ext cx="28035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6" name="Формула" r:id="rId17" imgW="787058" imgH="253890" progId="Equation.3">
                  <p:embed/>
                </p:oleObj>
              </mc:Choice>
              <mc:Fallback>
                <p:oleObj name="Формула" r:id="rId17" imgW="787058" imgH="25389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4076700"/>
                        <a:ext cx="28035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5940425" y="4149725"/>
          <a:ext cx="21605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7" name="Формула" r:id="rId19" imgW="393529" imgH="228501" progId="Equation.3">
                  <p:embed/>
                </p:oleObj>
              </mc:Choice>
              <mc:Fallback>
                <p:oleObj name="Формула" r:id="rId19" imgW="393529" imgH="22850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149725"/>
                        <a:ext cx="216058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7812088" y="4149725"/>
          <a:ext cx="42703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8" name="Формула" r:id="rId21" imgW="114250" imgH="228501" progId="Equation.3">
                  <p:embed/>
                </p:oleObj>
              </mc:Choice>
              <mc:Fallback>
                <p:oleObj name="Формула" r:id="rId21" imgW="114250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4149725"/>
                        <a:ext cx="427037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3059113" y="5256213"/>
          <a:ext cx="14017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" name="Формула" r:id="rId23" imgW="219078" imgH="171450" progId="Equation.3">
                  <p:embed/>
                </p:oleObj>
              </mc:Choice>
              <mc:Fallback>
                <p:oleObj name="Формула" r:id="rId23" imgW="219078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256213"/>
                        <a:ext cx="140176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5084763" y="5351463"/>
          <a:ext cx="4953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Формула" r:id="rId25" imgW="66723" imgH="104760" progId="Equation.3">
                  <p:embed/>
                </p:oleObj>
              </mc:Choice>
              <mc:Fallback>
                <p:oleObj name="Формула" r:id="rId25" imgW="66723" imgH="1047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5351463"/>
                        <a:ext cx="4953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3708400" y="1484313"/>
          <a:ext cx="6858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Формула" r:id="rId27" imgW="219078" imgH="123930" progId="Equation.3">
                  <p:embed/>
                </p:oleObj>
              </mc:Choice>
              <mc:Fallback>
                <p:oleObj name="Формула" r:id="rId27" imgW="219078" imgH="1239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484313"/>
                        <a:ext cx="6858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3702050" y="2133600"/>
          <a:ext cx="8413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Формула" r:id="rId29" imgW="285801" imgH="123930" progId="Equation.3">
                  <p:embed/>
                </p:oleObj>
              </mc:Choice>
              <mc:Fallback>
                <p:oleObj name="Формула" r:id="rId29" imgW="285801" imgH="1239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2133600"/>
                        <a:ext cx="8413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3594100" y="2708275"/>
          <a:ext cx="105886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Формула" r:id="rId31" imgW="371433" imgH="123930" progId="Equation.3">
                  <p:embed/>
                </p:oleObj>
              </mc:Choice>
              <mc:Fallback>
                <p:oleObj name="Формула" r:id="rId31" imgW="371433" imgH="1239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708275"/>
                        <a:ext cx="105886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3662363" y="3319463"/>
          <a:ext cx="9350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name="Формула" r:id="rId33" imgW="323889" imgH="142830" progId="Equation.3">
                  <p:embed/>
                </p:oleObj>
              </mc:Choice>
              <mc:Fallback>
                <p:oleObj name="Формула" r:id="rId33" imgW="323889" imgH="1428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3319463"/>
                        <a:ext cx="93503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№889.Разложите на множители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0AA33-E2FF-4D0D-BCA0-D6584CB8331F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2469" name="Object 6"/>
          <p:cNvGraphicFramePr>
            <a:graphicFrameLocks noChangeAspect="1"/>
          </p:cNvGraphicFramePr>
          <p:nvPr/>
        </p:nvGraphicFramePr>
        <p:xfrm>
          <a:off x="1208088" y="1268413"/>
          <a:ext cx="12763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Формула" r:id="rId5" imgW="466790" imgH="142830" progId="Equation.3">
                  <p:embed/>
                </p:oleObj>
              </mc:Choice>
              <mc:Fallback>
                <p:oleObj name="Формула" r:id="rId5" imgW="466790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268413"/>
                        <a:ext cx="12763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7"/>
          <p:cNvGraphicFramePr>
            <a:graphicFrameLocks noChangeAspect="1"/>
          </p:cNvGraphicFramePr>
          <p:nvPr/>
        </p:nvGraphicFramePr>
        <p:xfrm>
          <a:off x="1116013" y="1989138"/>
          <a:ext cx="14620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Формула" r:id="rId7" imgW="542967" imgH="142830" progId="Equation.3">
                  <p:embed/>
                </p:oleObj>
              </mc:Choice>
              <mc:Fallback>
                <p:oleObj name="Формула" r:id="rId7" imgW="542967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89138"/>
                        <a:ext cx="14620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8"/>
          <p:cNvGraphicFramePr>
            <a:graphicFrameLocks noChangeAspect="1"/>
          </p:cNvGraphicFramePr>
          <p:nvPr/>
        </p:nvGraphicFramePr>
        <p:xfrm>
          <a:off x="1085850" y="2636838"/>
          <a:ext cx="15240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Формула" r:id="rId9" imgW="561877" imgH="142830" progId="Equation.3">
                  <p:embed/>
                </p:oleObj>
              </mc:Choice>
              <mc:Fallback>
                <p:oleObj name="Формула" r:id="rId9" imgW="561877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636838"/>
                        <a:ext cx="15240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14"/>
          <p:cNvGraphicFramePr>
            <a:graphicFrameLocks noChangeAspect="1"/>
          </p:cNvGraphicFramePr>
          <p:nvPr/>
        </p:nvGraphicFramePr>
        <p:xfrm>
          <a:off x="1042988" y="3175000"/>
          <a:ext cx="1524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0" name="Формула" r:id="rId11" imgW="561877" imgH="171450" progId="Equation.3">
                  <p:embed/>
                </p:oleObj>
              </mc:Choice>
              <mc:Fallback>
                <p:oleObj name="Формула" r:id="rId11" imgW="561877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75000"/>
                        <a:ext cx="1524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5"/>
          <p:cNvGraphicFramePr>
            <a:graphicFrameLocks noChangeAspect="1"/>
          </p:cNvGraphicFramePr>
          <p:nvPr/>
        </p:nvGraphicFramePr>
        <p:xfrm>
          <a:off x="1089025" y="3789363"/>
          <a:ext cx="14303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1" name="Формула" r:id="rId13" imgW="523788" imgH="142830" progId="Equation.3">
                  <p:embed/>
                </p:oleObj>
              </mc:Choice>
              <mc:Fallback>
                <p:oleObj name="Формула" r:id="rId13" imgW="523788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3789363"/>
                        <a:ext cx="14303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6"/>
          <p:cNvGraphicFramePr>
            <a:graphicFrameLocks noChangeAspect="1"/>
          </p:cNvGraphicFramePr>
          <p:nvPr/>
        </p:nvGraphicFramePr>
        <p:xfrm>
          <a:off x="1073150" y="4292600"/>
          <a:ext cx="14620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name="Формула" r:id="rId15" imgW="542967" imgH="142830" progId="Equation.3">
                  <p:embed/>
                </p:oleObj>
              </mc:Choice>
              <mc:Fallback>
                <p:oleObj name="Формула" r:id="rId15" imgW="542967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292600"/>
                        <a:ext cx="14620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17"/>
          <p:cNvGraphicFramePr>
            <a:graphicFrameLocks noChangeAspect="1"/>
          </p:cNvGraphicFramePr>
          <p:nvPr/>
        </p:nvGraphicFramePr>
        <p:xfrm>
          <a:off x="971550" y="4868863"/>
          <a:ext cx="15240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Формула" r:id="rId17" imgW="561877" imgH="142830" progId="Equation.3">
                  <p:embed/>
                </p:oleObj>
              </mc:Choice>
              <mc:Fallback>
                <p:oleObj name="Формула" r:id="rId17" imgW="561877" imgH="1428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868863"/>
                        <a:ext cx="15240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6" name="Object 18"/>
          <p:cNvGraphicFramePr>
            <a:graphicFrameLocks noChangeAspect="1"/>
          </p:cNvGraphicFramePr>
          <p:nvPr/>
        </p:nvGraphicFramePr>
        <p:xfrm>
          <a:off x="900113" y="5373688"/>
          <a:ext cx="15240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4" name="Формула" r:id="rId19" imgW="561877" imgH="142830" progId="Equation.3">
                  <p:embed/>
                </p:oleObj>
              </mc:Choice>
              <mc:Fallback>
                <p:oleObj name="Формула" r:id="rId19" imgW="561877" imgH="1428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73688"/>
                        <a:ext cx="15240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7" name="Object 19"/>
          <p:cNvGraphicFramePr>
            <a:graphicFrameLocks noChangeAspect="1"/>
          </p:cNvGraphicFramePr>
          <p:nvPr/>
        </p:nvGraphicFramePr>
        <p:xfrm>
          <a:off x="962025" y="5949950"/>
          <a:ext cx="13985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name="Формула" r:id="rId21" imgW="514333" imgH="142830" progId="Equation.3">
                  <p:embed/>
                </p:oleObj>
              </mc:Choice>
              <mc:Fallback>
                <p:oleObj name="Формула" r:id="rId21" imgW="514333" imgH="1428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5949950"/>
                        <a:ext cx="13985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2832100" y="1249363"/>
          <a:ext cx="22717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Формула" r:id="rId23" imgW="866857" imgH="171450" progId="Equation.3">
                  <p:embed/>
                </p:oleObj>
              </mc:Choice>
              <mc:Fallback>
                <p:oleObj name="Формула" r:id="rId23" imgW="866857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249363"/>
                        <a:ext cx="22717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"/>
          <p:cNvGraphicFramePr>
            <a:graphicFrameLocks noChangeAspect="1"/>
          </p:cNvGraphicFramePr>
          <p:nvPr/>
        </p:nvGraphicFramePr>
        <p:xfrm>
          <a:off x="2936875" y="1897063"/>
          <a:ext cx="223996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Формула" r:id="rId25" imgW="857132" imgH="171450" progId="Equation.3">
                  <p:embed/>
                </p:oleObj>
              </mc:Choice>
              <mc:Fallback>
                <p:oleObj name="Формула" r:id="rId25" imgW="857132" imgH="17145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1897063"/>
                        <a:ext cx="223996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3"/>
          <p:cNvGraphicFramePr>
            <a:graphicFrameLocks noChangeAspect="1"/>
          </p:cNvGraphicFramePr>
          <p:nvPr/>
        </p:nvGraphicFramePr>
        <p:xfrm>
          <a:off x="2973388" y="2565400"/>
          <a:ext cx="2489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Формула" r:id="rId27" imgW="961943" imgH="171450" progId="Equation.3">
                  <p:embed/>
                </p:oleObj>
              </mc:Choice>
              <mc:Fallback>
                <p:oleObj name="Формула" r:id="rId27" imgW="961943" imgH="17145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2565400"/>
                        <a:ext cx="24892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5"/>
          <p:cNvGraphicFramePr>
            <a:graphicFrameLocks noChangeAspect="1"/>
          </p:cNvGraphicFramePr>
          <p:nvPr/>
        </p:nvGraphicFramePr>
        <p:xfrm>
          <a:off x="2894013" y="3141663"/>
          <a:ext cx="26463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Формула" r:id="rId29" imgW="1019212" imgH="171450" progId="Equation.3">
                  <p:embed/>
                </p:oleObj>
              </mc:Choice>
              <mc:Fallback>
                <p:oleObj name="Формула" r:id="rId29" imgW="1019212" imgH="17145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3141663"/>
                        <a:ext cx="264636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6"/>
          <p:cNvGraphicFramePr>
            <a:graphicFrameLocks noChangeAspect="1"/>
          </p:cNvGraphicFramePr>
          <p:nvPr/>
        </p:nvGraphicFramePr>
        <p:xfrm>
          <a:off x="2854325" y="3789363"/>
          <a:ext cx="258286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Формула" r:id="rId31" imgW="1000032" imgH="171450" progId="Equation.3">
                  <p:embed/>
                </p:oleObj>
              </mc:Choice>
              <mc:Fallback>
                <p:oleObj name="Формула" r:id="rId31" imgW="1000032" imgH="17145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3789363"/>
                        <a:ext cx="258286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7"/>
          <p:cNvGraphicFramePr>
            <a:graphicFrameLocks noChangeAspect="1"/>
          </p:cNvGraphicFramePr>
          <p:nvPr/>
        </p:nvGraphicFramePr>
        <p:xfrm>
          <a:off x="2886075" y="4292600"/>
          <a:ext cx="26447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Формула" r:id="rId33" imgW="1019212" imgH="171450" progId="Equation.3">
                  <p:embed/>
                </p:oleObj>
              </mc:Choice>
              <mc:Fallback>
                <p:oleObj name="Формула" r:id="rId33" imgW="1019212" imgH="17145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4292600"/>
                        <a:ext cx="26447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8"/>
          <p:cNvGraphicFramePr>
            <a:graphicFrameLocks noChangeAspect="1"/>
          </p:cNvGraphicFramePr>
          <p:nvPr/>
        </p:nvGraphicFramePr>
        <p:xfrm>
          <a:off x="2900363" y="4797425"/>
          <a:ext cx="26146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Формула" r:id="rId35" imgW="1009757" imgH="171450" progId="Equation.3">
                  <p:embed/>
                </p:oleObj>
              </mc:Choice>
              <mc:Fallback>
                <p:oleObj name="Формула" r:id="rId35" imgW="1009757" imgH="17145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4797425"/>
                        <a:ext cx="261461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2816225" y="5445125"/>
          <a:ext cx="280193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Формула" r:id="rId37" imgW="1085934" imgH="171450" progId="Equation.3">
                  <p:embed/>
                </p:oleObj>
              </mc:Choice>
              <mc:Fallback>
                <p:oleObj name="Формула" r:id="rId37" imgW="1085934" imgH="17145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5445125"/>
                        <a:ext cx="280193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2843213" y="5876925"/>
          <a:ext cx="22717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4" name="Формула" r:id="rId39" imgW="866857" imgH="171450" progId="Equation.3">
                  <p:embed/>
                </p:oleObj>
              </mc:Choice>
              <mc:Fallback>
                <p:oleObj name="Формула" r:id="rId39" imgW="866857" imgH="17145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876925"/>
                        <a:ext cx="2271712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№890. Решите уравнение.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5E4E0-AF98-400D-9A64-9334AD6E4C34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3493" name="Object 14"/>
          <p:cNvGraphicFramePr>
            <a:graphicFrameLocks noChangeAspect="1"/>
          </p:cNvGraphicFramePr>
          <p:nvPr/>
        </p:nvGraphicFramePr>
        <p:xfrm>
          <a:off x="971550" y="1196975"/>
          <a:ext cx="1679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Формула" r:id="rId5" imgW="628599" imgH="142830" progId="Equation.3">
                  <p:embed/>
                </p:oleObj>
              </mc:Choice>
              <mc:Fallback>
                <p:oleObj name="Формула" r:id="rId5" imgW="628599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96975"/>
                        <a:ext cx="16795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900113" y="1844675"/>
          <a:ext cx="258286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Формула" r:id="rId7" imgW="1000032" imgH="162000" progId="Equation.3">
                  <p:embed/>
                </p:oleObj>
              </mc:Choice>
              <mc:Fallback>
                <p:oleObj name="Формула" r:id="rId7" imgW="1000032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258286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971550" y="2420938"/>
          <a:ext cx="16192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" name="Формула" r:id="rId9" imgW="599965" imgH="142830" progId="Equation.3">
                  <p:embed/>
                </p:oleObj>
              </mc:Choice>
              <mc:Fallback>
                <p:oleObj name="Формула" r:id="rId9" imgW="599965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16192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3132138" y="2420938"/>
          <a:ext cx="16494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Формула" r:id="rId11" imgW="619145" imgH="142830" progId="Equation.3">
                  <p:embed/>
                </p:oleObj>
              </mc:Choice>
              <mc:Fallback>
                <p:oleObj name="Формула" r:id="rId11" imgW="619145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20938"/>
                        <a:ext cx="16494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2555875" y="2492375"/>
          <a:ext cx="654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7" name="Формула" r:id="rId13" imgW="209623" imgH="85860" progId="Equation.3">
                  <p:embed/>
                </p:oleObj>
              </mc:Choice>
              <mc:Fallback>
                <p:oleObj name="Формула" r:id="rId13" imgW="209623" imgH="858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92375"/>
                        <a:ext cx="6540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1042988" y="2924175"/>
          <a:ext cx="8715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8" name="Формула" r:id="rId15" imgW="295255" imgH="123930" progId="Equation.3">
                  <p:embed/>
                </p:oleObj>
              </mc:Choice>
              <mc:Fallback>
                <p:oleObj name="Формула" r:id="rId15" imgW="295255" imgH="1239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924175"/>
                        <a:ext cx="87153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32138" y="2997200"/>
          <a:ext cx="10572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Формула" r:id="rId17" imgW="371433" imgH="123930" progId="Equation.3">
                  <p:embed/>
                </p:oleObj>
              </mc:Choice>
              <mc:Fallback>
                <p:oleObj name="Формула" r:id="rId17" imgW="371433" imgH="1239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97200"/>
                        <a:ext cx="10572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971550" y="3429000"/>
          <a:ext cx="2117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Формула" r:id="rId19" imgW="809588" imgH="142830" progId="Equation.3">
                  <p:embed/>
                </p:oleObj>
              </mc:Choice>
              <mc:Fallback>
                <p:oleObj name="Формула" r:id="rId19" imgW="809588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21177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6443663" y="1341438"/>
          <a:ext cx="1679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Формула" r:id="rId21" imgW="628599" imgH="142830" progId="Equation.3">
                  <p:embed/>
                </p:oleObj>
              </mc:Choice>
              <mc:Fallback>
                <p:oleObj name="Формула" r:id="rId21" imgW="628599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341438"/>
                        <a:ext cx="16795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5811838" y="1916113"/>
          <a:ext cx="255111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2" name="Формула" r:id="rId23" imgW="981123" imgH="162000" progId="Equation.3">
                  <p:embed/>
                </p:oleObj>
              </mc:Choice>
              <mc:Fallback>
                <p:oleObj name="Формула" r:id="rId23" imgW="981123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8" y="1916113"/>
                        <a:ext cx="2551112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5580063" y="2565400"/>
          <a:ext cx="13700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3" name="Формула" r:id="rId25" imgW="504878" imgH="123930" progId="Equation.3">
                  <p:embed/>
                </p:oleObj>
              </mc:Choice>
              <mc:Fallback>
                <p:oleObj name="Формула" r:id="rId25" imgW="504878" imgH="1239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565400"/>
                        <a:ext cx="13700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/>
        </p:nvGraphicFramePr>
        <p:xfrm>
          <a:off x="6948488" y="2636838"/>
          <a:ext cx="6540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4" name="Формула" r:id="rId27" imgW="209623" imgH="85860" progId="Equation.3">
                  <p:embed/>
                </p:oleObj>
              </mc:Choice>
              <mc:Fallback>
                <p:oleObj name="Формула" r:id="rId27" imgW="209623" imgH="858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636838"/>
                        <a:ext cx="6540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0"/>
          <p:cNvGraphicFramePr>
            <a:graphicFrameLocks noChangeAspect="1"/>
          </p:cNvGraphicFramePr>
          <p:nvPr/>
        </p:nvGraphicFramePr>
        <p:xfrm>
          <a:off x="7773988" y="2492375"/>
          <a:ext cx="13700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Формула" r:id="rId29" imgW="504878" imgH="123930" progId="Equation.3">
                  <p:embed/>
                </p:oleObj>
              </mc:Choice>
              <mc:Fallback>
                <p:oleObj name="Формула" r:id="rId29" imgW="504878" imgH="1239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988" y="2492375"/>
                        <a:ext cx="13700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1"/>
          <p:cNvGraphicFramePr>
            <a:graphicFrameLocks noChangeAspect="1"/>
          </p:cNvGraphicFramePr>
          <p:nvPr/>
        </p:nvGraphicFramePr>
        <p:xfrm>
          <a:off x="5435600" y="3068638"/>
          <a:ext cx="8715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Формула" r:id="rId31" imgW="295255" imgH="123930" progId="Equation.3">
                  <p:embed/>
                </p:oleObj>
              </mc:Choice>
              <mc:Fallback>
                <p:oleObj name="Формула" r:id="rId31" imgW="295255" imgH="1239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068638"/>
                        <a:ext cx="87153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2"/>
          <p:cNvGraphicFramePr>
            <a:graphicFrameLocks noChangeAspect="1"/>
          </p:cNvGraphicFramePr>
          <p:nvPr/>
        </p:nvGraphicFramePr>
        <p:xfrm>
          <a:off x="7667625" y="2997200"/>
          <a:ext cx="10588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Формула" r:id="rId33" imgW="371433" imgH="123930" progId="Equation.3">
                  <p:embed/>
                </p:oleObj>
              </mc:Choice>
              <mc:Fallback>
                <p:oleObj name="Формула" r:id="rId33" imgW="371433" imgH="12393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997200"/>
                        <a:ext cx="10588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3"/>
          <p:cNvGraphicFramePr>
            <a:graphicFrameLocks noChangeAspect="1"/>
          </p:cNvGraphicFramePr>
          <p:nvPr/>
        </p:nvGraphicFramePr>
        <p:xfrm>
          <a:off x="5724525" y="3500438"/>
          <a:ext cx="2117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8" name="Формула" r:id="rId35" imgW="809588" imgH="142830" progId="Equation.3">
                  <p:embed/>
                </p:oleObj>
              </mc:Choice>
              <mc:Fallback>
                <p:oleObj name="Формула" r:id="rId35" imgW="809588" imgH="14283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500438"/>
                        <a:ext cx="21177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4"/>
          <p:cNvGraphicFramePr>
            <a:graphicFrameLocks noChangeAspect="1"/>
          </p:cNvGraphicFramePr>
          <p:nvPr/>
        </p:nvGraphicFramePr>
        <p:xfrm>
          <a:off x="1187450" y="4581525"/>
          <a:ext cx="15240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9" name="Формула" r:id="rId37" imgW="561877" imgH="180900" progId="Equation.3">
                  <p:embed/>
                </p:oleObj>
              </mc:Choice>
              <mc:Fallback>
                <p:oleObj name="Формула" r:id="rId37" imgW="561877" imgH="1809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81525"/>
                        <a:ext cx="15240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925513" y="5551488"/>
          <a:ext cx="22113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Формула" r:id="rId39" imgW="847677" imgH="171450" progId="Equation.3">
                  <p:embed/>
                </p:oleObj>
              </mc:Choice>
              <mc:Fallback>
                <p:oleObj name="Формула" r:id="rId39" imgW="847677" imgH="17145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5551488"/>
                        <a:ext cx="22113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/>
          <p:cNvGraphicFramePr>
            <a:graphicFrameLocks noChangeAspect="1"/>
          </p:cNvGraphicFramePr>
          <p:nvPr/>
        </p:nvGraphicFramePr>
        <p:xfrm>
          <a:off x="5100638" y="5516563"/>
          <a:ext cx="26463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Формула" r:id="rId41" imgW="1019212" imgH="142830" progId="Equation.3">
                  <p:embed/>
                </p:oleObj>
              </mc:Choice>
              <mc:Fallback>
                <p:oleObj name="Формула" r:id="rId41" imgW="1019212" imgH="14283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5516563"/>
                        <a:ext cx="26463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7"/>
          <p:cNvGraphicFramePr>
            <a:graphicFrameLocks noChangeAspect="1"/>
          </p:cNvGraphicFramePr>
          <p:nvPr/>
        </p:nvGraphicFramePr>
        <p:xfrm>
          <a:off x="5424488" y="4611688"/>
          <a:ext cx="19907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2" name="Формула" r:id="rId43" imgW="752590" imgH="171450" progId="Equation.3">
                  <p:embed/>
                </p:oleObj>
              </mc:Choice>
              <mc:Fallback>
                <p:oleObj name="Формула" r:id="rId43" imgW="752590" imgH="17145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4611688"/>
                        <a:ext cx="19907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№892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93579-50D7-42C8-A41E-C31A8667A908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035050" y="1268413"/>
          <a:ext cx="16208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name="Формула" r:id="rId5" imgW="599965" imgH="142830" progId="Equation.3">
                  <p:embed/>
                </p:oleObj>
              </mc:Choice>
              <mc:Fallback>
                <p:oleObj name="Формула" r:id="rId5" imgW="599965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268413"/>
                        <a:ext cx="16208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758825" y="1951038"/>
          <a:ext cx="19923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5" name="Формула" r:id="rId7" imgW="752590" imgH="171450" progId="Equation.3">
                  <p:embed/>
                </p:oleObj>
              </mc:Choice>
              <mc:Fallback>
                <p:oleObj name="Формула" r:id="rId7" imgW="752590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951038"/>
                        <a:ext cx="19923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827088" y="2708275"/>
          <a:ext cx="19923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6" name="Формула" r:id="rId9" imgW="752590" imgH="142830" progId="Equation.3">
                  <p:embed/>
                </p:oleObj>
              </mc:Choice>
              <mc:Fallback>
                <p:oleObj name="Формула" r:id="rId9" imgW="752590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08275"/>
                        <a:ext cx="19923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042988" y="3429000"/>
          <a:ext cx="15255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Формула" r:id="rId11" imgW="561877" imgH="142830" progId="Equation.3">
                  <p:embed/>
                </p:oleObj>
              </mc:Choice>
              <mc:Fallback>
                <p:oleObj name="Формула" r:id="rId11" imgW="561877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29000"/>
                        <a:ext cx="152558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755650" y="4076700"/>
          <a:ext cx="20843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8" name="Формула" r:id="rId13" imgW="790679" imgH="171450" progId="Equation.3">
                  <p:embed/>
                </p:oleObj>
              </mc:Choice>
              <mc:Fallback>
                <p:oleObj name="Формула" r:id="rId13" imgW="790679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76700"/>
                        <a:ext cx="20843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900113" y="4581525"/>
          <a:ext cx="19319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Формула" r:id="rId15" imgW="733411" imgH="142830" progId="Equation.3">
                  <p:embed/>
                </p:oleObj>
              </mc:Choice>
              <mc:Fallback>
                <p:oleObj name="Формула" r:id="rId15" imgW="733411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81525"/>
                        <a:ext cx="193198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5795963" y="1268413"/>
          <a:ext cx="292576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Формула" r:id="rId17" imgW="1133478" imgH="171450" progId="Equation.3">
                  <p:embed/>
                </p:oleObj>
              </mc:Choice>
              <mc:Fallback>
                <p:oleObj name="Формула" r:id="rId17" imgW="1133478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268413"/>
                        <a:ext cx="292576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813050" y="1196975"/>
          <a:ext cx="30210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Формула" r:id="rId19" imgW="933579" imgH="171450" progId="Equation.3">
                  <p:embed/>
                </p:oleObj>
              </mc:Choice>
              <mc:Fallback>
                <p:oleObj name="Формула" r:id="rId19" imgW="933579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1196975"/>
                        <a:ext cx="30210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827088" y="5157788"/>
          <a:ext cx="2397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2" name="Формула" r:id="rId21" imgW="923855" imgH="171450" progId="Equation.3">
                  <p:embed/>
                </p:oleObj>
              </mc:Choice>
              <mc:Fallback>
                <p:oleObj name="Формула" r:id="rId21" imgW="923855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157788"/>
                        <a:ext cx="2397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684213" y="5876925"/>
          <a:ext cx="24907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3" name="Формула" r:id="rId23" imgW="961943" imgH="171450" progId="Equation.3">
                  <p:embed/>
                </p:oleObj>
              </mc:Choice>
              <mc:Fallback>
                <p:oleObj name="Формула" r:id="rId23" imgW="961943" imgH="17145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876925"/>
                        <a:ext cx="24907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2925763" y="1916113"/>
          <a:ext cx="30511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Формула" r:id="rId25" imgW="1190746" imgH="171450" progId="Equation.3">
                  <p:embed/>
                </p:oleObj>
              </mc:Choice>
              <mc:Fallback>
                <p:oleObj name="Формула" r:id="rId25" imgW="1190746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916113"/>
                        <a:ext cx="30511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/>
          <p:cNvGraphicFramePr>
            <a:graphicFrameLocks noChangeAspect="1"/>
          </p:cNvGraphicFramePr>
          <p:nvPr/>
        </p:nvGraphicFramePr>
        <p:xfrm>
          <a:off x="3132138" y="2636838"/>
          <a:ext cx="30495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Формула" r:id="rId27" imgW="1190746" imgH="171450" progId="Equation.3">
                  <p:embed/>
                </p:oleObj>
              </mc:Choice>
              <mc:Fallback>
                <p:oleObj name="Формула" r:id="rId27" imgW="1190746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636838"/>
                        <a:ext cx="304958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/>
          <p:cNvGraphicFramePr>
            <a:graphicFrameLocks noChangeAspect="1"/>
          </p:cNvGraphicFramePr>
          <p:nvPr/>
        </p:nvGraphicFramePr>
        <p:xfrm>
          <a:off x="3178175" y="3357563"/>
          <a:ext cx="28321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6" name="Формула" r:id="rId29" imgW="1095389" imgH="171450" progId="Equation.3">
                  <p:embed/>
                </p:oleObj>
              </mc:Choice>
              <mc:Fallback>
                <p:oleObj name="Формула" r:id="rId29" imgW="1095389" imgH="17145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3357563"/>
                        <a:ext cx="28321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ChangeAspect="1"/>
          </p:cNvGraphicFramePr>
          <p:nvPr/>
        </p:nvGraphicFramePr>
        <p:xfrm>
          <a:off x="3059113" y="4076700"/>
          <a:ext cx="35798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Формула" r:id="rId31" imgW="1400099" imgH="171450" progId="Equation.3">
                  <p:embed/>
                </p:oleObj>
              </mc:Choice>
              <mc:Fallback>
                <p:oleObj name="Формула" r:id="rId31" imgW="1400099" imgH="17145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076700"/>
                        <a:ext cx="3579812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/>
        </p:nvGraphicFramePr>
        <p:xfrm>
          <a:off x="3132138" y="4652963"/>
          <a:ext cx="29575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8" name="Формула" r:id="rId33" imgW="1152657" imgH="171450" progId="Equation.3">
                  <p:embed/>
                </p:oleObj>
              </mc:Choice>
              <mc:Fallback>
                <p:oleObj name="Формула" r:id="rId33" imgW="1152657" imgH="17145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652963"/>
                        <a:ext cx="295751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/>
          <p:cNvGraphicFramePr>
            <a:graphicFrameLocks noChangeAspect="1"/>
          </p:cNvGraphicFramePr>
          <p:nvPr/>
        </p:nvGraphicFramePr>
        <p:xfrm>
          <a:off x="3635375" y="5157788"/>
          <a:ext cx="35798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Формула" r:id="rId35" imgW="1400099" imgH="171450" progId="Equation.3">
                  <p:embed/>
                </p:oleObj>
              </mc:Choice>
              <mc:Fallback>
                <p:oleObj name="Формула" r:id="rId35" imgW="1400099" imgH="17145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157788"/>
                        <a:ext cx="35798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3"/>
          <p:cNvGraphicFramePr>
            <a:graphicFrameLocks noChangeAspect="1"/>
          </p:cNvGraphicFramePr>
          <p:nvPr/>
        </p:nvGraphicFramePr>
        <p:xfrm>
          <a:off x="3563938" y="5876925"/>
          <a:ext cx="43592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Формула" r:id="rId37" imgW="1723988" imgH="171450" progId="Equation.3">
                  <p:embed/>
                </p:oleObj>
              </mc:Choice>
              <mc:Fallback>
                <p:oleObj name="Формула" r:id="rId37" imgW="1723988" imgH="17145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876925"/>
                        <a:ext cx="43592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№894.Разложите на множители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DF0A0-D805-419B-8514-3B09D29D4FA4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827088" y="1268413"/>
          <a:ext cx="19605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Формула" r:id="rId5" imgW="742866" imgH="171450" progId="Equation.3">
                  <p:embed/>
                </p:oleObj>
              </mc:Choice>
              <mc:Fallback>
                <p:oleObj name="Формула" r:id="rId5" imgW="742866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68413"/>
                        <a:ext cx="196056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2916238" y="1341438"/>
          <a:ext cx="33289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8" name="Формула" r:id="rId7" imgW="1305012" imgH="171450" progId="Equation.3">
                  <p:embed/>
                </p:oleObj>
              </mc:Choice>
              <mc:Fallback>
                <p:oleObj name="Формула" r:id="rId7" imgW="1305012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341438"/>
                        <a:ext cx="33289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6372225" y="1341438"/>
          <a:ext cx="20542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9" name="Формула" r:id="rId9" imgW="780954" imgH="142830" progId="Equation.3">
                  <p:embed/>
                </p:oleObj>
              </mc:Choice>
              <mc:Fallback>
                <p:oleObj name="Формула" r:id="rId9" imgW="780954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341438"/>
                        <a:ext cx="20542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863600" y="2060575"/>
          <a:ext cx="21780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Формула" r:id="rId11" imgW="828768" imgH="171450" progId="Equation.3">
                  <p:embed/>
                </p:oleObj>
              </mc:Choice>
              <mc:Fallback>
                <p:oleObj name="Формула" r:id="rId11" imgW="828768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060575"/>
                        <a:ext cx="21780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203575" y="2060575"/>
          <a:ext cx="37020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Формула" r:id="rId13" imgW="1457367" imgH="142830" progId="Equation.3">
                  <p:embed/>
                </p:oleObj>
              </mc:Choice>
              <mc:Fallback>
                <p:oleObj name="Формула" r:id="rId13" imgW="1457367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060575"/>
                        <a:ext cx="37020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1103313" y="2781300"/>
          <a:ext cx="34861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Формула" r:id="rId15" imgW="1362010" imgH="142830" progId="Equation.3">
                  <p:embed/>
                </p:oleObj>
              </mc:Choice>
              <mc:Fallback>
                <p:oleObj name="Формула" r:id="rId15" imgW="1362010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2781300"/>
                        <a:ext cx="34861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4875213" y="2781300"/>
          <a:ext cx="20224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3" name="Формула" r:id="rId17" imgW="771500" imgH="142830" progId="Equation.3">
                  <p:embed/>
                </p:oleObj>
              </mc:Choice>
              <mc:Fallback>
                <p:oleObj name="Формула" r:id="rId17" imgW="771500" imgH="1428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3" y="2781300"/>
                        <a:ext cx="20224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250825" y="3357563"/>
          <a:ext cx="2365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Формула" r:id="rId19" imgW="904945" imgH="171450" progId="Equation.3">
                  <p:embed/>
                </p:oleObj>
              </mc:Choice>
              <mc:Fallback>
                <p:oleObj name="Формула" r:id="rId19" imgW="904945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57563"/>
                        <a:ext cx="23653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2700338" y="3357563"/>
          <a:ext cx="38576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5" name="Формула" r:id="rId21" imgW="1514365" imgH="171450" progId="Equation.3">
                  <p:embed/>
                </p:oleObj>
              </mc:Choice>
              <mc:Fallback>
                <p:oleObj name="Формула" r:id="rId21" imgW="1514365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357563"/>
                        <a:ext cx="38576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778625" y="3357563"/>
          <a:ext cx="23653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6" name="Формула" r:id="rId23" imgW="904945" imgH="142830" progId="Equation.3">
                  <p:embed/>
                </p:oleObj>
              </mc:Choice>
              <mc:Fallback>
                <p:oleObj name="Формула" r:id="rId23" imgW="904945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5" y="3357563"/>
                        <a:ext cx="23653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457200" y="4149725"/>
          <a:ext cx="22399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Формула" r:id="rId25" imgW="857132" imgH="171450" progId="Equation.3">
                  <p:embed/>
                </p:oleObj>
              </mc:Choice>
              <mc:Fallback>
                <p:oleObj name="Формула" r:id="rId25" imgW="857132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49725"/>
                        <a:ext cx="22399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/>
        </p:nvGraphicFramePr>
        <p:xfrm>
          <a:off x="3106738" y="4114800"/>
          <a:ext cx="33289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Формула" r:id="rId27" imgW="1305012" imgH="142830" progId="Equation.3">
                  <p:embed/>
                </p:oleObj>
              </mc:Choice>
              <mc:Fallback>
                <p:oleObj name="Формула" r:id="rId27" imgW="1305012" imgH="1428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4114800"/>
                        <a:ext cx="332898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6516688" y="4149725"/>
          <a:ext cx="23971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Формула" r:id="rId29" imgW="923855" imgH="142830" progId="Equation.3">
                  <p:embed/>
                </p:oleObj>
              </mc:Choice>
              <mc:Fallback>
                <p:oleObj name="Формула" r:id="rId29" imgW="923855" imgH="1428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149725"/>
                        <a:ext cx="23971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1042988" y="4797425"/>
          <a:ext cx="2397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0" name="Формула" r:id="rId31" imgW="923855" imgH="171450" progId="Equation.3">
                  <p:embed/>
                </p:oleObj>
              </mc:Choice>
              <mc:Fallback>
                <p:oleObj name="Формула" r:id="rId31" imgW="923855" imgH="17145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97425"/>
                        <a:ext cx="2397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"/>
          <p:cNvGraphicFramePr>
            <a:graphicFrameLocks noChangeAspect="1"/>
          </p:cNvGraphicFramePr>
          <p:nvPr/>
        </p:nvGraphicFramePr>
        <p:xfrm>
          <a:off x="3924300" y="4941888"/>
          <a:ext cx="25527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Формула" r:id="rId33" imgW="981123" imgH="142830" progId="Equation.3">
                  <p:embed/>
                </p:oleObj>
              </mc:Choice>
              <mc:Fallback>
                <p:oleObj name="Формула" r:id="rId33" imgW="981123" imgH="1428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941888"/>
                        <a:ext cx="25527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6" name="AutoShape 17" descr="спираль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5805488"/>
            <a:ext cx="358775" cy="431800"/>
          </a:xfrm>
          <a:prstGeom prst="actionButtonHom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9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1269" name="Picture 5" descr="клет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838835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827088" y="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660066"/>
                </a:solidFill>
                <a:latin typeface="Comic Sans MS" pitchFamily="66" charset="0"/>
              </a:rPr>
              <a:t>Формулы сокращённого умножения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331913" y="2565400"/>
            <a:ext cx="5545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00" b="1" u="sng">
                <a:solidFill>
                  <a:srgbClr val="6600CC"/>
                </a:solidFill>
                <a:latin typeface="Comic Sans MS" pitchFamily="66" charset="0"/>
              </a:rPr>
              <a:t>Разность кубов двух выражений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258888" y="1196975"/>
            <a:ext cx="604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2400" b="1" u="sng">
                <a:solidFill>
                  <a:srgbClr val="6600CC"/>
                </a:solidFill>
                <a:latin typeface="Comic Sans MS" pitchFamily="66" charset="0"/>
              </a:rPr>
              <a:t>Сумма кубов двух выражений</a:t>
            </a:r>
          </a:p>
        </p:txBody>
      </p:sp>
      <p:graphicFrame>
        <p:nvGraphicFramePr>
          <p:cNvPr id="74762" name="Object 10"/>
          <p:cNvGraphicFramePr>
            <a:graphicFrameLocks noChangeAspect="1"/>
          </p:cNvGraphicFramePr>
          <p:nvPr/>
        </p:nvGraphicFramePr>
        <p:xfrm>
          <a:off x="1116013" y="1557338"/>
          <a:ext cx="73088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Формула" r:id="rId6" imgW="1914432" imgH="200070" progId="Equation.3">
                  <p:embed/>
                </p:oleObj>
              </mc:Choice>
              <mc:Fallback>
                <p:oleObj name="Формула" r:id="rId6" imgW="1914432" imgH="20007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730885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1258888" y="3141663"/>
          <a:ext cx="70564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Формула" r:id="rId8" imgW="1857434" imgH="171450" progId="Equation.3">
                  <p:embed/>
                </p:oleObj>
              </mc:Choice>
              <mc:Fallback>
                <p:oleObj name="Формула" r:id="rId8" imgW="1857434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141663"/>
                        <a:ext cx="70564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331913" y="3933825"/>
            <a:ext cx="626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>
                <a:solidFill>
                  <a:srgbClr val="6600CC"/>
                </a:solidFill>
                <a:latin typeface="Comic Sans MS" pitchFamily="66" charset="0"/>
              </a:rPr>
              <a:t>Куб суммы двух выражений</a:t>
            </a:r>
          </a:p>
        </p:txBody>
      </p:sp>
      <p:graphicFrame>
        <p:nvGraphicFramePr>
          <p:cNvPr id="74765" name="Object 13"/>
          <p:cNvGraphicFramePr>
            <a:graphicFrameLocks noChangeAspect="1"/>
          </p:cNvGraphicFramePr>
          <p:nvPr/>
        </p:nvGraphicFramePr>
        <p:xfrm>
          <a:off x="1116013" y="4292600"/>
          <a:ext cx="74406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Формула" r:id="rId10" imgW="1847979" imgH="180900" progId="Equation.3">
                  <p:embed/>
                </p:oleObj>
              </mc:Choice>
              <mc:Fallback>
                <p:oleObj name="Формула" r:id="rId10" imgW="1847979" imgH="180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292600"/>
                        <a:ext cx="74406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258888" y="5300663"/>
            <a:ext cx="626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u="sng">
                <a:solidFill>
                  <a:srgbClr val="6600CC"/>
                </a:solidFill>
                <a:latin typeface="Comic Sans MS" pitchFamily="66" charset="0"/>
              </a:rPr>
              <a:t>Куб разности двух выражений</a:t>
            </a:r>
          </a:p>
        </p:txBody>
      </p:sp>
      <p:graphicFrame>
        <p:nvGraphicFramePr>
          <p:cNvPr id="74767" name="Object 15"/>
          <p:cNvGraphicFramePr>
            <a:graphicFrameLocks noChangeAspect="1"/>
          </p:cNvGraphicFramePr>
          <p:nvPr/>
        </p:nvGraphicFramePr>
        <p:xfrm>
          <a:off x="1042988" y="5661025"/>
          <a:ext cx="74406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Формула" r:id="rId12" imgW="1847979" imgH="180900" progId="Equation.3">
                  <p:embed/>
                </p:oleObj>
              </mc:Choice>
              <mc:Fallback>
                <p:oleObj name="Формула" r:id="rId12" imgW="1847979" imgH="180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661025"/>
                        <a:ext cx="74406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AutoShape 16" descr="спираль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37288"/>
            <a:ext cx="358775" cy="431800"/>
          </a:xfrm>
          <a:prstGeom prst="actionButtonHom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0" grpId="0"/>
      <p:bldP spid="74764" grpId="0"/>
      <p:bldP spid="7476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№896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EB747-4032-439E-93AB-F99BA0638204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042988" y="1341438"/>
          <a:ext cx="2397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Формула" r:id="rId4" imgW="923855" imgH="171450" progId="Equation.3">
                  <p:embed/>
                </p:oleObj>
              </mc:Choice>
              <mc:Fallback>
                <p:oleObj name="Формула" r:id="rId4" imgW="923855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41438"/>
                        <a:ext cx="2397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3635375" y="1341438"/>
          <a:ext cx="2365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name="Формула" r:id="rId6" imgW="904945" imgH="171450" progId="Equation.3">
                  <p:embed/>
                </p:oleObj>
              </mc:Choice>
              <mc:Fallback>
                <p:oleObj name="Формула" r:id="rId6" imgW="904945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341438"/>
                        <a:ext cx="23653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755650" y="2133600"/>
          <a:ext cx="46370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Формула" r:id="rId8" imgW="1838255" imgH="171450" progId="Equation.3">
                  <p:embed/>
                </p:oleObj>
              </mc:Choice>
              <mc:Fallback>
                <p:oleObj name="Формула" r:id="rId8" imgW="1838255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133600"/>
                        <a:ext cx="46370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5435600" y="2205038"/>
          <a:ext cx="24590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Формула" r:id="rId10" imgW="943034" imgH="142830" progId="Equation.3">
                  <p:embed/>
                </p:oleObj>
              </mc:Choice>
              <mc:Fallback>
                <p:oleObj name="Формула" r:id="rId10" imgW="943034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05038"/>
                        <a:ext cx="24590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684213" y="3213100"/>
          <a:ext cx="2676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Формула" r:id="rId12" imgW="1038121" imgH="171450" progId="Equation.3">
                  <p:embed/>
                </p:oleObj>
              </mc:Choice>
              <mc:Fallback>
                <p:oleObj name="Формула" r:id="rId12" imgW="1038121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213100"/>
                        <a:ext cx="26765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3419475" y="3141663"/>
          <a:ext cx="48879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Формула" r:id="rId14" imgW="1933612" imgH="171450" progId="Equation.3">
                  <p:embed/>
                </p:oleObj>
              </mc:Choice>
              <mc:Fallback>
                <p:oleObj name="Формула" r:id="rId14" imgW="1933612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141663"/>
                        <a:ext cx="48879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900113" y="4005263"/>
          <a:ext cx="26463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Формула" r:id="rId16" imgW="1019212" imgH="142830" progId="Equation.3">
                  <p:embed/>
                </p:oleObj>
              </mc:Choice>
              <mc:Fallback>
                <p:oleObj name="Формула" r:id="rId16" imgW="1019212" imgH="1428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05263"/>
                        <a:ext cx="26463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477838" y="4868863"/>
          <a:ext cx="280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" name="Формула" r:id="rId18" imgW="1085934" imgH="171450" progId="Equation.3">
                  <p:embed/>
                </p:oleObj>
              </mc:Choice>
              <mc:Fallback>
                <p:oleObj name="Формула" r:id="rId18" imgW="1085934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868863"/>
                        <a:ext cx="280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3403600" y="4906963"/>
          <a:ext cx="46688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Формула" r:id="rId20" imgW="1847979" imgH="142830" progId="Equation.3">
                  <p:embed/>
                </p:oleObj>
              </mc:Choice>
              <mc:Fallback>
                <p:oleObj name="Формула" r:id="rId20" imgW="1847979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906963"/>
                        <a:ext cx="46688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534988" y="5589588"/>
          <a:ext cx="47005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5" name="Формула" r:id="rId22" imgW="1857434" imgH="142830" progId="Equation.3">
                  <p:embed/>
                </p:oleObj>
              </mc:Choice>
              <mc:Fallback>
                <p:oleObj name="Формула" r:id="rId22" imgW="1857434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5589588"/>
                        <a:ext cx="47005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/>
        </p:nvGraphicFramePr>
        <p:xfrm>
          <a:off x="5286375" y="5589588"/>
          <a:ext cx="28019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6" name="Формула" r:id="rId24" imgW="1085934" imgH="142830" progId="Equation.3">
                  <p:embed/>
                </p:oleObj>
              </mc:Choice>
              <mc:Fallback>
                <p:oleObj name="Формула" r:id="rId24" imgW="1085934" imgH="1428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5589588"/>
                        <a:ext cx="28019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3" descr="спираль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7588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38835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850900" y="260350"/>
            <a:ext cx="829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660066"/>
                </a:solidFill>
                <a:latin typeface="Comic Sans MS" pitchFamily="66" charset="0"/>
              </a:rPr>
              <a:t>Разложение на множители суммы и разности кубов.</a:t>
            </a:r>
          </a:p>
        </p:txBody>
      </p:sp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971550" y="1628775"/>
          <a:ext cx="25749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" name="Формула" r:id="rId5" imgW="447610" imgH="142830" progId="Equation.3">
                  <p:embed/>
                </p:oleObj>
              </mc:Choice>
              <mc:Fallback>
                <p:oleObj name="Формула" r:id="rId5" imgW="447610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28775"/>
                        <a:ext cx="25749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3708400" y="1628775"/>
          <a:ext cx="2808288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0" name="Формула" r:id="rId7" imgW="514333" imgH="142830" progId="Equation.3">
                  <p:embed/>
                </p:oleObj>
              </mc:Choice>
              <mc:Fallback>
                <p:oleObj name="Формула" r:id="rId7" imgW="514333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628775"/>
                        <a:ext cx="2808288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92" name="Group 9"/>
          <p:cNvGrpSpPr>
            <a:grpSpLocks/>
          </p:cNvGrpSpPr>
          <p:nvPr/>
        </p:nvGrpSpPr>
        <p:grpSpPr bwMode="auto">
          <a:xfrm>
            <a:off x="900113" y="5635625"/>
            <a:ext cx="7497762" cy="1222375"/>
            <a:chOff x="703" y="2931"/>
            <a:chExt cx="4723" cy="770"/>
          </a:xfrm>
        </p:grpSpPr>
        <p:sp>
          <p:nvSpPr>
            <p:cNvPr id="67597" name="Text Box 10"/>
            <p:cNvSpPr txBox="1">
              <a:spLocks noChangeArrowheads="1"/>
            </p:cNvSpPr>
            <p:nvPr/>
          </p:nvSpPr>
          <p:spPr bwMode="auto">
            <a:xfrm>
              <a:off x="1020" y="3067"/>
              <a:ext cx="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ru-RU" altLang="ru-RU" sz="3600" b="1">
                  <a:latin typeface="Arial" charset="0"/>
                </a:rPr>
                <a:t>+</a:t>
              </a:r>
            </a:p>
          </p:txBody>
        </p:sp>
        <p:grpSp>
          <p:nvGrpSpPr>
            <p:cNvPr id="67598" name="Group 11"/>
            <p:cNvGrpSpPr>
              <a:grpSpLocks/>
            </p:cNvGrpSpPr>
            <p:nvPr/>
          </p:nvGrpSpPr>
          <p:grpSpPr bwMode="auto">
            <a:xfrm>
              <a:off x="703" y="2931"/>
              <a:ext cx="4723" cy="770"/>
              <a:chOff x="657" y="845"/>
              <a:chExt cx="4723" cy="770"/>
            </a:xfrm>
          </p:grpSpPr>
          <p:sp>
            <p:nvSpPr>
              <p:cNvPr id="67599" name="Text Box 12"/>
              <p:cNvSpPr txBox="1">
                <a:spLocks noChangeArrowheads="1"/>
              </p:cNvSpPr>
              <p:nvPr/>
            </p:nvSpPr>
            <p:spPr bwMode="auto">
              <a:xfrm>
                <a:off x="3606" y="845"/>
                <a:ext cx="200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solidFill>
                      <a:srgbClr val="FF0000"/>
                    </a:solidFill>
                    <a:latin typeface="Arial" charset="0"/>
                  </a:rPr>
                  <a:t>_</a:t>
                </a:r>
              </a:p>
            </p:txBody>
          </p:sp>
          <p:grpSp>
            <p:nvGrpSpPr>
              <p:cNvPr id="67600" name="Group 13"/>
              <p:cNvGrpSpPr>
                <a:grpSpLocks/>
              </p:cNvGrpSpPr>
              <p:nvPr/>
            </p:nvGrpSpPr>
            <p:grpSpPr bwMode="auto">
              <a:xfrm>
                <a:off x="657" y="890"/>
                <a:ext cx="4723" cy="725"/>
                <a:chOff x="657" y="890"/>
                <a:chExt cx="4723" cy="725"/>
              </a:xfrm>
            </p:grpSpPr>
            <p:sp>
              <p:nvSpPr>
                <p:cNvPr id="6760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81" y="981"/>
                  <a:ext cx="237" cy="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kumimoji="1" lang="ru-RU" altLang="ru-RU" sz="3600" b="1">
                      <a:latin typeface="Arial" charset="0"/>
                    </a:rPr>
                    <a:t>+</a:t>
                  </a:r>
                </a:p>
              </p:txBody>
            </p:sp>
            <p:grpSp>
              <p:nvGrpSpPr>
                <p:cNvPr id="67602" name="Group 15"/>
                <p:cNvGrpSpPr>
                  <a:grpSpLocks/>
                </p:cNvGrpSpPr>
                <p:nvPr/>
              </p:nvGrpSpPr>
              <p:grpSpPr bwMode="auto">
                <a:xfrm>
                  <a:off x="657" y="890"/>
                  <a:ext cx="4723" cy="725"/>
                  <a:chOff x="657" y="890"/>
                  <a:chExt cx="4723" cy="725"/>
                </a:xfrm>
              </p:grpSpPr>
              <p:sp>
                <p:nvSpPr>
                  <p:cNvPr id="6760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981"/>
                    <a:ext cx="200" cy="4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kumimoji="1" lang="ru-RU" altLang="ru-RU" sz="3600" b="1">
                        <a:solidFill>
                          <a:srgbClr val="FF0000"/>
                        </a:solidFill>
                        <a:latin typeface="Arial" charset="0"/>
                      </a:rPr>
                      <a:t>_</a:t>
                    </a:r>
                  </a:p>
                </p:txBody>
              </p:sp>
              <p:grpSp>
                <p:nvGrpSpPr>
                  <p:cNvPr id="67604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657" y="890"/>
                    <a:ext cx="4723" cy="725"/>
                    <a:chOff x="657" y="890"/>
                    <a:chExt cx="4723" cy="725"/>
                  </a:xfrm>
                </p:grpSpPr>
                <p:sp>
                  <p:nvSpPr>
                    <p:cNvPr id="67605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1" y="1071"/>
                      <a:ext cx="200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1" lang="ru-RU" altLang="ru-RU" sz="3600" b="1">
                          <a:latin typeface="Arial" charset="0"/>
                        </a:rPr>
                        <a:t>=</a:t>
                      </a:r>
                    </a:p>
                  </p:txBody>
                </p:sp>
                <p:grpSp>
                  <p:nvGrpSpPr>
                    <p:cNvPr id="67606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7" y="890"/>
                      <a:ext cx="4723" cy="725"/>
                      <a:chOff x="657" y="890"/>
                      <a:chExt cx="4723" cy="725"/>
                    </a:xfrm>
                  </p:grpSpPr>
                  <p:sp>
                    <p:nvSpPr>
                      <p:cNvPr id="67607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3" y="1071"/>
                        <a:ext cx="267" cy="34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67608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7" y="890"/>
                        <a:ext cx="4723" cy="725"/>
                        <a:chOff x="930" y="2976"/>
                        <a:chExt cx="4723" cy="725"/>
                      </a:xfrm>
                    </p:grpSpPr>
                    <p:sp>
                      <p:nvSpPr>
                        <p:cNvPr id="67609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8" y="3203"/>
                          <a:ext cx="200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3600" b="1">
                              <a:latin typeface="Arial" charset="0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67610" name="AutoShap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0" y="3158"/>
                          <a:ext cx="266" cy="348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611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203"/>
                          <a:ext cx="266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612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3152" y="3067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  <p:sp>
                      <p:nvSpPr>
                        <p:cNvPr id="67613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11" y="2976"/>
                          <a:ext cx="19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67614" name="Text 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0" y="2976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  <p:sp>
                      <p:nvSpPr>
                        <p:cNvPr id="67615" name="Text Box 2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37" y="2976"/>
                          <a:ext cx="19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67616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81" y="3158"/>
                          <a:ext cx="267" cy="348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617" name="Text Box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53" y="3067"/>
                          <a:ext cx="200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3600" b="1">
                              <a:solidFill>
                                <a:srgbClr val="FF0000"/>
                              </a:solidFill>
                              <a:latin typeface="Arial" charset="0"/>
                            </a:rPr>
                            <a:t>_</a:t>
                          </a:r>
                        </a:p>
                      </p:txBody>
                    </p:sp>
                    <p:sp>
                      <p:nvSpPr>
                        <p:cNvPr id="67618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1" y="3022"/>
                          <a:ext cx="200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67619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39" y="3022"/>
                          <a:ext cx="200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67620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77" y="3339"/>
                          <a:ext cx="67" cy="70"/>
                        </a:xfrm>
                        <a:prstGeom prst="ellipse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621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4" y="3294"/>
                          <a:ext cx="67" cy="70"/>
                        </a:xfrm>
                        <a:prstGeom prst="ellipse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622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65" y="3203"/>
                          <a:ext cx="265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623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05" y="3158"/>
                          <a:ext cx="267" cy="349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624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68" y="3203"/>
                          <a:ext cx="265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625" name="AutoShape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57" y="3203"/>
                          <a:ext cx="265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7626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40" y="3113"/>
                          <a:ext cx="200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3600" b="1">
                              <a:latin typeface="Arial" charset="0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67627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4" y="2976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  <p:sp>
                      <p:nvSpPr>
                        <p:cNvPr id="67628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5420" y="3067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aphicFrame>
        <p:nvGraphicFramePr>
          <p:cNvPr id="76842" name="Object 42"/>
          <p:cNvGraphicFramePr>
            <a:graphicFrameLocks noChangeAspect="1"/>
          </p:cNvGraphicFramePr>
          <p:nvPr/>
        </p:nvGraphicFramePr>
        <p:xfrm>
          <a:off x="900113" y="2708275"/>
          <a:ext cx="79597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1" name="Формула" r:id="rId9" imgW="1571633" imgH="171450" progId="Equation.3">
                  <p:embed/>
                </p:oleObj>
              </mc:Choice>
              <mc:Fallback>
                <p:oleObj name="Формула" r:id="rId9" imgW="1571633" imgH="17145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8275"/>
                        <a:ext cx="795972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43" name="Object 43"/>
          <p:cNvGraphicFramePr>
            <a:graphicFrameLocks noChangeAspect="1"/>
          </p:cNvGraphicFramePr>
          <p:nvPr/>
        </p:nvGraphicFramePr>
        <p:xfrm>
          <a:off x="900113" y="3789363"/>
          <a:ext cx="72136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2" name="Формула" r:id="rId11" imgW="1419278" imgH="171450" progId="Equation.3">
                  <p:embed/>
                </p:oleObj>
              </mc:Choice>
              <mc:Fallback>
                <p:oleObj name="Формула" r:id="rId11" imgW="1419278" imgH="17145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89363"/>
                        <a:ext cx="72136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AutoShape 44" descr="спираль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6426200"/>
            <a:ext cx="358775" cy="431800"/>
          </a:xfrm>
          <a:prstGeom prst="actionButtonHome">
            <a:avLst/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45" name="Picture 3" descr="спираль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8612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838835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4973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660066"/>
                </a:solidFill>
                <a:latin typeface="Comic Sans MS" pitchFamily="66" charset="0"/>
              </a:rPr>
              <a:t> №3.Разложите на множители.</a:t>
            </a:r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971550" y="836613"/>
          <a:ext cx="36703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Формула" r:id="rId5" imgW="666688" imgH="142830" progId="Equation.3">
                  <p:embed/>
                </p:oleObj>
              </mc:Choice>
              <mc:Fallback>
                <p:oleObj name="Формула" r:id="rId5" imgW="666688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836613"/>
                        <a:ext cx="367030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4643438" y="836613"/>
          <a:ext cx="368300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Формула" r:id="rId7" imgW="695322" imgH="171450" progId="Equation.3">
                  <p:embed/>
                </p:oleObj>
              </mc:Choice>
              <mc:Fallback>
                <p:oleObj name="Формула" r:id="rId7" imgW="695322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836613"/>
                        <a:ext cx="368300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16" name="Group 9"/>
          <p:cNvGrpSpPr>
            <a:grpSpLocks/>
          </p:cNvGrpSpPr>
          <p:nvPr/>
        </p:nvGrpSpPr>
        <p:grpSpPr bwMode="auto">
          <a:xfrm>
            <a:off x="900113" y="5635625"/>
            <a:ext cx="7497762" cy="1222375"/>
            <a:chOff x="703" y="2931"/>
            <a:chExt cx="4723" cy="770"/>
          </a:xfrm>
        </p:grpSpPr>
        <p:sp>
          <p:nvSpPr>
            <p:cNvPr id="68620" name="Text Box 10"/>
            <p:cNvSpPr txBox="1">
              <a:spLocks noChangeArrowheads="1"/>
            </p:cNvSpPr>
            <p:nvPr/>
          </p:nvSpPr>
          <p:spPr bwMode="auto">
            <a:xfrm>
              <a:off x="1020" y="3067"/>
              <a:ext cx="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ru-RU" altLang="ru-RU" sz="3600" b="1">
                  <a:latin typeface="Arial" charset="0"/>
                </a:rPr>
                <a:t>+</a:t>
              </a:r>
            </a:p>
          </p:txBody>
        </p:sp>
        <p:grpSp>
          <p:nvGrpSpPr>
            <p:cNvPr id="68621" name="Group 11"/>
            <p:cNvGrpSpPr>
              <a:grpSpLocks/>
            </p:cNvGrpSpPr>
            <p:nvPr/>
          </p:nvGrpSpPr>
          <p:grpSpPr bwMode="auto">
            <a:xfrm>
              <a:off x="703" y="2931"/>
              <a:ext cx="4723" cy="770"/>
              <a:chOff x="657" y="845"/>
              <a:chExt cx="4723" cy="770"/>
            </a:xfrm>
          </p:grpSpPr>
          <p:sp>
            <p:nvSpPr>
              <p:cNvPr id="68622" name="Text Box 12"/>
              <p:cNvSpPr txBox="1">
                <a:spLocks noChangeArrowheads="1"/>
              </p:cNvSpPr>
              <p:nvPr/>
            </p:nvSpPr>
            <p:spPr bwMode="auto">
              <a:xfrm>
                <a:off x="3606" y="845"/>
                <a:ext cx="200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solidFill>
                      <a:srgbClr val="FF0000"/>
                    </a:solidFill>
                    <a:latin typeface="Arial" charset="0"/>
                  </a:rPr>
                  <a:t>_</a:t>
                </a:r>
              </a:p>
            </p:txBody>
          </p:sp>
          <p:grpSp>
            <p:nvGrpSpPr>
              <p:cNvPr id="68623" name="Group 13"/>
              <p:cNvGrpSpPr>
                <a:grpSpLocks/>
              </p:cNvGrpSpPr>
              <p:nvPr/>
            </p:nvGrpSpPr>
            <p:grpSpPr bwMode="auto">
              <a:xfrm>
                <a:off x="657" y="890"/>
                <a:ext cx="4723" cy="725"/>
                <a:chOff x="657" y="890"/>
                <a:chExt cx="4723" cy="725"/>
              </a:xfrm>
            </p:grpSpPr>
            <p:sp>
              <p:nvSpPr>
                <p:cNvPr id="6862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81" y="981"/>
                  <a:ext cx="237" cy="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kumimoji="1" lang="ru-RU" altLang="ru-RU" sz="3600" b="1">
                      <a:latin typeface="Arial" charset="0"/>
                    </a:rPr>
                    <a:t>+</a:t>
                  </a:r>
                </a:p>
              </p:txBody>
            </p:sp>
            <p:grpSp>
              <p:nvGrpSpPr>
                <p:cNvPr id="68625" name="Group 15"/>
                <p:cNvGrpSpPr>
                  <a:grpSpLocks/>
                </p:cNvGrpSpPr>
                <p:nvPr/>
              </p:nvGrpSpPr>
              <p:grpSpPr bwMode="auto">
                <a:xfrm>
                  <a:off x="657" y="890"/>
                  <a:ext cx="4723" cy="725"/>
                  <a:chOff x="657" y="890"/>
                  <a:chExt cx="4723" cy="725"/>
                </a:xfrm>
              </p:grpSpPr>
              <p:sp>
                <p:nvSpPr>
                  <p:cNvPr id="6862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981"/>
                    <a:ext cx="200" cy="4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kumimoji="1" lang="ru-RU" altLang="ru-RU" sz="3600" b="1">
                        <a:solidFill>
                          <a:srgbClr val="FF0000"/>
                        </a:solidFill>
                        <a:latin typeface="Arial" charset="0"/>
                      </a:rPr>
                      <a:t>_</a:t>
                    </a:r>
                  </a:p>
                </p:txBody>
              </p:sp>
              <p:grpSp>
                <p:nvGrpSpPr>
                  <p:cNvPr id="68627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657" y="890"/>
                    <a:ext cx="4723" cy="725"/>
                    <a:chOff x="657" y="890"/>
                    <a:chExt cx="4723" cy="725"/>
                  </a:xfrm>
                </p:grpSpPr>
                <p:sp>
                  <p:nvSpPr>
                    <p:cNvPr id="68628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1" y="1071"/>
                      <a:ext cx="200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1" lang="ru-RU" altLang="ru-RU" sz="3600" b="1">
                          <a:latin typeface="Arial" charset="0"/>
                        </a:rPr>
                        <a:t>=</a:t>
                      </a:r>
                    </a:p>
                  </p:txBody>
                </p:sp>
                <p:grpSp>
                  <p:nvGrpSpPr>
                    <p:cNvPr id="68629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7" y="890"/>
                      <a:ext cx="4723" cy="725"/>
                      <a:chOff x="657" y="890"/>
                      <a:chExt cx="4723" cy="725"/>
                    </a:xfrm>
                  </p:grpSpPr>
                  <p:sp>
                    <p:nvSpPr>
                      <p:cNvPr id="68630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3" y="1071"/>
                        <a:ext cx="267" cy="34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68631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7" y="890"/>
                        <a:ext cx="4723" cy="725"/>
                        <a:chOff x="930" y="2976"/>
                        <a:chExt cx="4723" cy="725"/>
                      </a:xfrm>
                    </p:grpSpPr>
                    <p:sp>
                      <p:nvSpPr>
                        <p:cNvPr id="68632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8" y="3203"/>
                          <a:ext cx="200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3600" b="1">
                              <a:latin typeface="Arial" charset="0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68633" name="AutoShap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0" y="3158"/>
                          <a:ext cx="266" cy="348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634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203"/>
                          <a:ext cx="266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635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3152" y="3067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  <p:sp>
                      <p:nvSpPr>
                        <p:cNvPr id="68636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11" y="2976"/>
                          <a:ext cx="19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68637" name="Text 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0" y="2976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  <p:sp>
                      <p:nvSpPr>
                        <p:cNvPr id="68638" name="Text Box 2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37" y="2976"/>
                          <a:ext cx="19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68639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81" y="3158"/>
                          <a:ext cx="267" cy="348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640" name="Text Box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53" y="3067"/>
                          <a:ext cx="200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3600" b="1">
                              <a:solidFill>
                                <a:srgbClr val="FF0000"/>
                              </a:solidFill>
                              <a:latin typeface="Arial" charset="0"/>
                            </a:rPr>
                            <a:t>_</a:t>
                          </a:r>
                        </a:p>
                      </p:txBody>
                    </p:sp>
                    <p:sp>
                      <p:nvSpPr>
                        <p:cNvPr id="68641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1" y="3022"/>
                          <a:ext cx="200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68642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39" y="3022"/>
                          <a:ext cx="200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68643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77" y="3339"/>
                          <a:ext cx="67" cy="70"/>
                        </a:xfrm>
                        <a:prstGeom prst="ellipse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644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4" y="3294"/>
                          <a:ext cx="67" cy="70"/>
                        </a:xfrm>
                        <a:prstGeom prst="ellipse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645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65" y="3203"/>
                          <a:ext cx="265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646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05" y="3158"/>
                          <a:ext cx="267" cy="349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647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68" y="3203"/>
                          <a:ext cx="265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648" name="AutoShape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57" y="3203"/>
                          <a:ext cx="265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8649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40" y="3113"/>
                          <a:ext cx="200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3600" b="1">
                              <a:latin typeface="Arial" charset="0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68650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4" y="2976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  <p:sp>
                      <p:nvSpPr>
                        <p:cNvPr id="68651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5420" y="3067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aphicFrame>
        <p:nvGraphicFramePr>
          <p:cNvPr id="81962" name="Object 42"/>
          <p:cNvGraphicFramePr>
            <a:graphicFrameLocks noChangeAspect="1"/>
          </p:cNvGraphicFramePr>
          <p:nvPr/>
        </p:nvGraphicFramePr>
        <p:xfrm>
          <a:off x="827088" y="2060575"/>
          <a:ext cx="80899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4" name="Формула" r:id="rId9" imgW="1876343" imgH="171450" progId="Equation.3">
                  <p:embed/>
                </p:oleObj>
              </mc:Choice>
              <mc:Fallback>
                <p:oleObj name="Формула" r:id="rId9" imgW="1876343" imgH="17145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80899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4" name="Object 44"/>
          <p:cNvGraphicFramePr>
            <a:graphicFrameLocks noChangeAspect="1"/>
          </p:cNvGraphicFramePr>
          <p:nvPr/>
        </p:nvGraphicFramePr>
        <p:xfrm>
          <a:off x="827088" y="3500438"/>
          <a:ext cx="76327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5" name="Формула" r:id="rId11" imgW="1685900" imgH="171450" progId="Equation.3">
                  <p:embed/>
                </p:oleObj>
              </mc:Choice>
              <mc:Fallback>
                <p:oleObj name="Формула" r:id="rId11" imgW="1685900" imgH="17145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00438"/>
                        <a:ext cx="7632700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3" descr="спираль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9636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83883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4973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660066"/>
                </a:solidFill>
                <a:latin typeface="Comic Sans MS" pitchFamily="66" charset="0"/>
              </a:rPr>
              <a:t> №2.Разложите на множители.</a:t>
            </a:r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754063" y="773113"/>
          <a:ext cx="3154362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6" name="Формула" r:id="rId5" imgW="561877" imgH="171450" progId="Equation.3">
                  <p:embed/>
                </p:oleObj>
              </mc:Choice>
              <mc:Fallback>
                <p:oleObj name="Формула" r:id="rId5" imgW="561877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773113"/>
                        <a:ext cx="3154362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3995738" y="836613"/>
          <a:ext cx="44926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7" name="Формула" r:id="rId7" imgW="857132" imgH="171450" progId="Equation.3">
                  <p:embed/>
                </p:oleObj>
              </mc:Choice>
              <mc:Fallback>
                <p:oleObj name="Формула" r:id="rId7" imgW="857132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836613"/>
                        <a:ext cx="44926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640" name="Group 9"/>
          <p:cNvGrpSpPr>
            <a:grpSpLocks/>
          </p:cNvGrpSpPr>
          <p:nvPr/>
        </p:nvGrpSpPr>
        <p:grpSpPr bwMode="auto">
          <a:xfrm>
            <a:off x="900113" y="5635625"/>
            <a:ext cx="7497762" cy="1222375"/>
            <a:chOff x="703" y="2931"/>
            <a:chExt cx="4723" cy="770"/>
          </a:xfrm>
        </p:grpSpPr>
        <p:sp>
          <p:nvSpPr>
            <p:cNvPr id="69644" name="Text Box 10"/>
            <p:cNvSpPr txBox="1">
              <a:spLocks noChangeArrowheads="1"/>
            </p:cNvSpPr>
            <p:nvPr/>
          </p:nvSpPr>
          <p:spPr bwMode="auto">
            <a:xfrm>
              <a:off x="1020" y="3067"/>
              <a:ext cx="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ru-RU" altLang="ru-RU" sz="3600" b="1">
                  <a:latin typeface="Arial" charset="0"/>
                </a:rPr>
                <a:t>+</a:t>
              </a:r>
            </a:p>
          </p:txBody>
        </p:sp>
        <p:grpSp>
          <p:nvGrpSpPr>
            <p:cNvPr id="69645" name="Group 11"/>
            <p:cNvGrpSpPr>
              <a:grpSpLocks/>
            </p:cNvGrpSpPr>
            <p:nvPr/>
          </p:nvGrpSpPr>
          <p:grpSpPr bwMode="auto">
            <a:xfrm>
              <a:off x="703" y="2931"/>
              <a:ext cx="4723" cy="770"/>
              <a:chOff x="657" y="845"/>
              <a:chExt cx="4723" cy="770"/>
            </a:xfrm>
          </p:grpSpPr>
          <p:sp>
            <p:nvSpPr>
              <p:cNvPr id="69646" name="Text Box 12"/>
              <p:cNvSpPr txBox="1">
                <a:spLocks noChangeArrowheads="1"/>
              </p:cNvSpPr>
              <p:nvPr/>
            </p:nvSpPr>
            <p:spPr bwMode="auto">
              <a:xfrm>
                <a:off x="3606" y="845"/>
                <a:ext cx="200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solidFill>
                      <a:srgbClr val="FF0000"/>
                    </a:solidFill>
                    <a:latin typeface="Arial" charset="0"/>
                  </a:rPr>
                  <a:t>_</a:t>
                </a:r>
              </a:p>
            </p:txBody>
          </p:sp>
          <p:grpSp>
            <p:nvGrpSpPr>
              <p:cNvPr id="69647" name="Group 13"/>
              <p:cNvGrpSpPr>
                <a:grpSpLocks/>
              </p:cNvGrpSpPr>
              <p:nvPr/>
            </p:nvGrpSpPr>
            <p:grpSpPr bwMode="auto">
              <a:xfrm>
                <a:off x="657" y="890"/>
                <a:ext cx="4723" cy="725"/>
                <a:chOff x="657" y="890"/>
                <a:chExt cx="4723" cy="725"/>
              </a:xfrm>
            </p:grpSpPr>
            <p:sp>
              <p:nvSpPr>
                <p:cNvPr id="6964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81" y="981"/>
                  <a:ext cx="237" cy="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kumimoji="1" lang="ru-RU" altLang="ru-RU" sz="3600" b="1">
                      <a:latin typeface="Arial" charset="0"/>
                    </a:rPr>
                    <a:t>+</a:t>
                  </a:r>
                </a:p>
              </p:txBody>
            </p:sp>
            <p:grpSp>
              <p:nvGrpSpPr>
                <p:cNvPr id="69649" name="Group 15"/>
                <p:cNvGrpSpPr>
                  <a:grpSpLocks/>
                </p:cNvGrpSpPr>
                <p:nvPr/>
              </p:nvGrpSpPr>
              <p:grpSpPr bwMode="auto">
                <a:xfrm>
                  <a:off x="657" y="890"/>
                  <a:ext cx="4723" cy="725"/>
                  <a:chOff x="657" y="890"/>
                  <a:chExt cx="4723" cy="725"/>
                </a:xfrm>
              </p:grpSpPr>
              <p:sp>
                <p:nvSpPr>
                  <p:cNvPr id="6965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981"/>
                    <a:ext cx="200" cy="4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kumimoji="1" lang="ru-RU" altLang="ru-RU" sz="3600" b="1">
                        <a:solidFill>
                          <a:srgbClr val="FF0000"/>
                        </a:solidFill>
                        <a:latin typeface="Arial" charset="0"/>
                      </a:rPr>
                      <a:t>_</a:t>
                    </a:r>
                  </a:p>
                </p:txBody>
              </p:sp>
              <p:grpSp>
                <p:nvGrpSpPr>
                  <p:cNvPr id="6965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657" y="890"/>
                    <a:ext cx="4723" cy="725"/>
                    <a:chOff x="657" y="890"/>
                    <a:chExt cx="4723" cy="725"/>
                  </a:xfrm>
                </p:grpSpPr>
                <p:sp>
                  <p:nvSpPr>
                    <p:cNvPr id="69652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01" y="1071"/>
                      <a:ext cx="200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kumimoji="1" lang="ru-RU" altLang="ru-RU" sz="3600" b="1">
                          <a:latin typeface="Arial" charset="0"/>
                        </a:rPr>
                        <a:t>=</a:t>
                      </a:r>
                    </a:p>
                  </p:txBody>
                </p:sp>
                <p:grpSp>
                  <p:nvGrpSpPr>
                    <p:cNvPr id="69653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7" y="890"/>
                      <a:ext cx="4723" cy="725"/>
                      <a:chOff x="657" y="890"/>
                      <a:chExt cx="4723" cy="725"/>
                    </a:xfrm>
                  </p:grpSpPr>
                  <p:sp>
                    <p:nvSpPr>
                      <p:cNvPr id="69654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3" y="1071"/>
                        <a:ext cx="267" cy="349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ru-RU" altLang="ru-RU" sz="180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69655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7" y="890"/>
                        <a:ext cx="4723" cy="725"/>
                        <a:chOff x="930" y="2976"/>
                        <a:chExt cx="4723" cy="725"/>
                      </a:xfrm>
                    </p:grpSpPr>
                    <p:sp>
                      <p:nvSpPr>
                        <p:cNvPr id="69656" name="Text Box 2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8" y="3203"/>
                          <a:ext cx="200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3600" b="1">
                              <a:latin typeface="Arial" charset="0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69657" name="AutoShap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0" y="3158"/>
                          <a:ext cx="266" cy="348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658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1" y="3203"/>
                          <a:ext cx="266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659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3152" y="3067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  <p:sp>
                      <p:nvSpPr>
                        <p:cNvPr id="69660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11" y="2976"/>
                          <a:ext cx="19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69661" name="Text Box 2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0" y="2976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  <p:sp>
                      <p:nvSpPr>
                        <p:cNvPr id="69662" name="Text Box 2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37" y="2976"/>
                          <a:ext cx="199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3</a:t>
                          </a:r>
                        </a:p>
                      </p:txBody>
                    </p:sp>
                    <p:sp>
                      <p:nvSpPr>
                        <p:cNvPr id="69663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81" y="3158"/>
                          <a:ext cx="267" cy="348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664" name="Text Box 3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653" y="3067"/>
                          <a:ext cx="200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3600" b="1">
                              <a:solidFill>
                                <a:srgbClr val="FF0000"/>
                              </a:solidFill>
                              <a:latin typeface="Arial" charset="0"/>
                            </a:rPr>
                            <a:t>_</a:t>
                          </a:r>
                        </a:p>
                      </p:txBody>
                    </p:sp>
                    <p:sp>
                      <p:nvSpPr>
                        <p:cNvPr id="69665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51" y="3022"/>
                          <a:ext cx="200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69666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39" y="3022"/>
                          <a:ext cx="200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2800" b="1">
                              <a:latin typeface="Arial" charset="0"/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69667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77" y="3339"/>
                          <a:ext cx="67" cy="70"/>
                        </a:xfrm>
                        <a:prstGeom prst="ellipse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668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4" y="3294"/>
                          <a:ext cx="67" cy="70"/>
                        </a:xfrm>
                        <a:prstGeom prst="ellipse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669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65" y="3203"/>
                          <a:ext cx="265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670" name="AutoShap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05" y="3158"/>
                          <a:ext cx="267" cy="349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671" name="AutoShape 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68" y="3203"/>
                          <a:ext cx="265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672" name="AutoShape 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57" y="3203"/>
                          <a:ext cx="265" cy="313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ru-RU" altLang="ru-RU" sz="1800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69673" name="Text Box 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740" y="3113"/>
                          <a:ext cx="200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3600" b="1">
                              <a:latin typeface="Arial" charset="0"/>
                            </a:rPr>
                            <a:t>+</a:t>
                          </a:r>
                        </a:p>
                      </p:txBody>
                    </p:sp>
                    <p:sp>
                      <p:nvSpPr>
                        <p:cNvPr id="69674" name="Text Box 4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34" y="2976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  <p:sp>
                      <p:nvSpPr>
                        <p:cNvPr id="69675" name="Text Box 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0800000">
                          <a:off x="5420" y="3067"/>
                          <a:ext cx="233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kumimoji="1" lang="ru-RU" altLang="ru-RU" sz="6000">
                              <a:latin typeface="Arial" charset="0"/>
                            </a:rPr>
                            <a:t>(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aphicFrame>
        <p:nvGraphicFramePr>
          <p:cNvPr id="80938" name="Object 42"/>
          <p:cNvGraphicFramePr>
            <a:graphicFrameLocks noChangeAspect="1"/>
          </p:cNvGraphicFramePr>
          <p:nvPr/>
        </p:nvGraphicFramePr>
        <p:xfrm>
          <a:off x="827088" y="1916113"/>
          <a:ext cx="79216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8" name="Формула" r:id="rId9" imgW="2105146" imgH="171450" progId="Equation.3">
                  <p:embed/>
                </p:oleObj>
              </mc:Choice>
              <mc:Fallback>
                <p:oleObj name="Формула" r:id="rId9" imgW="2105146" imgH="17145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16113"/>
                        <a:ext cx="79216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40" name="Object 44"/>
          <p:cNvGraphicFramePr>
            <a:graphicFrameLocks noChangeAspect="1"/>
          </p:cNvGraphicFramePr>
          <p:nvPr/>
        </p:nvGraphicFramePr>
        <p:xfrm>
          <a:off x="900113" y="3213100"/>
          <a:ext cx="64801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9" name="Формула" r:id="rId11" imgW="1666990" imgH="171450" progId="Equation.3">
                  <p:embed/>
                </p:oleObj>
              </mc:Choice>
              <mc:Fallback>
                <p:oleObj name="Формула" r:id="rId11" imgW="1666990" imgH="17145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6480175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3" descr="спираль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№906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7DD95-5B22-4F47-9432-63A839D8F982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  <p:graphicFrame>
        <p:nvGraphicFramePr>
          <p:cNvPr id="70661" name="Object 6"/>
          <p:cNvGraphicFramePr>
            <a:graphicFrameLocks noChangeAspect="1"/>
          </p:cNvGraphicFramePr>
          <p:nvPr/>
        </p:nvGraphicFramePr>
        <p:xfrm>
          <a:off x="827088" y="1412875"/>
          <a:ext cx="14319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Формула" r:id="rId4" imgW="523788" imgH="142830" progId="Equation.3">
                  <p:embed/>
                </p:oleObj>
              </mc:Choice>
              <mc:Fallback>
                <p:oleObj name="Формула" r:id="rId4" imgW="523788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12875"/>
                        <a:ext cx="14319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3"/>
          <p:cNvGraphicFramePr>
            <a:graphicFrameLocks noChangeAspect="1"/>
          </p:cNvGraphicFramePr>
          <p:nvPr/>
        </p:nvGraphicFramePr>
        <p:xfrm>
          <a:off x="796925" y="2095500"/>
          <a:ext cx="14938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Формула" r:id="rId6" imgW="552422" imgH="171450" progId="Equation.3">
                  <p:embed/>
                </p:oleObj>
              </mc:Choice>
              <mc:Fallback>
                <p:oleObj name="Формула" r:id="rId6" imgW="552422" imgH="1714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095500"/>
                        <a:ext cx="14938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755650" y="2924175"/>
          <a:ext cx="14319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Формула" r:id="rId8" imgW="523788" imgH="142830" progId="Equation.3">
                  <p:embed/>
                </p:oleObj>
              </mc:Choice>
              <mc:Fallback>
                <p:oleObj name="Формула" r:id="rId8" imgW="523788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24175"/>
                        <a:ext cx="14319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684213" y="3789363"/>
          <a:ext cx="16192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Формула" r:id="rId10" imgW="599965" imgH="142830" progId="Equation.3">
                  <p:embed/>
                </p:oleObj>
              </mc:Choice>
              <mc:Fallback>
                <p:oleObj name="Формула" r:id="rId10" imgW="599965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89363"/>
                        <a:ext cx="16192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971550" y="4581525"/>
          <a:ext cx="12144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Формула" r:id="rId12" imgW="438156" imgH="171450" progId="Equation.3">
                  <p:embed/>
                </p:oleObj>
              </mc:Choice>
              <mc:Fallback>
                <p:oleObj name="Формула" r:id="rId12" imgW="438156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81525"/>
                        <a:ext cx="12144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971550" y="5373688"/>
          <a:ext cx="11826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Формула" r:id="rId14" imgW="428701" imgH="142830" progId="Equation.3">
                  <p:embed/>
                </p:oleObj>
              </mc:Choice>
              <mc:Fallback>
                <p:oleObj name="Формула" r:id="rId14" imgW="428701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373688"/>
                        <a:ext cx="11826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2566988" y="1412875"/>
          <a:ext cx="10906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Формула" r:id="rId16" imgW="390612" imgH="142830" progId="Equation.3">
                  <p:embed/>
                </p:oleObj>
              </mc:Choice>
              <mc:Fallback>
                <p:oleObj name="Формула" r:id="rId16" imgW="390612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412875"/>
                        <a:ext cx="10906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2411413" y="2133600"/>
          <a:ext cx="11525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Формула" r:id="rId18" imgW="409522" imgH="142830" progId="Equation.3">
                  <p:embed/>
                </p:oleObj>
              </mc:Choice>
              <mc:Fallback>
                <p:oleObj name="Формула" r:id="rId18" imgW="409522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133600"/>
                        <a:ext cx="11525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9" name="Object 13"/>
          <p:cNvGraphicFramePr>
            <a:graphicFrameLocks noChangeAspect="1"/>
          </p:cNvGraphicFramePr>
          <p:nvPr/>
        </p:nvGraphicFramePr>
        <p:xfrm>
          <a:off x="2441575" y="2924175"/>
          <a:ext cx="10906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Формула" r:id="rId20" imgW="390612" imgH="142830" progId="Equation.3">
                  <p:embed/>
                </p:oleObj>
              </mc:Choice>
              <mc:Fallback>
                <p:oleObj name="Формула" r:id="rId20" imgW="390612" imgH="1428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2924175"/>
                        <a:ext cx="10906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0" name="Object 14"/>
          <p:cNvGraphicFramePr>
            <a:graphicFrameLocks noChangeAspect="1"/>
          </p:cNvGraphicFramePr>
          <p:nvPr/>
        </p:nvGraphicFramePr>
        <p:xfrm>
          <a:off x="2484438" y="3789363"/>
          <a:ext cx="10588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9" name="Формула" r:id="rId22" imgW="371433" imgH="142830" progId="Equation.3">
                  <p:embed/>
                </p:oleObj>
              </mc:Choice>
              <mc:Fallback>
                <p:oleObj name="Формула" r:id="rId22" imgW="371433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789363"/>
                        <a:ext cx="10588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1" name="Object 15"/>
          <p:cNvGraphicFramePr>
            <a:graphicFrameLocks noChangeAspect="1"/>
          </p:cNvGraphicFramePr>
          <p:nvPr/>
        </p:nvGraphicFramePr>
        <p:xfrm>
          <a:off x="2411413" y="4652963"/>
          <a:ext cx="10255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Формула" r:id="rId24" imgW="361978" imgH="142830" progId="Equation.3">
                  <p:embed/>
                </p:oleObj>
              </mc:Choice>
              <mc:Fallback>
                <p:oleObj name="Формула" r:id="rId24" imgW="361978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652963"/>
                        <a:ext cx="10255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2" name="Object 16"/>
          <p:cNvGraphicFramePr>
            <a:graphicFrameLocks noChangeAspect="1"/>
          </p:cNvGraphicFramePr>
          <p:nvPr/>
        </p:nvGraphicFramePr>
        <p:xfrm>
          <a:off x="2344738" y="5445125"/>
          <a:ext cx="99536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1" name="Формула" r:id="rId26" imgW="352523" imgH="142830" progId="Equation.3">
                  <p:embed/>
                </p:oleObj>
              </mc:Choice>
              <mc:Fallback>
                <p:oleObj name="Формула" r:id="rId26" imgW="352523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5445125"/>
                        <a:ext cx="99536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3708400" y="1341438"/>
          <a:ext cx="2149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2" name="Формула" r:id="rId28" imgW="819043" imgH="171450" progId="Equation.3">
                  <p:embed/>
                </p:oleObj>
              </mc:Choice>
              <mc:Fallback>
                <p:oleObj name="Формула" r:id="rId28" imgW="819043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341438"/>
                        <a:ext cx="2149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3733800" y="2060575"/>
          <a:ext cx="22415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3" name="Формула" r:id="rId30" imgW="857132" imgH="171450" progId="Equation.3">
                  <p:embed/>
                </p:oleObj>
              </mc:Choice>
              <mc:Fallback>
                <p:oleObj name="Формула" r:id="rId30" imgW="857132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60575"/>
                        <a:ext cx="22415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3635375" y="2852738"/>
          <a:ext cx="21193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4" name="Формула" r:id="rId32" imgW="809588" imgH="171450" progId="Equation.3">
                  <p:embed/>
                </p:oleObj>
              </mc:Choice>
              <mc:Fallback>
                <p:oleObj name="Формула" r:id="rId32" imgW="809588" imgH="17145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852738"/>
                        <a:ext cx="21193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3635375" y="3716338"/>
          <a:ext cx="2149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Формула" r:id="rId34" imgW="819043" imgH="171450" progId="Equation.3">
                  <p:embed/>
                </p:oleObj>
              </mc:Choice>
              <mc:Fallback>
                <p:oleObj name="Формула" r:id="rId34" imgW="819043" imgH="17145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716338"/>
                        <a:ext cx="2149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/>
        </p:nvGraphicFramePr>
        <p:xfrm>
          <a:off x="3708400" y="4581525"/>
          <a:ext cx="17446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name="Формула" r:id="rId36" imgW="657233" imgH="171450" progId="Equation.3">
                  <p:embed/>
                </p:oleObj>
              </mc:Choice>
              <mc:Fallback>
                <p:oleObj name="Формула" r:id="rId36" imgW="657233" imgH="17145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581525"/>
                        <a:ext cx="17446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2"/>
          <p:cNvGraphicFramePr>
            <a:graphicFrameLocks noChangeAspect="1"/>
          </p:cNvGraphicFramePr>
          <p:nvPr/>
        </p:nvGraphicFramePr>
        <p:xfrm>
          <a:off x="3492500" y="5373688"/>
          <a:ext cx="1682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Формула" r:id="rId38" imgW="628599" imgH="171450" progId="Equation.3">
                  <p:embed/>
                </p:oleObj>
              </mc:Choice>
              <mc:Fallback>
                <p:oleObj name="Формула" r:id="rId38" imgW="628599" imgH="17145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373688"/>
                        <a:ext cx="16827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3" descr="спираль"/>
          <p:cNvPicPr>
            <a:picLocks noChangeAspect="1" noChangeArrowheads="1"/>
          </p:cNvPicPr>
          <p:nvPr/>
        </p:nvPicPr>
        <p:blipFill>
          <a:blip r:embed="rId4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№907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4FC4-65E4-4EF6-BE4A-5F6E9FDDF9AA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857250" y="1412875"/>
          <a:ext cx="13700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Формула" r:id="rId5" imgW="504878" imgH="142830" progId="Equation.3">
                  <p:embed/>
                </p:oleObj>
              </mc:Choice>
              <mc:Fallback>
                <p:oleObj name="Формула" r:id="rId5" imgW="504878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412875"/>
                        <a:ext cx="13700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042988" y="2133600"/>
          <a:ext cx="1619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Формула" r:id="rId7" imgW="599965" imgH="171450" progId="Equation.3">
                  <p:embed/>
                </p:oleObj>
              </mc:Choice>
              <mc:Fallback>
                <p:oleObj name="Формула" r:id="rId7" imgW="599965" imgH="1714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1619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971550" y="36449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1" name="Формула" r:id="rId9" imgW="847677" imgH="180900" progId="Equation.3">
                  <p:embed/>
                </p:oleObj>
              </mc:Choice>
              <mc:Fallback>
                <p:oleObj name="Формула" r:id="rId9" imgW="847677" imgH="180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6449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208213" y="1374775"/>
          <a:ext cx="18081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Формула" r:id="rId11" imgW="676143" imgH="171450" progId="Equation.3">
                  <p:embed/>
                </p:oleObj>
              </mc:Choice>
              <mc:Fallback>
                <p:oleObj name="Формула" r:id="rId11" imgW="676143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374775"/>
                        <a:ext cx="180816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005263" y="1412875"/>
          <a:ext cx="12144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Формула" r:id="rId13" imgW="438156" imgH="142830" progId="Equation.3">
                  <p:embed/>
                </p:oleObj>
              </mc:Choice>
              <mc:Fallback>
                <p:oleObj name="Формула" r:id="rId13" imgW="438156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1412875"/>
                        <a:ext cx="121443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5251450" y="1341438"/>
          <a:ext cx="20859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Формула" r:id="rId15" imgW="790679" imgH="171450" progId="Equation.3">
                  <p:embed/>
                </p:oleObj>
              </mc:Choice>
              <mc:Fallback>
                <p:oleObj name="Формула" r:id="rId15" imgW="790679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1341438"/>
                        <a:ext cx="20859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1" name="Object 9"/>
          <p:cNvGraphicFramePr>
            <a:graphicFrameLocks noChangeAspect="1"/>
          </p:cNvGraphicFramePr>
          <p:nvPr/>
        </p:nvGraphicFramePr>
        <p:xfrm>
          <a:off x="2555875" y="2133600"/>
          <a:ext cx="16525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Формула" r:id="rId17" imgW="619145" imgH="171450" progId="Equation.3">
                  <p:embed/>
                </p:oleObj>
              </mc:Choice>
              <mc:Fallback>
                <p:oleObj name="Формула" r:id="rId17" imgW="619145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133600"/>
                        <a:ext cx="16525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284663" y="2205038"/>
          <a:ext cx="12144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Формула" r:id="rId19" imgW="438156" imgH="142830" progId="Equation.3">
                  <p:embed/>
                </p:oleObj>
              </mc:Choice>
              <mc:Fallback>
                <p:oleObj name="Формула" r:id="rId19" imgW="438156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5038"/>
                        <a:ext cx="121443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5651500" y="2133600"/>
          <a:ext cx="20859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Формула" r:id="rId21" imgW="790679" imgH="171450" progId="Equation.3">
                  <p:embed/>
                </p:oleObj>
              </mc:Choice>
              <mc:Fallback>
                <p:oleObj name="Формула" r:id="rId21" imgW="790679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133600"/>
                        <a:ext cx="20859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925513" y="2940050"/>
          <a:ext cx="14636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8" name="Формула" r:id="rId23" imgW="542967" imgH="180900" progId="Equation.3">
                  <p:embed/>
                </p:oleObj>
              </mc:Choice>
              <mc:Fallback>
                <p:oleObj name="Формула" r:id="rId23" imgW="542967" imgH="180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2940050"/>
                        <a:ext cx="14636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2438400" y="2905125"/>
          <a:ext cx="19018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Формула" r:id="rId25" imgW="714502" imgH="180900" progId="Equation.3">
                  <p:embed/>
                </p:oleObj>
              </mc:Choice>
              <mc:Fallback>
                <p:oleObj name="Формула" r:id="rId25" imgW="714502" imgH="180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05125"/>
                        <a:ext cx="19018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4454525" y="2886075"/>
          <a:ext cx="1308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name="Формула" r:id="rId27" imgW="476244" imgH="171450" progId="Equation.3">
                  <p:embed/>
                </p:oleObj>
              </mc:Choice>
              <mc:Fallback>
                <p:oleObj name="Формула" r:id="rId27" imgW="476244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525" y="2886075"/>
                        <a:ext cx="1308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5899150" y="2833688"/>
          <a:ext cx="2022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Формула" r:id="rId29" imgW="771500" imgH="180900" progId="Equation.3">
                  <p:embed/>
                </p:oleObj>
              </mc:Choice>
              <mc:Fallback>
                <p:oleObj name="Формула" r:id="rId29" imgW="771500" imgH="180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2833688"/>
                        <a:ext cx="20224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3132138" y="3644900"/>
          <a:ext cx="215265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Формула" r:id="rId31" imgW="819043" imgH="180900" progId="Equation.3">
                  <p:embed/>
                </p:oleObj>
              </mc:Choice>
              <mc:Fallback>
                <p:oleObj name="Формула" r:id="rId31" imgW="819043" imgH="180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644900"/>
                        <a:ext cx="215265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5219700" y="3644900"/>
          <a:ext cx="15255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Формула" r:id="rId33" imgW="561877" imgH="171450" progId="Equation.3">
                  <p:embed/>
                </p:oleObj>
              </mc:Choice>
              <mc:Fallback>
                <p:oleObj name="Формула" r:id="rId33" imgW="561877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644900"/>
                        <a:ext cx="15255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6810375" y="3644900"/>
          <a:ext cx="23336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Формула" r:id="rId35" imgW="895221" imgH="171450" progId="Equation.3">
                  <p:embed/>
                </p:oleObj>
              </mc:Choice>
              <mc:Fallback>
                <p:oleObj name="Формула" r:id="rId35" imgW="895221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3644900"/>
                        <a:ext cx="23336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0" y="4508500"/>
          <a:ext cx="23050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Формула" r:id="rId37" imgW="885766" imgH="142830" progId="Equation.3">
                  <p:embed/>
                </p:oleObj>
              </mc:Choice>
              <mc:Fallback>
                <p:oleObj name="Формула" r:id="rId37" imgW="885766" imgH="1428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08500"/>
                        <a:ext cx="23050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/>
        </p:nvGraphicFramePr>
        <p:xfrm>
          <a:off x="2268538" y="4508500"/>
          <a:ext cx="23050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6" name="Формула" r:id="rId39" imgW="885766" imgH="171450" progId="Equation.3">
                  <p:embed/>
                </p:oleObj>
              </mc:Choice>
              <mc:Fallback>
                <p:oleObj name="Формула" r:id="rId39" imgW="885766" imgH="17145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508500"/>
                        <a:ext cx="23050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/>
        </p:nvGraphicFramePr>
        <p:xfrm>
          <a:off x="4356100" y="4581525"/>
          <a:ext cx="1431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7" name="Формула" r:id="rId41" imgW="523788" imgH="142830" progId="Equation.3">
                  <p:embed/>
                </p:oleObj>
              </mc:Choice>
              <mc:Fallback>
                <p:oleObj name="Формула" r:id="rId41" imgW="523788" imgH="1428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581525"/>
                        <a:ext cx="14319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5937250" y="4581525"/>
          <a:ext cx="3206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8" name="Формула" r:id="rId43" imgW="1247744" imgH="171450" progId="Equation.3">
                  <p:embed/>
                </p:oleObj>
              </mc:Choice>
              <mc:Fallback>
                <p:oleObj name="Формула" r:id="rId43" imgW="1247744" imgH="17145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4581525"/>
                        <a:ext cx="32067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/>
        </p:nvGraphicFramePr>
        <p:xfrm>
          <a:off x="0" y="5300663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9" name="Формула" r:id="rId45" imgW="847677" imgH="180900" progId="Equation.3">
                  <p:embed/>
                </p:oleObj>
              </mc:Choice>
              <mc:Fallback>
                <p:oleObj name="Формула" r:id="rId45" imgW="847677" imgH="1809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00663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4"/>
          <p:cNvGraphicFramePr>
            <a:graphicFrameLocks noChangeAspect="1"/>
          </p:cNvGraphicFramePr>
          <p:nvPr/>
        </p:nvGraphicFramePr>
        <p:xfrm>
          <a:off x="2195513" y="5300663"/>
          <a:ext cx="24003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0" name="Формула" r:id="rId47" imgW="923855" imgH="180900" progId="Equation.3">
                  <p:embed/>
                </p:oleObj>
              </mc:Choice>
              <mc:Fallback>
                <p:oleObj name="Формула" r:id="rId47" imgW="923855" imgH="1809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300663"/>
                        <a:ext cx="24003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6"/>
          <p:cNvGraphicFramePr>
            <a:graphicFrameLocks noChangeAspect="1"/>
          </p:cNvGraphicFramePr>
          <p:nvPr/>
        </p:nvGraphicFramePr>
        <p:xfrm>
          <a:off x="6311900" y="5300663"/>
          <a:ext cx="28321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1" name="Формула" r:id="rId49" imgW="1095389" imgH="180900" progId="Equation.3">
                  <p:embed/>
                </p:oleObj>
              </mc:Choice>
              <mc:Fallback>
                <p:oleObj name="Формула" r:id="rId49" imgW="1095389" imgH="1809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300663"/>
                        <a:ext cx="28321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7"/>
          <p:cNvGraphicFramePr>
            <a:graphicFrameLocks noChangeAspect="1"/>
          </p:cNvGraphicFramePr>
          <p:nvPr/>
        </p:nvGraphicFramePr>
        <p:xfrm>
          <a:off x="4500563" y="5300663"/>
          <a:ext cx="18081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2" name="Формула" r:id="rId51" imgW="676143" imgH="171450" progId="Equation.3">
                  <p:embed/>
                </p:oleObj>
              </mc:Choice>
              <mc:Fallback>
                <p:oleObj name="Формула" r:id="rId51" imgW="676143" imgH="17145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5300663"/>
                        <a:ext cx="180816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№908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1A468-CF5C-44E8-81CC-CB3B967A62FF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73125" y="1412875"/>
          <a:ext cx="13382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Формула" r:id="rId5" imgW="485699" imgH="142830" progId="Equation.3">
                  <p:embed/>
                </p:oleObj>
              </mc:Choice>
              <mc:Fallback>
                <p:oleObj name="Формула" r:id="rId5" imgW="485699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412875"/>
                        <a:ext cx="13382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555875" y="1484313"/>
          <a:ext cx="11525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Формула" r:id="rId7" imgW="409522" imgH="142830" progId="Equation.3">
                  <p:embed/>
                </p:oleObj>
              </mc:Choice>
              <mc:Fallback>
                <p:oleObj name="Формула" r:id="rId7" imgW="409522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484313"/>
                        <a:ext cx="11525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835400" y="1412875"/>
          <a:ext cx="21177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Формула" r:id="rId9" imgW="809588" imgH="171450" progId="Equation.3">
                  <p:embed/>
                </p:oleObj>
              </mc:Choice>
              <mc:Fallback>
                <p:oleObj name="Формула" r:id="rId9" imgW="809588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1412875"/>
                        <a:ext cx="21177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827088" y="2276475"/>
          <a:ext cx="14319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7" name="Формула" r:id="rId11" imgW="523788" imgH="142830" progId="Equation.3">
                  <p:embed/>
                </p:oleObj>
              </mc:Choice>
              <mc:Fallback>
                <p:oleObj name="Формула" r:id="rId11" imgW="523788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6475"/>
                        <a:ext cx="14319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2484438" y="2349500"/>
          <a:ext cx="10271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8" name="Формула" r:id="rId13" imgW="361978" imgH="142830" progId="Equation.3">
                  <p:embed/>
                </p:oleObj>
              </mc:Choice>
              <mc:Fallback>
                <p:oleObj name="Формула" r:id="rId13" imgW="361978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349500"/>
                        <a:ext cx="10271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851275" y="2349500"/>
          <a:ext cx="18684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9" name="Формула" r:id="rId15" imgW="704777" imgH="171450" progId="Equation.3">
                  <p:embed/>
                </p:oleObj>
              </mc:Choice>
              <mc:Fallback>
                <p:oleObj name="Формула" r:id="rId15" imgW="704777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349500"/>
                        <a:ext cx="18684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639763" y="3106738"/>
          <a:ext cx="15890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Формула" r:id="rId17" imgW="590511" imgH="142830" progId="Equation.3">
                  <p:embed/>
                </p:oleObj>
              </mc:Choice>
              <mc:Fallback>
                <p:oleObj name="Формула" r:id="rId17" imgW="590511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106738"/>
                        <a:ext cx="15890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2176463" y="3141663"/>
          <a:ext cx="12112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Формула" r:id="rId19" imgW="438156" imgH="142830" progId="Equation.3">
                  <p:embed/>
                </p:oleObj>
              </mc:Choice>
              <mc:Fallback>
                <p:oleObj name="Формула" r:id="rId19" imgW="438156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3141663"/>
                        <a:ext cx="12112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3306763" y="3068638"/>
          <a:ext cx="22415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2" name="Формула" r:id="rId21" imgW="857132" imgH="171450" progId="Equation.3">
                  <p:embed/>
                </p:oleObj>
              </mc:Choice>
              <mc:Fallback>
                <p:oleObj name="Формула" r:id="rId21" imgW="857132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3068638"/>
                        <a:ext cx="22415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827088" y="3789363"/>
          <a:ext cx="14636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3" name="Формула" r:id="rId23" imgW="542967" imgH="180900" progId="Equation.3">
                  <p:embed/>
                </p:oleObj>
              </mc:Choice>
              <mc:Fallback>
                <p:oleObj name="Формула" r:id="rId23" imgW="542967" imgH="180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89363"/>
                        <a:ext cx="14636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3800475" y="3789363"/>
          <a:ext cx="22717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4" name="Формула" r:id="rId25" imgW="866857" imgH="180900" progId="Equation.3">
                  <p:embed/>
                </p:oleObj>
              </mc:Choice>
              <mc:Fallback>
                <p:oleObj name="Формула" r:id="rId25" imgW="866857" imgH="180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789363"/>
                        <a:ext cx="22717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2427288" y="3860800"/>
          <a:ext cx="1276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5" name="Формула" r:id="rId27" imgW="466790" imgH="171450" progId="Equation.3">
                  <p:embed/>
                </p:oleObj>
              </mc:Choice>
              <mc:Fallback>
                <p:oleObj name="Формула" r:id="rId27" imgW="466790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3860800"/>
                        <a:ext cx="1276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885825" y="4652963"/>
          <a:ext cx="19002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6" name="Формула" r:id="rId29" imgW="714502" imgH="142830" progId="Equation.3">
                  <p:embed/>
                </p:oleObj>
              </mc:Choice>
              <mc:Fallback>
                <p:oleObj name="Формула" r:id="rId29" imgW="714502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4652963"/>
                        <a:ext cx="19002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2843213" y="4724400"/>
          <a:ext cx="13398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Формула" r:id="rId31" imgW="485699" imgH="142830" progId="Equation.3">
                  <p:embed/>
                </p:oleObj>
              </mc:Choice>
              <mc:Fallback>
                <p:oleObj name="Формула" r:id="rId31" imgW="485699" imgH="1428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724400"/>
                        <a:ext cx="13398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4040188" y="4652963"/>
          <a:ext cx="24606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Формула" r:id="rId33" imgW="943034" imgH="171450" progId="Equation.3">
                  <p:embed/>
                </p:oleObj>
              </mc:Choice>
              <mc:Fallback>
                <p:oleObj name="Формула" r:id="rId33" imgW="943034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4652963"/>
                        <a:ext cx="24606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№909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601C9-88BE-4164-82A9-3202297F6A57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811213" y="1374775"/>
          <a:ext cx="14636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3" name="Формула" r:id="rId5" imgW="542967" imgH="171450" progId="Equation.3">
                  <p:embed/>
                </p:oleObj>
              </mc:Choice>
              <mc:Fallback>
                <p:oleObj name="Формула" r:id="rId5" imgW="542967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374775"/>
                        <a:ext cx="14636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149975" y="1412875"/>
          <a:ext cx="23050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4" name="Формула" r:id="rId7" imgW="885766" imgH="171450" progId="Equation.3">
                  <p:embed/>
                </p:oleObj>
              </mc:Choice>
              <mc:Fallback>
                <p:oleObj name="Формула" r:id="rId7" imgW="885766" imgH="171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1412875"/>
                        <a:ext cx="23050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195513" y="1412875"/>
          <a:ext cx="21193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5" name="Формула" r:id="rId9" imgW="809588" imgH="171450" progId="Equation.3">
                  <p:embed/>
                </p:oleObj>
              </mc:Choice>
              <mc:Fallback>
                <p:oleObj name="Формула" r:id="rId9" imgW="809588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12875"/>
                        <a:ext cx="21193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699000" y="1412875"/>
          <a:ext cx="14335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6" name="Формула" r:id="rId11" imgW="523788" imgH="171450" progId="Equation.3">
                  <p:embed/>
                </p:oleObj>
              </mc:Choice>
              <mc:Fallback>
                <p:oleObj name="Формула" r:id="rId11" imgW="523788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1412875"/>
                        <a:ext cx="14335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755650" y="2205038"/>
          <a:ext cx="14319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name="Формула" r:id="rId13" imgW="523788" imgH="142830" progId="Equation.3">
                  <p:embed/>
                </p:oleObj>
              </mc:Choice>
              <mc:Fallback>
                <p:oleObj name="Формула" r:id="rId13" imgW="523788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05038"/>
                        <a:ext cx="14319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268538" y="2205038"/>
          <a:ext cx="18383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8" name="Формула" r:id="rId15" imgW="695322" imgH="171450" progId="Equation.3">
                  <p:embed/>
                </p:oleObj>
              </mc:Choice>
              <mc:Fallback>
                <p:oleObj name="Формула" r:id="rId15" imgW="695322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205038"/>
                        <a:ext cx="18383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4284663" y="2205038"/>
          <a:ext cx="12461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9" name="Формула" r:id="rId17" imgW="447610" imgH="171450" progId="Equation.3">
                  <p:embed/>
                </p:oleObj>
              </mc:Choice>
              <mc:Fallback>
                <p:oleObj name="Формула" r:id="rId17" imgW="447610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5038"/>
                        <a:ext cx="12461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5651500" y="2205038"/>
          <a:ext cx="22748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0" name="Формула" r:id="rId19" imgW="866857" imgH="171450" progId="Equation.3">
                  <p:embed/>
                </p:oleObj>
              </mc:Choice>
              <mc:Fallback>
                <p:oleObj name="Формула" r:id="rId19" imgW="866857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205038"/>
                        <a:ext cx="22748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725488" y="3106738"/>
          <a:ext cx="15255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Формула" r:id="rId21" imgW="561877" imgH="142830" progId="Equation.3">
                  <p:embed/>
                </p:oleObj>
              </mc:Choice>
              <mc:Fallback>
                <p:oleObj name="Формула" r:id="rId21" imgW="561877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3106738"/>
                        <a:ext cx="15255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2308225" y="2997200"/>
          <a:ext cx="21828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Формула" r:id="rId23" imgW="828768" imgH="171450" progId="Equation.3">
                  <p:embed/>
                </p:oleObj>
              </mc:Choice>
              <mc:Fallback>
                <p:oleObj name="Формула" r:id="rId23" imgW="828768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2997200"/>
                        <a:ext cx="21828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4633913" y="3068638"/>
          <a:ext cx="1308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Формула" r:id="rId25" imgW="476244" imgH="171450" progId="Equation.3">
                  <p:embed/>
                </p:oleObj>
              </mc:Choice>
              <mc:Fallback>
                <p:oleObj name="Формула" r:id="rId25" imgW="476244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3068638"/>
                        <a:ext cx="1308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6022975" y="2997200"/>
          <a:ext cx="24304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Формула" r:id="rId27" imgW="933579" imgH="171450" progId="Equation.3">
                  <p:embed/>
                </p:oleObj>
              </mc:Choice>
              <mc:Fallback>
                <p:oleObj name="Формула" r:id="rId27" imgW="933579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975" y="2997200"/>
                        <a:ext cx="24304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914400" y="3822700"/>
          <a:ext cx="14954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Формула" r:id="rId29" imgW="552422" imgH="171450" progId="Equation.3">
                  <p:embed/>
                </p:oleObj>
              </mc:Choice>
              <mc:Fallback>
                <p:oleObj name="Формула" r:id="rId29" imgW="552422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22700"/>
                        <a:ext cx="14954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2541588" y="3860800"/>
          <a:ext cx="2149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6" name="Формула" r:id="rId31" imgW="819043" imgH="171450" progId="Equation.3">
                  <p:embed/>
                </p:oleObj>
              </mc:Choice>
              <mc:Fallback>
                <p:oleObj name="Формула" r:id="rId31" imgW="819043" imgH="17145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3860800"/>
                        <a:ext cx="2149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4702175" y="3860800"/>
          <a:ext cx="14636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7" name="Формула" r:id="rId33" imgW="542967" imgH="171450" progId="Equation.3">
                  <p:embed/>
                </p:oleObj>
              </mc:Choice>
              <mc:Fallback>
                <p:oleObj name="Формула" r:id="rId33" imgW="542967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3860800"/>
                        <a:ext cx="14636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6111875" y="3860800"/>
          <a:ext cx="2397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8" name="Формула" r:id="rId35" imgW="923855" imgH="171450" progId="Equation.3">
                  <p:embed/>
                </p:oleObj>
              </mc:Choice>
              <mc:Fallback>
                <p:oleObj name="Формула" r:id="rId35" imgW="923855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3860800"/>
                        <a:ext cx="2397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1003300" y="4762500"/>
          <a:ext cx="14319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Формула" r:id="rId37" imgW="523788" imgH="142830" progId="Equation.3">
                  <p:embed/>
                </p:oleObj>
              </mc:Choice>
              <mc:Fallback>
                <p:oleObj name="Формула" r:id="rId37" imgW="523788" imgH="1428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762500"/>
                        <a:ext cx="14319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/>
        </p:nvGraphicFramePr>
        <p:xfrm>
          <a:off x="2581275" y="4724400"/>
          <a:ext cx="22431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0" name="Формула" r:id="rId39" imgW="857132" imgH="171450" progId="Equation.3">
                  <p:embed/>
                </p:oleObj>
              </mc:Choice>
              <mc:Fallback>
                <p:oleObj name="Формула" r:id="rId39" imgW="857132" imgH="17145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4724400"/>
                        <a:ext cx="22431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/>
        </p:nvGraphicFramePr>
        <p:xfrm>
          <a:off x="4819650" y="4652963"/>
          <a:ext cx="14001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1" name="Формула" r:id="rId41" imgW="514333" imgH="171450" progId="Equation.3">
                  <p:embed/>
                </p:oleObj>
              </mc:Choice>
              <mc:Fallback>
                <p:oleObj name="Формула" r:id="rId41" imgW="514333" imgH="17145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652963"/>
                        <a:ext cx="14001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6300788" y="4581525"/>
          <a:ext cx="2397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2" name="Формула" r:id="rId43" imgW="923855" imgH="171450" progId="Equation.3">
                  <p:embed/>
                </p:oleObj>
              </mc:Choice>
              <mc:Fallback>
                <p:oleObj name="Формула" r:id="rId43" imgW="923855" imgH="17145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581525"/>
                        <a:ext cx="2397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№910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E9FF2-B69C-4D5C-8C81-1FF370556F8A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841375" y="1412875"/>
          <a:ext cx="14017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Формула" r:id="rId5" imgW="514333" imgH="142830" progId="Equation.3">
                  <p:embed/>
                </p:oleObj>
              </mc:Choice>
              <mc:Fallback>
                <p:oleObj name="Формула" r:id="rId5" imgW="514333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412875"/>
                        <a:ext cx="14017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801688" y="2276475"/>
          <a:ext cx="14319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Формула" r:id="rId7" imgW="523788" imgH="142830" progId="Equation.3">
                  <p:embed/>
                </p:oleObj>
              </mc:Choice>
              <mc:Fallback>
                <p:oleObj name="Формула" r:id="rId7" imgW="523788" imgH="14283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2276475"/>
                        <a:ext cx="14319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920750" y="3213100"/>
          <a:ext cx="12446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Формула" r:id="rId9" imgW="447610" imgH="142830" progId="Equation.3">
                  <p:embed/>
                </p:oleObj>
              </mc:Choice>
              <mc:Fallback>
                <p:oleObj name="Формула" r:id="rId9" imgW="447610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213100"/>
                        <a:ext cx="12446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869950" y="4183063"/>
          <a:ext cx="14938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Формула" r:id="rId11" imgW="552422" imgH="171450" progId="Equation.3">
                  <p:embed/>
                </p:oleObj>
              </mc:Choice>
              <mc:Fallback>
                <p:oleObj name="Формула" r:id="rId11" imgW="552422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4183063"/>
                        <a:ext cx="14938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514600" y="1412875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Формула" r:id="rId13" imgW="504878" imgH="171450" progId="Equation.3">
                  <p:embed/>
                </p:oleObj>
              </mc:Choice>
              <mc:Fallback>
                <p:oleObj name="Формула" r:id="rId13" imgW="504878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12875"/>
                        <a:ext cx="1371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025900" y="1412875"/>
          <a:ext cx="22431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Формула" r:id="rId15" imgW="857132" imgH="171450" progId="Equation.3">
                  <p:embed/>
                </p:oleObj>
              </mc:Choice>
              <mc:Fallback>
                <p:oleObj name="Формула" r:id="rId15" imgW="857132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1412875"/>
                        <a:ext cx="22431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379663" y="2276475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Формула" r:id="rId17" imgW="504878" imgH="171450" progId="Equation.3">
                  <p:embed/>
                </p:oleObj>
              </mc:Choice>
              <mc:Fallback>
                <p:oleObj name="Формула" r:id="rId17" imgW="504878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2276475"/>
                        <a:ext cx="1371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3883025" y="2349500"/>
          <a:ext cx="23669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Формула" r:id="rId19" imgW="904945" imgH="171450" progId="Equation.3">
                  <p:embed/>
                </p:oleObj>
              </mc:Choice>
              <mc:Fallback>
                <p:oleObj name="Формула" r:id="rId19" imgW="904945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2349500"/>
                        <a:ext cx="23669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2489200" y="3213100"/>
          <a:ext cx="1244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Формула" r:id="rId21" imgW="447610" imgH="171450" progId="Equation.3">
                  <p:embed/>
                </p:oleObj>
              </mc:Choice>
              <mc:Fallback>
                <p:oleObj name="Формула" r:id="rId21" imgW="447610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213100"/>
                        <a:ext cx="1244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779838" y="3213100"/>
          <a:ext cx="2149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Формула" r:id="rId23" imgW="819043" imgH="171450" progId="Equation.3">
                  <p:embed/>
                </p:oleObj>
              </mc:Choice>
              <mc:Fallback>
                <p:oleObj name="Формула" r:id="rId23" imgW="819043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213100"/>
                        <a:ext cx="2149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2647950" y="4221163"/>
          <a:ext cx="12144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Формула" r:id="rId25" imgW="438156" imgH="171450" progId="Equation.3">
                  <p:embed/>
                </p:oleObj>
              </mc:Choice>
              <mc:Fallback>
                <p:oleObj name="Формула" r:id="rId25" imgW="438156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4221163"/>
                        <a:ext cx="121443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4067175" y="4221163"/>
          <a:ext cx="20542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Формула" r:id="rId27" imgW="780954" imgH="171450" progId="Equation.3">
                  <p:embed/>
                </p:oleObj>
              </mc:Choice>
              <mc:Fallback>
                <p:oleObj name="Формула" r:id="rId27" imgW="780954" imgH="17145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221163"/>
                        <a:ext cx="20542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008000"/>
                </a:solidFill>
                <a:latin typeface="Arial" charset="0"/>
                <a:cs typeface="Arial" charset="0"/>
              </a:rPr>
              <a:t>Применение различных способов разложения на множители. №934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40139-19DF-4AA3-B23E-DF2864ED2B0C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5781" name="Object 15"/>
          <p:cNvGraphicFramePr>
            <a:graphicFrameLocks noChangeAspect="1"/>
          </p:cNvGraphicFramePr>
          <p:nvPr/>
        </p:nvGraphicFramePr>
        <p:xfrm>
          <a:off x="900113" y="1412875"/>
          <a:ext cx="20859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Формула" r:id="rId5" imgW="695322" imgH="171450" progId="Equation.3">
                  <p:embed/>
                </p:oleObj>
              </mc:Choice>
              <mc:Fallback>
                <p:oleObj name="Формула" r:id="rId5" imgW="695322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20859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059113" y="1412875"/>
          <a:ext cx="21574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Формула" r:id="rId7" imgW="714502" imgH="171450" progId="Equation.3">
                  <p:embed/>
                </p:oleObj>
              </mc:Choice>
              <mc:Fallback>
                <p:oleObj name="Формула" r:id="rId7" imgW="714502" imgH="171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412875"/>
                        <a:ext cx="21574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/>
        </p:nvGraphicFramePr>
        <p:xfrm>
          <a:off x="827088" y="2060575"/>
          <a:ext cx="21558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Формула" r:id="rId9" imgW="714502" imgH="142830" progId="Equation.3">
                  <p:embed/>
                </p:oleObj>
              </mc:Choice>
              <mc:Fallback>
                <p:oleObj name="Формула" r:id="rId9" imgW="714502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21558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6"/>
          <p:cNvGraphicFramePr>
            <a:graphicFrameLocks noChangeAspect="1"/>
          </p:cNvGraphicFramePr>
          <p:nvPr/>
        </p:nvGraphicFramePr>
        <p:xfrm>
          <a:off x="827088" y="2924175"/>
          <a:ext cx="24765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Формула" r:id="rId11" imgW="828768" imgH="171450" progId="Equation.3">
                  <p:embed/>
                </p:oleObj>
              </mc:Choice>
              <mc:Fallback>
                <p:oleObj name="Формула" r:id="rId11" imgW="828768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924175"/>
                        <a:ext cx="24765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5292725" y="1341438"/>
          <a:ext cx="22399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Формула" r:id="rId13" imgW="857132" imgH="162000" progId="Equation.3">
                  <p:embed/>
                </p:oleObj>
              </mc:Choice>
              <mc:Fallback>
                <p:oleObj name="Формула" r:id="rId13" imgW="857132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341438"/>
                        <a:ext cx="223996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900113" y="3716338"/>
          <a:ext cx="16970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Формула" r:id="rId15" imgW="552422" imgH="171450" progId="Equation.3">
                  <p:embed/>
                </p:oleObj>
              </mc:Choice>
              <mc:Fallback>
                <p:oleObj name="Формула" r:id="rId15" imgW="552422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16338"/>
                        <a:ext cx="16970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846138" y="4437063"/>
          <a:ext cx="1838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Формула" r:id="rId17" imgW="599965" imgH="142830" progId="Equation.3">
                  <p:embed/>
                </p:oleObj>
              </mc:Choice>
              <mc:Fallback>
                <p:oleObj name="Формула" r:id="rId17" imgW="599965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4437063"/>
                        <a:ext cx="18383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2"/>
          <p:cNvGraphicFramePr>
            <a:graphicFrameLocks noChangeAspect="1"/>
          </p:cNvGraphicFramePr>
          <p:nvPr/>
        </p:nvGraphicFramePr>
        <p:xfrm>
          <a:off x="704850" y="5300663"/>
          <a:ext cx="20494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Формула" r:id="rId19" imgW="676143" imgH="142830" progId="Equation.3">
                  <p:embed/>
                </p:oleObj>
              </mc:Choice>
              <mc:Fallback>
                <p:oleObj name="Формула" r:id="rId19" imgW="676143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300663"/>
                        <a:ext cx="20494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059113" y="2060575"/>
          <a:ext cx="22637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7" name="Формула" r:id="rId21" imgW="752590" imgH="171450" progId="Equation.3">
                  <p:embed/>
                </p:oleObj>
              </mc:Choice>
              <mc:Fallback>
                <p:oleObj name="Формула" r:id="rId21" imgW="752590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060575"/>
                        <a:ext cx="22637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5502275" y="2060575"/>
          <a:ext cx="23955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8" name="Формула" r:id="rId23" imgW="923855" imgH="162000" progId="Equation.3">
                  <p:embed/>
                </p:oleObj>
              </mc:Choice>
              <mc:Fallback>
                <p:oleObj name="Формула" r:id="rId23" imgW="923855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2060575"/>
                        <a:ext cx="239553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5867400" y="2924175"/>
          <a:ext cx="24574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Формула" r:id="rId25" imgW="943034" imgH="162000" progId="Equation.3">
                  <p:embed/>
                </p:oleObj>
              </mc:Choice>
              <mc:Fallback>
                <p:oleObj name="Формула" r:id="rId25" imgW="943034" imgH="162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924175"/>
                        <a:ext cx="24574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5265738" y="3716338"/>
          <a:ext cx="21463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0" name="Формула" r:id="rId27" imgW="819043" imgH="162000" progId="Equation.3">
                  <p:embed/>
                </p:oleObj>
              </mc:Choice>
              <mc:Fallback>
                <p:oleObj name="Формула" r:id="rId27" imgW="819043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3716338"/>
                        <a:ext cx="21463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5184775" y="4437063"/>
          <a:ext cx="24574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1" name="Формула" r:id="rId29" imgW="943034" imgH="162000" progId="Equation.3">
                  <p:embed/>
                </p:oleObj>
              </mc:Choice>
              <mc:Fallback>
                <p:oleObj name="Формула" r:id="rId29" imgW="943034" imgH="162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4437063"/>
                        <a:ext cx="245745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8"/>
          <p:cNvGraphicFramePr>
            <a:graphicFrameLocks noChangeAspect="1"/>
          </p:cNvGraphicFramePr>
          <p:nvPr/>
        </p:nvGraphicFramePr>
        <p:xfrm>
          <a:off x="5127625" y="5300663"/>
          <a:ext cx="24257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2" name="Формула" r:id="rId31" imgW="933579" imgH="162000" progId="Equation.3">
                  <p:embed/>
                </p:oleObj>
              </mc:Choice>
              <mc:Fallback>
                <p:oleObj name="Формула" r:id="rId31" imgW="933579" imgH="162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5300663"/>
                        <a:ext cx="24257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9"/>
          <p:cNvGraphicFramePr>
            <a:graphicFrameLocks noChangeAspect="1"/>
          </p:cNvGraphicFramePr>
          <p:nvPr/>
        </p:nvGraphicFramePr>
        <p:xfrm>
          <a:off x="3348038" y="2924175"/>
          <a:ext cx="24050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3" name="Формула" r:id="rId33" imgW="809588" imgH="171450" progId="Equation.3">
                  <p:embed/>
                </p:oleObj>
              </mc:Choice>
              <mc:Fallback>
                <p:oleObj name="Формула" r:id="rId33" imgW="809588" imgH="17145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924175"/>
                        <a:ext cx="24050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/>
        </p:nvGraphicFramePr>
        <p:xfrm>
          <a:off x="3094038" y="3716338"/>
          <a:ext cx="19446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Формула" r:id="rId35" imgW="638054" imgH="171450" progId="Equation.3">
                  <p:embed/>
                </p:oleObj>
              </mc:Choice>
              <mc:Fallback>
                <p:oleObj name="Формула" r:id="rId35" imgW="638054" imgH="17145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716338"/>
                        <a:ext cx="194468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1"/>
          <p:cNvGraphicFramePr>
            <a:graphicFrameLocks noChangeAspect="1"/>
          </p:cNvGraphicFramePr>
          <p:nvPr/>
        </p:nvGraphicFramePr>
        <p:xfrm>
          <a:off x="3094038" y="4437063"/>
          <a:ext cx="20859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5" name="Формула" r:id="rId37" imgW="695322" imgH="171450" progId="Equation.3">
                  <p:embed/>
                </p:oleObj>
              </mc:Choice>
              <mc:Fallback>
                <p:oleObj name="Формула" r:id="rId37" imgW="695322" imgH="17145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4437063"/>
                        <a:ext cx="20859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2"/>
          <p:cNvGraphicFramePr>
            <a:graphicFrameLocks noChangeAspect="1"/>
          </p:cNvGraphicFramePr>
          <p:nvPr/>
        </p:nvGraphicFramePr>
        <p:xfrm>
          <a:off x="2828925" y="5300663"/>
          <a:ext cx="23336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Формула" r:id="rId39" imgW="780954" imgH="171450" progId="Equation.3">
                  <p:embed/>
                </p:oleObj>
              </mc:Choice>
              <mc:Fallback>
                <p:oleObj name="Формула" r:id="rId39" imgW="780954" imgH="17145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5300663"/>
                        <a:ext cx="23336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008000"/>
                </a:solidFill>
              </a:rPr>
              <a:t>Квадрат суммы и квадрат разности двух выражений</a:t>
            </a:r>
            <a:r>
              <a:rPr lang="ru-RU" altLang="ru-RU" smtClean="0">
                <a:solidFill>
                  <a:srgbClr val="008000"/>
                </a:solidFill>
              </a:rPr>
              <a:t>.</a:t>
            </a:r>
          </a:p>
        </p:txBody>
      </p:sp>
      <p:graphicFrame>
        <p:nvGraphicFramePr>
          <p:cNvPr id="141327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79388" y="1844675"/>
          <a:ext cx="331152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Точечный рисунок" r:id="rId4" imgW="2285714" imgH="1181265" progId="Paint.Picture">
                  <p:embed/>
                </p:oleObj>
              </mc:Choice>
              <mc:Fallback>
                <p:oleObj name="Точечный рисунок" r:id="rId4" imgW="2285714" imgH="118126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44675"/>
                        <a:ext cx="331152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9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276600" y="4292600"/>
          <a:ext cx="3600450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Точечный рисунок" r:id="rId6" imgW="2238687" imgH="1019048" progId="Paint.Picture">
                  <p:embed/>
                </p:oleObj>
              </mc:Choice>
              <mc:Fallback>
                <p:oleObj name="Точечный рисунок" r:id="rId6" imgW="2238687" imgH="101904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92600"/>
                        <a:ext cx="3600450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3492500" y="27813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be-BY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квадрат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1547813" y="3644900"/>
            <a:ext cx="97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суммы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323850" y="1196975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be-BY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квадрат суммы</a:t>
            </a:r>
            <a:endParaRPr lang="ru-RU" sz="3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31" name="Rectangle 19"/>
          <p:cNvSpPr>
            <a:spLocks noChangeArrowheads="1"/>
          </p:cNvSpPr>
          <p:nvPr/>
        </p:nvSpPr>
        <p:spPr bwMode="auto">
          <a:xfrm>
            <a:off x="6877050" y="5229225"/>
            <a:ext cx="1090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квадрат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32" name="Rectangle 20"/>
          <p:cNvSpPr>
            <a:spLocks noChangeArrowheads="1"/>
          </p:cNvSpPr>
          <p:nvPr/>
        </p:nvSpPr>
        <p:spPr bwMode="auto">
          <a:xfrm>
            <a:off x="3924300" y="58769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3132138" y="3716338"/>
            <a:ext cx="3910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квадрат разности</a:t>
            </a:r>
            <a:endParaRPr lang="ru-RU" sz="3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133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5435600" y="1844675"/>
          <a:ext cx="252095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Точечный рисунок" r:id="rId8" imgW="1448002" imgH="952633" progId="Paint.Picture">
                  <p:embed/>
                </p:oleObj>
              </mc:Choice>
              <mc:Fallback>
                <p:oleObj name="Точечный рисунок" r:id="rId8" imgW="1448002" imgH="9526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844675"/>
                        <a:ext cx="2520950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6" name="Rectangle 24"/>
          <p:cNvSpPr>
            <a:spLocks noChangeArrowheads="1"/>
          </p:cNvSpPr>
          <p:nvPr/>
        </p:nvSpPr>
        <p:spPr bwMode="auto">
          <a:xfrm>
            <a:off x="6011863" y="350043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be-BY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разность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37" name="Rectangle 25"/>
          <p:cNvSpPr>
            <a:spLocks noChangeArrowheads="1"/>
          </p:cNvSpPr>
          <p:nvPr/>
        </p:nvSpPr>
        <p:spPr bwMode="auto">
          <a:xfrm>
            <a:off x="4643438" y="1203325"/>
            <a:ext cx="4500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be-BY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разность квадратов</a:t>
            </a:r>
            <a:endParaRPr lang="ru-RU" sz="3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2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3" presetID="52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413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44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tmFilter="0,0; .5, 1; 1, 1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413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81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685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050"/>
                            </p:stCondLst>
                            <p:childTnLst>
                              <p:par>
                                <p:cTn id="9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50"/>
                            </p:stCondLst>
                            <p:childTnLst>
                              <p:par>
                                <p:cTn id="104" presetID="56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60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/>
      <p:bldP spid="141320" grpId="1"/>
      <p:bldP spid="141320" grpId="2"/>
      <p:bldP spid="141320" grpId="3"/>
      <p:bldP spid="141320" grpId="4"/>
      <p:bldP spid="141325" grpId="0"/>
      <p:bldP spid="141328" grpId="0"/>
      <p:bldP spid="141332" grpId="0"/>
      <p:bldP spid="141333" grpId="0"/>
      <p:bldP spid="141336" grpId="0"/>
      <p:bldP spid="14133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№935.Представьте в виде произведения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9A90F-3022-4F7D-A23C-C0EF66BD1952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6805" name="Object 15"/>
          <p:cNvGraphicFramePr>
            <a:graphicFrameLocks noChangeAspect="1"/>
          </p:cNvGraphicFramePr>
          <p:nvPr/>
        </p:nvGraphicFramePr>
        <p:xfrm>
          <a:off x="1254125" y="1484313"/>
          <a:ext cx="16621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Формула" r:id="rId5" imgW="542967" imgH="171450" progId="Equation.3">
                  <p:embed/>
                </p:oleObj>
              </mc:Choice>
              <mc:Fallback>
                <p:oleObj name="Формула" r:id="rId5" imgW="542967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484313"/>
                        <a:ext cx="16621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3"/>
          <p:cNvGraphicFramePr>
            <a:graphicFrameLocks noChangeAspect="1"/>
          </p:cNvGraphicFramePr>
          <p:nvPr/>
        </p:nvGraphicFramePr>
        <p:xfrm>
          <a:off x="989013" y="2527300"/>
          <a:ext cx="20494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Формула" r:id="rId7" imgW="676143" imgH="142830" progId="Equation.3">
                  <p:embed/>
                </p:oleObj>
              </mc:Choice>
              <mc:Fallback>
                <p:oleObj name="Формула" r:id="rId7" imgW="676143" imgH="14283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527300"/>
                        <a:ext cx="204946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4"/>
          <p:cNvGraphicFramePr>
            <a:graphicFrameLocks noChangeAspect="1"/>
          </p:cNvGraphicFramePr>
          <p:nvPr/>
        </p:nvGraphicFramePr>
        <p:xfrm>
          <a:off x="1006475" y="3608388"/>
          <a:ext cx="20161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Формула" r:id="rId9" imgW="666688" imgH="142830" progId="Equation.3">
                  <p:embed/>
                </p:oleObj>
              </mc:Choice>
              <mc:Fallback>
                <p:oleObj name="Формула" r:id="rId9" imgW="666688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608388"/>
                        <a:ext cx="20161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8" name="Object 5"/>
          <p:cNvGraphicFramePr>
            <a:graphicFrameLocks noChangeAspect="1"/>
          </p:cNvGraphicFramePr>
          <p:nvPr/>
        </p:nvGraphicFramePr>
        <p:xfrm>
          <a:off x="777875" y="4652963"/>
          <a:ext cx="24749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Формула" r:id="rId11" imgW="828768" imgH="171450" progId="Equation.3">
                  <p:embed/>
                </p:oleObj>
              </mc:Choice>
              <mc:Fallback>
                <p:oleObj name="Формула" r:id="rId11" imgW="828768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652963"/>
                        <a:ext cx="24749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3244850" y="1465263"/>
          <a:ext cx="230346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Формула" r:id="rId13" imgW="885766" imgH="171450" progId="Equation.3">
                  <p:embed/>
                </p:oleObj>
              </mc:Choice>
              <mc:Fallback>
                <p:oleObj name="Формула" r:id="rId13" imgW="885766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465263"/>
                        <a:ext cx="230346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262313" y="2492375"/>
          <a:ext cx="227012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Формула" r:id="rId15" imgW="866857" imgH="162000" progId="Equation.3">
                  <p:embed/>
                </p:oleObj>
              </mc:Choice>
              <mc:Fallback>
                <p:oleObj name="Формула" r:id="rId15" imgW="866857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2492375"/>
                        <a:ext cx="227012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430588" y="3625850"/>
          <a:ext cx="23653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Формула" r:id="rId17" imgW="904945" imgH="171450" progId="Equation.3">
                  <p:embed/>
                </p:oleObj>
              </mc:Choice>
              <mc:Fallback>
                <p:oleObj name="Формула" r:id="rId17" imgW="904945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3625850"/>
                        <a:ext cx="23653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3663950" y="4581525"/>
          <a:ext cx="28321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Формула" r:id="rId19" imgW="1095389" imgH="171450" progId="Equation.3">
                  <p:embed/>
                </p:oleObj>
              </mc:Choice>
              <mc:Fallback>
                <p:oleObj name="Формула" r:id="rId19" imgW="1095389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4581525"/>
                        <a:ext cx="28321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№936.Выполните разложение на множители</a:t>
            </a:r>
            <a:r>
              <a:rPr lang="ru-RU" altLang="ru-RU" smtClean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ED861-EB85-4A14-9102-4CDD10877915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7829" name="Object 15"/>
          <p:cNvGraphicFramePr>
            <a:graphicFrameLocks noChangeAspect="1"/>
          </p:cNvGraphicFramePr>
          <p:nvPr/>
        </p:nvGraphicFramePr>
        <p:xfrm>
          <a:off x="812800" y="1447800"/>
          <a:ext cx="22621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Формула" r:id="rId5" imgW="752590" imgH="142830" progId="Equation.3">
                  <p:embed/>
                </p:oleObj>
              </mc:Choice>
              <mc:Fallback>
                <p:oleObj name="Формула" r:id="rId5" imgW="752590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447800"/>
                        <a:ext cx="22621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3244850" y="1412875"/>
          <a:ext cx="23034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Формула" r:id="rId7" imgW="885766" imgH="162000" progId="Equation.3">
                  <p:embed/>
                </p:oleObj>
              </mc:Choice>
              <mc:Fallback>
                <p:oleObj name="Формула" r:id="rId7" imgW="885766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412875"/>
                        <a:ext cx="23034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4"/>
          <p:cNvGraphicFramePr>
            <a:graphicFrameLocks noChangeAspect="1"/>
          </p:cNvGraphicFramePr>
          <p:nvPr/>
        </p:nvGraphicFramePr>
        <p:xfrm>
          <a:off x="774700" y="2276475"/>
          <a:ext cx="2260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Формула" r:id="rId9" imgW="752590" imgH="142830" progId="Equation.3">
                  <p:embed/>
                </p:oleObj>
              </mc:Choice>
              <mc:Fallback>
                <p:oleObj name="Формула" r:id="rId9" imgW="752590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276475"/>
                        <a:ext cx="22606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2" name="Object 5"/>
          <p:cNvGraphicFramePr>
            <a:graphicFrameLocks noChangeAspect="1"/>
          </p:cNvGraphicFramePr>
          <p:nvPr/>
        </p:nvGraphicFramePr>
        <p:xfrm>
          <a:off x="971550" y="3141663"/>
          <a:ext cx="16256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Формула" r:id="rId11" imgW="523788" imgH="142830" progId="Equation.3">
                  <p:embed/>
                </p:oleObj>
              </mc:Choice>
              <mc:Fallback>
                <p:oleObj name="Формула" r:id="rId11" imgW="523788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41663"/>
                        <a:ext cx="16256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6"/>
          <p:cNvGraphicFramePr>
            <a:graphicFrameLocks noChangeAspect="1"/>
          </p:cNvGraphicFramePr>
          <p:nvPr/>
        </p:nvGraphicFramePr>
        <p:xfrm>
          <a:off x="971550" y="4005263"/>
          <a:ext cx="1838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1" name="Формула" r:id="rId13" imgW="599965" imgH="142830" progId="Equation.3">
                  <p:embed/>
                </p:oleObj>
              </mc:Choice>
              <mc:Fallback>
                <p:oleObj name="Формула" r:id="rId13" imgW="599965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05263"/>
                        <a:ext cx="18383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121025" y="2276475"/>
          <a:ext cx="25511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Формула" r:id="rId15" imgW="981123" imgH="162000" progId="Equation.3">
                  <p:embed/>
                </p:oleObj>
              </mc:Choice>
              <mc:Fallback>
                <p:oleObj name="Формула" r:id="rId15" imgW="981123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2276475"/>
                        <a:ext cx="255111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3182938" y="3141663"/>
          <a:ext cx="24272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Формула" r:id="rId17" imgW="933579" imgH="162000" progId="Equation.3">
                  <p:embed/>
                </p:oleObj>
              </mc:Choice>
              <mc:Fallback>
                <p:oleObj name="Формула" r:id="rId17" imgW="933579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3141663"/>
                        <a:ext cx="24272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3435350" y="4005263"/>
          <a:ext cx="220821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Формула" r:id="rId19" imgW="847677" imgH="162000" progId="Equation.3">
                  <p:embed/>
                </p:oleObj>
              </mc:Choice>
              <mc:Fallback>
                <p:oleObj name="Формула" r:id="rId19" imgW="847677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4005263"/>
                        <a:ext cx="2208213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№938.Разложите на множители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372AC-B44C-41B5-99C5-694453B07190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2754313" y="1249363"/>
          <a:ext cx="24272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Формула" r:id="rId5" imgW="933579" imgH="171450" progId="Equation.3">
                  <p:embed/>
                </p:oleObj>
              </mc:Choice>
              <mc:Fallback>
                <p:oleObj name="Формула" r:id="rId5" imgW="933579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1249363"/>
                        <a:ext cx="242728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1258888" y="1341438"/>
          <a:ext cx="14636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Формула" r:id="rId7" imgW="542967" imgH="171450" progId="Equation.3">
                  <p:embed/>
                </p:oleObj>
              </mc:Choice>
              <mc:Fallback>
                <p:oleObj name="Формула" r:id="rId7" imgW="542967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1438"/>
                        <a:ext cx="14636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ChangeAspect="1"/>
          </p:cNvGraphicFramePr>
          <p:nvPr/>
        </p:nvGraphicFramePr>
        <p:xfrm>
          <a:off x="1254125" y="2276475"/>
          <a:ext cx="14319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3" name="Формула" r:id="rId9" imgW="523788" imgH="142830" progId="Equation.3">
                  <p:embed/>
                </p:oleObj>
              </mc:Choice>
              <mc:Fallback>
                <p:oleObj name="Формула" r:id="rId9" imgW="523788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276475"/>
                        <a:ext cx="14319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978150" y="2276475"/>
          <a:ext cx="23018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Формула" r:id="rId11" imgW="885766" imgH="171450" progId="Equation.3">
                  <p:embed/>
                </p:oleObj>
              </mc:Choice>
              <mc:Fallback>
                <p:oleObj name="Формула" r:id="rId11" imgW="885766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2276475"/>
                        <a:ext cx="23018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7"/>
          <p:cNvGraphicFramePr>
            <a:graphicFrameLocks noChangeAspect="1"/>
          </p:cNvGraphicFramePr>
          <p:nvPr/>
        </p:nvGraphicFramePr>
        <p:xfrm>
          <a:off x="1258888" y="3068638"/>
          <a:ext cx="12144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5" name="Формула" r:id="rId13" imgW="438156" imgH="171450" progId="Equation.3">
                  <p:embed/>
                </p:oleObj>
              </mc:Choice>
              <mc:Fallback>
                <p:oleObj name="Формула" r:id="rId13" imgW="438156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12144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8" name="Object 8"/>
          <p:cNvGraphicFramePr>
            <a:graphicFrameLocks noChangeAspect="1"/>
          </p:cNvGraphicFramePr>
          <p:nvPr/>
        </p:nvGraphicFramePr>
        <p:xfrm>
          <a:off x="1187450" y="4076700"/>
          <a:ext cx="14319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6" name="Формула" r:id="rId15" imgW="523788" imgH="142830" progId="Equation.3">
                  <p:embed/>
                </p:oleObj>
              </mc:Choice>
              <mc:Fallback>
                <p:oleObj name="Формула" r:id="rId15" imgW="523788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76700"/>
                        <a:ext cx="14319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3033713" y="3141663"/>
          <a:ext cx="2208212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7" name="Формула" r:id="rId17" imgW="847677" imgH="171450" progId="Equation.3">
                  <p:embed/>
                </p:oleObj>
              </mc:Choice>
              <mc:Fallback>
                <p:oleObj name="Формула" r:id="rId17" imgW="847677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3141663"/>
                        <a:ext cx="2208212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87663" y="4149725"/>
          <a:ext cx="264477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Формула" r:id="rId19" imgW="1019212" imgH="171450" progId="Equation.3">
                  <p:embed/>
                </p:oleObj>
              </mc:Choice>
              <mc:Fallback>
                <p:oleObj name="Формула" r:id="rId19" imgW="1019212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4149725"/>
                        <a:ext cx="264477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№938.Разложите на множители.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D55ED-645F-4A88-99BD-E05EA08542FC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323850" y="1052513"/>
          <a:ext cx="35274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Формула" r:id="rId5" imgW="619145" imgH="209520" progId="Equation.3">
                  <p:embed/>
                </p:oleObj>
              </mc:Choice>
              <mc:Fallback>
                <p:oleObj name="Формула" r:id="rId5" imgW="619145" imgH="20952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52513"/>
                        <a:ext cx="35274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0"/>
          <p:cNvGraphicFramePr>
            <a:graphicFrameLocks noChangeAspect="1"/>
          </p:cNvGraphicFramePr>
          <p:nvPr/>
        </p:nvGraphicFramePr>
        <p:xfrm>
          <a:off x="7600950" y="1125538"/>
          <a:ext cx="15430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Формула" r:id="rId7" imgW="295255" imgH="162000" progId="Equation.3">
                  <p:embed/>
                </p:oleObj>
              </mc:Choice>
              <mc:Fallback>
                <p:oleObj name="Формула" r:id="rId7" imgW="295255" imgH="1620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950" y="1125538"/>
                        <a:ext cx="15430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708400" y="981075"/>
          <a:ext cx="35877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4" name="Формула" r:id="rId9" imgW="638054" imgH="209520" progId="Equation.3">
                  <p:embed/>
                </p:oleObj>
              </mc:Choice>
              <mc:Fallback>
                <p:oleObj name="Формула" r:id="rId9" imgW="638054" imgH="209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981075"/>
                        <a:ext cx="35877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39750" y="1628775"/>
          <a:ext cx="26749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Формула" r:id="rId11" imgW="514333" imgH="200070" progId="Equation.3">
                  <p:embed/>
                </p:oleObj>
              </mc:Choice>
              <mc:Fallback>
                <p:oleObj name="Формула" r:id="rId11" imgW="514333" imgH="20007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267493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3276600" y="1628775"/>
          <a:ext cx="32083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6" name="Формула" r:id="rId13" imgW="581056" imgH="209520" progId="Equation.3">
                  <p:embed/>
                </p:oleObj>
              </mc:Choice>
              <mc:Fallback>
                <p:oleObj name="Формула" r:id="rId13" imgW="581056" imgH="209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28775"/>
                        <a:ext cx="32083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7092950" y="2636838"/>
          <a:ext cx="17637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Формула" r:id="rId15" imgW="352523" imgH="162000" progId="Equation.3">
                  <p:embed/>
                </p:oleObj>
              </mc:Choice>
              <mc:Fallback>
                <p:oleObj name="Формула" r:id="rId15" imgW="352523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636838"/>
                        <a:ext cx="176371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6659563" y="1628775"/>
          <a:ext cx="16541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Формула" r:id="rId17" imgW="323889" imgH="162000" progId="Equation.3">
                  <p:embed/>
                </p:oleObj>
              </mc:Choice>
              <mc:Fallback>
                <p:oleObj name="Формула" r:id="rId17" imgW="323889" imgH="162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628775"/>
                        <a:ext cx="16541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827088" y="2492375"/>
          <a:ext cx="31130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Формула" r:id="rId19" imgW="704777" imgH="209520" progId="Equation.3">
                  <p:embed/>
                </p:oleObj>
              </mc:Choice>
              <mc:Fallback>
                <p:oleObj name="Формула" r:id="rId19" imgW="704777" imgH="2095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92375"/>
                        <a:ext cx="31130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3708400" y="2420938"/>
          <a:ext cx="33845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name="Формула" r:id="rId21" imgW="695322" imgH="209520" progId="Equation.3">
                  <p:embed/>
                </p:oleObj>
              </mc:Choice>
              <mc:Fallback>
                <p:oleObj name="Формула" r:id="rId21" imgW="695322" imgH="2095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420938"/>
                        <a:ext cx="33845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6921500" y="4581525"/>
          <a:ext cx="18192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Формула" r:id="rId23" imgW="361978" imgH="162000" progId="Equation.3">
                  <p:embed/>
                </p:oleObj>
              </mc:Choice>
              <mc:Fallback>
                <p:oleObj name="Формула" r:id="rId23" imgW="361978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4581525"/>
                        <a:ext cx="18192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3635375" y="3284538"/>
          <a:ext cx="32702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Формула" r:id="rId25" imgW="590511" imgH="209520" progId="Equation.3">
                  <p:embed/>
                </p:oleObj>
              </mc:Choice>
              <mc:Fallback>
                <p:oleObj name="Формула" r:id="rId25" imgW="590511" imgH="2095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284538"/>
                        <a:ext cx="327025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6875463" y="3500438"/>
          <a:ext cx="16541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name="Формула" r:id="rId27" imgW="323889" imgH="162000" progId="Equation.3">
                  <p:embed/>
                </p:oleObj>
              </mc:Choice>
              <mc:Fallback>
                <p:oleObj name="Формула" r:id="rId27" imgW="323889" imgH="162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6541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539750" y="3213100"/>
          <a:ext cx="29051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Формула" r:id="rId29" imgW="657233" imgH="200070" progId="Equation.3">
                  <p:embed/>
                </p:oleObj>
              </mc:Choice>
              <mc:Fallback>
                <p:oleObj name="Формула" r:id="rId29" imgW="657233" imgH="20007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213100"/>
                        <a:ext cx="29051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766763" y="4386263"/>
          <a:ext cx="28003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Формула" r:id="rId31" imgW="628599" imgH="200070" progId="Equation.3">
                  <p:embed/>
                </p:oleObj>
              </mc:Choice>
              <mc:Fallback>
                <p:oleObj name="Формула" r:id="rId31" imgW="628599" imgH="20007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4386263"/>
                        <a:ext cx="280035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/>
        </p:nvGraphicFramePr>
        <p:xfrm>
          <a:off x="3563938" y="4365625"/>
          <a:ext cx="3213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6" name="Формула" r:id="rId33" imgW="657233" imgH="209520" progId="Equation.3">
                  <p:embed/>
                </p:oleObj>
              </mc:Choice>
              <mc:Fallback>
                <p:oleObj name="Формула" r:id="rId33" imgW="657233" imgH="20952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32131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№942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39178-ECF9-4AAC-8A92-85EBD0B58251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900113" y="1268413"/>
          <a:ext cx="30067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4" name="Формула" r:id="rId5" imgW="676143" imgH="66690" progId="Equation.3">
                  <p:embed/>
                </p:oleObj>
              </mc:Choice>
              <mc:Fallback>
                <p:oleObj name="Формула" r:id="rId5" imgW="676143" imgH="666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268413"/>
                        <a:ext cx="30067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763963" y="1268413"/>
          <a:ext cx="34718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Формула" r:id="rId7" imgW="790679" imgH="66690" progId="Equation.3">
                  <p:embed/>
                </p:oleObj>
              </mc:Choice>
              <mc:Fallback>
                <p:oleObj name="Формула" r:id="rId7" imgW="790679" imgH="666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1268413"/>
                        <a:ext cx="34718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611188" y="1773238"/>
          <a:ext cx="35242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" name="Формула" r:id="rId9" imgW="809588" imgH="66690" progId="Equation.3">
                  <p:embed/>
                </p:oleObj>
              </mc:Choice>
              <mc:Fallback>
                <p:oleObj name="Формула" r:id="rId9" imgW="809588" imgH="666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73238"/>
                        <a:ext cx="35242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4211638" y="1773238"/>
          <a:ext cx="25384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Формула" r:id="rId11" imgW="561877" imgH="66690" progId="Equation.3">
                  <p:embed/>
                </p:oleObj>
              </mc:Choice>
              <mc:Fallback>
                <p:oleObj name="Формула" r:id="rId11" imgW="561877" imgH="666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773238"/>
                        <a:ext cx="253841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6804025" y="1701800"/>
          <a:ext cx="2071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Формула" r:id="rId13" imgW="447610" imgH="66690" progId="Equation.3">
                  <p:embed/>
                </p:oleObj>
              </mc:Choice>
              <mc:Fallback>
                <p:oleObj name="Формула" r:id="rId13" imgW="447610" imgH="666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701800"/>
                        <a:ext cx="20716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1403350" y="2349500"/>
            <a:ext cx="7207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43213" y="2276475"/>
            <a:ext cx="7921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755650" y="2636838"/>
          <a:ext cx="3162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Формула" r:id="rId15" imgW="714502" imgH="57240" progId="Equation.3">
                  <p:embed/>
                </p:oleObj>
              </mc:Choice>
              <mc:Fallback>
                <p:oleObj name="Формула" r:id="rId15" imgW="714502" imgH="57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3162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3690938" y="2530475"/>
          <a:ext cx="36290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Формула" r:id="rId17" imgW="828768" imgH="66690" progId="Equation.3">
                  <p:embed/>
                </p:oleObj>
              </mc:Choice>
              <mc:Fallback>
                <p:oleObj name="Формула" r:id="rId17" imgW="828768" imgH="6669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30475"/>
                        <a:ext cx="36290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827088" y="3213100"/>
          <a:ext cx="3578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Формула" r:id="rId19" imgW="819043" imgH="66690" progId="Equation.3">
                  <p:embed/>
                </p:oleObj>
              </mc:Choice>
              <mc:Fallback>
                <p:oleObj name="Формула" r:id="rId19" imgW="819043" imgH="6669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13100"/>
                        <a:ext cx="35782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4427538" y="3141663"/>
          <a:ext cx="32670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name="Формула" r:id="rId21" imgW="742866" imgH="66690" progId="Equation.3">
                  <p:embed/>
                </p:oleObj>
              </mc:Choice>
              <mc:Fallback>
                <p:oleObj name="Формула" r:id="rId21" imgW="742866" imgH="6669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141663"/>
                        <a:ext cx="32670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900113" y="3789363"/>
          <a:ext cx="28527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3" name="Формула" r:id="rId23" imgW="638054" imgH="66690" progId="Equation.3">
                  <p:embed/>
                </p:oleObj>
              </mc:Choice>
              <mc:Fallback>
                <p:oleObj name="Формула" r:id="rId23" imgW="638054" imgH="6669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89363"/>
                        <a:ext cx="28527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/>
        </p:nvGraphicFramePr>
        <p:xfrm>
          <a:off x="4140200" y="3789363"/>
          <a:ext cx="21272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4" name="Формула" r:id="rId25" imgW="466790" imgH="66690" progId="Equation.3">
                  <p:embed/>
                </p:oleObj>
              </mc:Choice>
              <mc:Fallback>
                <p:oleObj name="Формула" r:id="rId25" imgW="466790" imgH="6669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789363"/>
                        <a:ext cx="21272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4859338" y="3644900"/>
            <a:ext cx="6492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43663" y="3644900"/>
            <a:ext cx="6492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619125" y="4724400"/>
          <a:ext cx="35782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5" name="Формула" r:id="rId27" imgW="819043" imgH="57240" progId="Equation.3">
                  <p:embed/>
                </p:oleObj>
              </mc:Choice>
              <mc:Fallback>
                <p:oleObj name="Формула" r:id="rId27" imgW="819043" imgH="57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4724400"/>
                        <a:ext cx="35782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/>
        </p:nvGraphicFramePr>
        <p:xfrm>
          <a:off x="4211638" y="4724400"/>
          <a:ext cx="40449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6" name="Формула" r:id="rId29" imgW="933579" imgH="66690" progId="Equation.3">
                  <p:embed/>
                </p:oleObj>
              </mc:Choice>
              <mc:Fallback>
                <p:oleObj name="Формула" r:id="rId29" imgW="933579" imgH="6669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724400"/>
                        <a:ext cx="404495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/>
        </p:nvGraphicFramePr>
        <p:xfrm>
          <a:off x="982663" y="5373688"/>
          <a:ext cx="37338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7" name="Формула" r:id="rId31" imgW="857132" imgH="66690" progId="Equation.3">
                  <p:embed/>
                </p:oleObj>
              </mc:Choice>
              <mc:Fallback>
                <p:oleObj name="Формула" r:id="rId31" imgW="857132" imgH="6669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373688"/>
                        <a:ext cx="37338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1979613" y="5949950"/>
            <a:ext cx="5762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563938" y="5949950"/>
            <a:ext cx="5762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8" name="Object 18"/>
          <p:cNvGraphicFramePr>
            <a:graphicFrameLocks noChangeAspect="1"/>
          </p:cNvGraphicFramePr>
          <p:nvPr/>
        </p:nvGraphicFramePr>
        <p:xfrm>
          <a:off x="4859338" y="5373688"/>
          <a:ext cx="27479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Формула" r:id="rId33" imgW="619145" imgH="66690" progId="Equation.3">
                  <p:embed/>
                </p:oleObj>
              </mc:Choice>
              <mc:Fallback>
                <p:oleObj name="Формула" r:id="rId33" imgW="619145" imgH="6669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373688"/>
                        <a:ext cx="274796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9"/>
          <p:cNvGraphicFramePr>
            <a:graphicFrameLocks noChangeAspect="1"/>
          </p:cNvGraphicFramePr>
          <p:nvPr/>
        </p:nvGraphicFramePr>
        <p:xfrm>
          <a:off x="822325" y="6138863"/>
          <a:ext cx="29035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9" name="Формула" r:id="rId35" imgW="657233" imgH="66690" progId="Equation.3">
                  <p:embed/>
                </p:oleObj>
              </mc:Choice>
              <mc:Fallback>
                <p:oleObj name="Формула" r:id="rId35" imgW="657233" imgH="6669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6138863"/>
                        <a:ext cx="2903538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№943.Представьте в виде произведения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68F2C-291E-432C-805C-BF7CA00E1B1B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258888" y="1268413"/>
          <a:ext cx="30591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Формула" r:id="rId5" imgW="695322" imgH="57240" progId="Equation.3">
                  <p:embed/>
                </p:oleObj>
              </mc:Choice>
              <mc:Fallback>
                <p:oleObj name="Формула" r:id="rId5" imgW="695322" imgH="57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68413"/>
                        <a:ext cx="305911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900113" y="2205038"/>
          <a:ext cx="35242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Формула" r:id="rId7" imgW="809588" imgH="66690" progId="Equation.3">
                  <p:embed/>
                </p:oleObj>
              </mc:Choice>
              <mc:Fallback>
                <p:oleObj name="Формула" r:id="rId7" imgW="809588" imgH="666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05038"/>
                        <a:ext cx="35242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187450" y="2636838"/>
          <a:ext cx="3317875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name="Формула" r:id="rId9" imgW="752590" imgH="200070" progId="Equation.3">
                  <p:embed/>
                </p:oleObj>
              </mc:Choice>
              <mc:Fallback>
                <p:oleObj name="Формула" r:id="rId9" imgW="752590" imgH="20007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636838"/>
                        <a:ext cx="3317875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187450" y="4076700"/>
          <a:ext cx="31623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6" name="Формула" r:id="rId11" imgW="714502" imgH="209520" progId="Equation.3">
                  <p:embed/>
                </p:oleObj>
              </mc:Choice>
              <mc:Fallback>
                <p:oleObj name="Формула" r:id="rId11" imgW="714502" imgH="209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76700"/>
                        <a:ext cx="31623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643438" y="1268413"/>
          <a:ext cx="2227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Формула" r:id="rId13" imgW="485699" imgH="66690" progId="Equation.3">
                  <p:embed/>
                </p:oleObj>
              </mc:Choice>
              <mc:Fallback>
                <p:oleObj name="Формула" r:id="rId13" imgW="485699" imgH="666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268413"/>
                        <a:ext cx="22272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643438" y="2205038"/>
          <a:ext cx="23828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Формула" r:id="rId15" imgW="523788" imgH="66690" progId="Equation.3">
                  <p:embed/>
                </p:oleObj>
              </mc:Choice>
              <mc:Fallback>
                <p:oleObj name="Формула" r:id="rId15" imgW="523788" imgH="6669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05038"/>
                        <a:ext cx="23828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4643438" y="2924175"/>
          <a:ext cx="222726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Формула" r:id="rId17" imgW="485699" imgH="209520" progId="Equation.3">
                  <p:embed/>
                </p:oleObj>
              </mc:Choice>
              <mc:Fallback>
                <p:oleObj name="Формула" r:id="rId17" imgW="485699" imgH="209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924175"/>
                        <a:ext cx="2227262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4932363" y="4797425"/>
          <a:ext cx="21097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Формула" r:id="rId19" imgW="466790" imgH="66690" progId="Equation.3">
                  <p:embed/>
                </p:oleObj>
              </mc:Choice>
              <mc:Fallback>
                <p:oleObj name="Формула" r:id="rId19" imgW="466790" imgH="666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797425"/>
                        <a:ext cx="21097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№944. Разложите на множители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9047C-8403-49EF-981E-CE1A1464B3AA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935038" y="1341438"/>
          <a:ext cx="30226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2" name="Формула" r:id="rId5" imgW="1171567" imgH="142830" progId="Equation.3">
                  <p:embed/>
                </p:oleObj>
              </mc:Choice>
              <mc:Fallback>
                <p:oleObj name="Формула" r:id="rId5" imgW="1171567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341438"/>
                        <a:ext cx="30226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071938" y="1230313"/>
          <a:ext cx="33035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3" name="Формула" r:id="rId7" imgW="1285833" imgH="171450" progId="Equation.3">
                  <p:embed/>
                </p:oleObj>
              </mc:Choice>
              <mc:Fallback>
                <p:oleObj name="Формула" r:id="rId7" imgW="1285833" imgH="171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1230313"/>
                        <a:ext cx="33035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042988" y="2133600"/>
          <a:ext cx="2524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Формула" r:id="rId9" imgW="971668" imgH="171450" progId="Equation.3">
                  <p:embed/>
                </p:oleObj>
              </mc:Choice>
              <mc:Fallback>
                <p:oleObj name="Формула" r:id="rId9" imgW="971668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2524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975100" y="2133600"/>
          <a:ext cx="31146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Формула" r:id="rId11" imgW="1209655" imgH="142830" progId="Equation.3">
                  <p:embed/>
                </p:oleObj>
              </mc:Choice>
              <mc:Fallback>
                <p:oleObj name="Формула" r:id="rId11" imgW="1209655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133600"/>
                        <a:ext cx="31146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117600" y="3357563"/>
          <a:ext cx="25860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Формула" r:id="rId13" imgW="1000032" imgH="142830" progId="Equation.3">
                  <p:embed/>
                </p:oleObj>
              </mc:Choice>
              <mc:Fallback>
                <p:oleObj name="Формула" r:id="rId13" imgW="1000032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3357563"/>
                        <a:ext cx="25860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800475" y="3319463"/>
          <a:ext cx="28352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Формула" r:id="rId15" imgW="1095389" imgH="171450" progId="Equation.3">
                  <p:embed/>
                </p:oleObj>
              </mc:Choice>
              <mc:Fallback>
                <p:oleObj name="Формула" r:id="rId15" imgW="1095389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319463"/>
                        <a:ext cx="28352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873125" y="4149725"/>
          <a:ext cx="24304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Формула" r:id="rId17" imgW="933579" imgH="171450" progId="Equation.3">
                  <p:embed/>
                </p:oleObj>
              </mc:Choice>
              <mc:Fallback>
                <p:oleObj name="Формула" r:id="rId17" imgW="933579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149725"/>
                        <a:ext cx="24304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3636963" y="4149725"/>
          <a:ext cx="29273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9" name="Формула" r:id="rId19" imgW="1133478" imgH="142830" progId="Equation.3">
                  <p:embed/>
                </p:oleObj>
              </mc:Choice>
              <mc:Fallback>
                <p:oleObj name="Формула" r:id="rId19" imgW="1133478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4149725"/>
                        <a:ext cx="29273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827088" y="5084763"/>
          <a:ext cx="27114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Формула" r:id="rId21" imgW="1047846" imgH="171450" progId="Equation.3">
                  <p:embed/>
                </p:oleObj>
              </mc:Choice>
              <mc:Fallback>
                <p:oleObj name="Формула" r:id="rId21" imgW="1047846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84763"/>
                        <a:ext cx="27114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557588" y="5013325"/>
          <a:ext cx="29924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Формула" r:id="rId23" imgW="1162112" imgH="171450" progId="Equation.3">
                  <p:embed/>
                </p:oleObj>
              </mc:Choice>
              <mc:Fallback>
                <p:oleObj name="Формула" r:id="rId23" imgW="1162112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013325"/>
                        <a:ext cx="29924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6659563" y="5013325"/>
          <a:ext cx="22431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Формула" r:id="rId25" imgW="857132" imgH="171450" progId="Equation.3">
                  <p:embed/>
                </p:oleObj>
              </mc:Choice>
              <mc:Fallback>
                <p:oleObj name="Формула" r:id="rId25" imgW="857132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013325"/>
                        <a:ext cx="22431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900113" y="5876925"/>
          <a:ext cx="42338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3" name="Формула" r:id="rId27" imgW="1666990" imgH="142830" progId="Equation.3">
                  <p:embed/>
                </p:oleObj>
              </mc:Choice>
              <mc:Fallback>
                <p:oleObj name="Формула" r:id="rId27" imgW="1666990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876925"/>
                        <a:ext cx="423386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5292725" y="5876925"/>
          <a:ext cx="32686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4" name="Формула" r:id="rId29" imgW="1276378" imgH="142830" progId="Equation.3">
                  <p:embed/>
                </p:oleObj>
              </mc:Choice>
              <mc:Fallback>
                <p:oleObj name="Формула" r:id="rId29" imgW="1276378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876925"/>
                        <a:ext cx="32686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8000"/>
                </a:solidFill>
              </a:rPr>
              <a:t>№945.Разложите на множители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4319C-E65B-46F4-A78C-D4A0C1653895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873125" y="1303338"/>
          <a:ext cx="31480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Формула" r:id="rId5" imgW="1228835" imgH="171450" progId="Equation.3">
                  <p:embed/>
                </p:oleObj>
              </mc:Choice>
              <mc:Fallback>
                <p:oleObj name="Формула" r:id="rId5" imgW="1228835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303338"/>
                        <a:ext cx="314801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712788" y="2924175"/>
          <a:ext cx="3086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Формула" r:id="rId7" imgW="1200201" imgH="171450" progId="Equation.3">
                  <p:embed/>
                </p:oleObj>
              </mc:Choice>
              <mc:Fallback>
                <p:oleObj name="Формула" r:id="rId7" imgW="1200201" imgH="1714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2924175"/>
                        <a:ext cx="3086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96925" y="4259263"/>
          <a:ext cx="27733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Формула" r:id="rId9" imgW="1076210" imgH="142830" progId="Equation.3">
                  <p:embed/>
                </p:oleObj>
              </mc:Choice>
              <mc:Fallback>
                <p:oleObj name="Формула" r:id="rId9" imgW="1076210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4259263"/>
                        <a:ext cx="277336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857250" y="5699125"/>
          <a:ext cx="26495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name="Формула" r:id="rId11" imgW="1019212" imgH="142830" progId="Equation.3">
                  <p:embed/>
                </p:oleObj>
              </mc:Choice>
              <mc:Fallback>
                <p:oleObj name="Формула" r:id="rId11" imgW="1019212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5699125"/>
                        <a:ext cx="264953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103688" y="1341438"/>
          <a:ext cx="33321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name="Формула" r:id="rId13" imgW="1305012" imgH="142830" progId="Equation.3">
                  <p:embed/>
                </p:oleObj>
              </mc:Choice>
              <mc:Fallback>
                <p:oleObj name="Формула" r:id="rId13" imgW="1305012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1341438"/>
                        <a:ext cx="333216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4057650" y="2997200"/>
          <a:ext cx="32067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6" name="Формула" r:id="rId15" imgW="1247744" imgH="142830" progId="Equation.3">
                  <p:embed/>
                </p:oleObj>
              </mc:Choice>
              <mc:Fallback>
                <p:oleObj name="Формула" r:id="rId15" imgW="1247744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2997200"/>
                        <a:ext cx="32067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995738" y="4365625"/>
          <a:ext cx="30210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7" name="Формула" r:id="rId17" imgW="1171567" imgH="142830" progId="Equation.3">
                  <p:embed/>
                </p:oleObj>
              </mc:Choice>
              <mc:Fallback>
                <p:oleObj name="Формула" r:id="rId17" imgW="1171567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365625"/>
                        <a:ext cx="30210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4140200" y="5732463"/>
          <a:ext cx="30210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8" name="Формула" r:id="rId19" imgW="1171567" imgH="142830" progId="Equation.3">
                  <p:embed/>
                </p:oleObj>
              </mc:Choice>
              <mc:Fallback>
                <p:oleObj name="Формула" r:id="rId19" imgW="1171567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732463"/>
                        <a:ext cx="30210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80BE6-C4B0-4994-8882-4D236D5C8242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184275" y="1303338"/>
          <a:ext cx="25241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Формула" r:id="rId4" imgW="971668" imgH="171450" progId="Equation.3">
                  <p:embed/>
                </p:oleObj>
              </mc:Choice>
              <mc:Fallback>
                <p:oleObj name="Формула" r:id="rId4" imgW="971668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1303338"/>
                        <a:ext cx="25241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067175" y="1341438"/>
          <a:ext cx="3054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Формула" r:id="rId6" imgW="1190746" imgH="171450" progId="Equation.3">
                  <p:embed/>
                </p:oleObj>
              </mc:Choice>
              <mc:Fallback>
                <p:oleObj name="Формула" r:id="rId6" imgW="1190746" imgH="1714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341438"/>
                        <a:ext cx="3054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55650" y="1916113"/>
          <a:ext cx="14033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Формула" r:id="rId8" imgW="514333" imgH="142830" progId="Equation.3">
                  <p:embed/>
                </p:oleObj>
              </mc:Choice>
              <mc:Fallback>
                <p:oleObj name="Формула" r:id="rId8" imgW="514333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16113"/>
                        <a:ext cx="14033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24075" y="1916113"/>
          <a:ext cx="11223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6" name="Формула" r:id="rId10" imgW="400067" imgH="142830" progId="Equation.3">
                  <p:embed/>
                </p:oleObj>
              </mc:Choice>
              <mc:Fallback>
                <p:oleObj name="Формула" r:id="rId10" imgW="400067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16113"/>
                        <a:ext cx="112236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3276600" y="2060575"/>
          <a:ext cx="31115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7" name="Формула" r:id="rId12" imgW="66723" imgH="19170" progId="Equation.3">
                  <p:embed/>
                </p:oleObj>
              </mc:Choice>
              <mc:Fallback>
                <p:oleObj name="Формула" r:id="rId12" imgW="66723" imgH="1917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60575"/>
                        <a:ext cx="311150" cy="23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635375" y="1916113"/>
          <a:ext cx="11207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8" name="Формула" r:id="rId14" imgW="400067" imgH="142830" progId="Equation.3">
                  <p:embed/>
                </p:oleObj>
              </mc:Choice>
              <mc:Fallback>
                <p:oleObj name="Формула" r:id="rId14" imgW="400067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16113"/>
                        <a:ext cx="112077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2268538" y="2565400"/>
            <a:ext cx="719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79838" y="2636838"/>
            <a:ext cx="792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003" name="Object 8"/>
          <p:cNvGraphicFramePr>
            <a:graphicFrameLocks noChangeAspect="1"/>
          </p:cNvGraphicFramePr>
          <p:nvPr/>
        </p:nvGraphicFramePr>
        <p:xfrm>
          <a:off x="4859338" y="2133600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Формула" r:id="rId16" imgW="66723" imgH="47520" progId="Equation.3">
                  <p:embed/>
                </p:oleObj>
              </mc:Choice>
              <mc:Fallback>
                <p:oleObj name="Формула" r:id="rId16" imgW="66723" imgH="47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133600"/>
                        <a:ext cx="3111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6659563" y="1989138"/>
          <a:ext cx="15573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0" name="Формула" r:id="rId18" imgW="581056" imgH="142830" progId="Equation.3">
                  <p:embed/>
                </p:oleObj>
              </mc:Choice>
              <mc:Fallback>
                <p:oleObj name="Формула" r:id="rId18" imgW="581056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989138"/>
                        <a:ext cx="155733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1116013" y="2997200"/>
          <a:ext cx="24923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1" name="Формула" r:id="rId20" imgW="961943" imgH="142830" progId="Equation.3">
                  <p:embed/>
                </p:oleObj>
              </mc:Choice>
              <mc:Fallback>
                <p:oleObj name="Формула" r:id="rId20" imgW="961943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97200"/>
                        <a:ext cx="24923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/>
        </p:nvGraphicFramePr>
        <p:xfrm>
          <a:off x="4211638" y="2997200"/>
          <a:ext cx="29924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2" name="Формула" r:id="rId22" imgW="1162112" imgH="171450" progId="Equation.3">
                  <p:embed/>
                </p:oleObj>
              </mc:Choice>
              <mc:Fallback>
                <p:oleObj name="Формула" r:id="rId22" imgW="1162112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997200"/>
                        <a:ext cx="29924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611188" y="3789363"/>
          <a:ext cx="39258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3" name="Формула" r:id="rId24" imgW="1542999" imgH="142830" progId="Equation.3">
                  <p:embed/>
                </p:oleObj>
              </mc:Choice>
              <mc:Fallback>
                <p:oleObj name="Формула" r:id="rId24" imgW="1542999" imgH="1428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89363"/>
                        <a:ext cx="39258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1042988" y="4221163"/>
            <a:ext cx="7207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6600" y="4292600"/>
            <a:ext cx="71913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5846763" y="3789363"/>
          <a:ext cx="15255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Формула" r:id="rId26" imgW="561877" imgH="142830" progId="Equation.3">
                  <p:embed/>
                </p:oleObj>
              </mc:Choice>
              <mc:Fallback>
                <p:oleObj name="Формула" r:id="rId26" imgW="561877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3789363"/>
                        <a:ext cx="15255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/>
          <p:cNvGraphicFramePr>
            <a:graphicFrameLocks noChangeAspect="1"/>
          </p:cNvGraphicFramePr>
          <p:nvPr/>
        </p:nvGraphicFramePr>
        <p:xfrm>
          <a:off x="1187450" y="4868863"/>
          <a:ext cx="26797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Формула" r:id="rId28" imgW="1038121" imgH="142830" progId="Equation.3">
                  <p:embed/>
                </p:oleObj>
              </mc:Choice>
              <mc:Fallback>
                <p:oleObj name="Формула" r:id="rId28" imgW="1038121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868863"/>
                        <a:ext cx="26797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4067175" y="4941888"/>
          <a:ext cx="31797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Формула" r:id="rId30" imgW="1238289" imgH="171450" progId="Equation.3">
                  <p:embed/>
                </p:oleObj>
              </mc:Choice>
              <mc:Fallback>
                <p:oleObj name="Формула" r:id="rId30" imgW="1238289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941888"/>
                        <a:ext cx="31797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6"/>
          <p:cNvGraphicFramePr>
            <a:graphicFrameLocks noChangeAspect="1"/>
          </p:cNvGraphicFramePr>
          <p:nvPr/>
        </p:nvGraphicFramePr>
        <p:xfrm>
          <a:off x="755650" y="5589588"/>
          <a:ext cx="42052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Формула" r:id="rId32" imgW="1657266" imgH="142830" progId="Equation.3">
                  <p:embed/>
                </p:oleObj>
              </mc:Choice>
              <mc:Fallback>
                <p:oleObj name="Формула" r:id="rId32" imgW="1657266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89588"/>
                        <a:ext cx="42052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1187450" y="6165850"/>
            <a:ext cx="863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635375" y="6237288"/>
            <a:ext cx="7921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5435600" y="5589588"/>
          <a:ext cx="26797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8" name="Формула" r:id="rId34" imgW="1038121" imgH="142830" progId="Equation.3">
                  <p:embed/>
                </p:oleObj>
              </mc:Choice>
              <mc:Fallback>
                <p:oleObj name="Формула" r:id="rId34" imgW="1038121" imgH="1428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589588"/>
                        <a:ext cx="26797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№946. Разложите на множители.</a:t>
            </a:r>
          </a:p>
        </p:txBody>
      </p:sp>
      <p:pic>
        <p:nvPicPr>
          <p:cNvPr id="33" name="Picture 3" descr="спираль"/>
          <p:cNvPicPr>
            <a:picLocks noChangeAspect="1" noChangeArrowheads="1"/>
          </p:cNvPicPr>
          <p:nvPr/>
        </p:nvPicPr>
        <p:blipFill>
          <a:blip r:embed="rId3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4" name="Object 19"/>
          <p:cNvGraphicFramePr>
            <a:graphicFrameLocks noChangeAspect="1"/>
          </p:cNvGraphicFramePr>
          <p:nvPr/>
        </p:nvGraphicFramePr>
        <p:xfrm>
          <a:off x="900113" y="3789363"/>
          <a:ext cx="10906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Формула" r:id="rId37" imgW="390612" imgH="142830" progId="Equation.3">
                  <p:embed/>
                </p:oleObj>
              </mc:Choice>
              <mc:Fallback>
                <p:oleObj name="Формула" r:id="rId37" imgW="390612" imgH="1428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89363"/>
                        <a:ext cx="10906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0"/>
          <p:cNvGraphicFramePr>
            <a:graphicFrameLocks noChangeAspect="1"/>
          </p:cNvGraphicFramePr>
          <p:nvPr/>
        </p:nvGraphicFramePr>
        <p:xfrm>
          <a:off x="3203575" y="3789363"/>
          <a:ext cx="10906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0" name="Формула" r:id="rId39" imgW="390612" imgH="142830" progId="Equation.3">
                  <p:embed/>
                </p:oleObj>
              </mc:Choice>
              <mc:Fallback>
                <p:oleObj name="Формула" r:id="rId39" imgW="390612" imgH="1428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789363"/>
                        <a:ext cx="109061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292725" y="2003425"/>
          <a:ext cx="11223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1" name="Формула" r:id="rId41" imgW="390612" imgH="133380" progId="Equation.3">
                  <p:embed/>
                </p:oleObj>
              </mc:Choice>
              <mc:Fallback>
                <p:oleObj name="Формула" r:id="rId41" imgW="390612" imgH="13338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003425"/>
                        <a:ext cx="11223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2" name="TextBox 11"/>
          <p:cNvSpPr txBox="1">
            <a:spLocks noChangeArrowheads="1"/>
          </p:cNvSpPr>
          <p:nvPr/>
        </p:nvSpPr>
        <p:spPr bwMode="auto">
          <a:xfrm>
            <a:off x="3490913" y="1989138"/>
            <a:ext cx="144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B050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33073 2.22222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6719 -0.0030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39722 -0.0032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6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4531 -0.003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008000"/>
                </a:solidFill>
              </a:rPr>
              <a:t>№949. Решите уравнение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0AC60-9762-4D58-92FD-9A7321FC65CF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  <p:pic>
        <p:nvPicPr>
          <p:cNvPr id="6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7" name="Object 14"/>
          <p:cNvGraphicFramePr>
            <a:graphicFrameLocks noChangeAspect="1"/>
          </p:cNvGraphicFramePr>
          <p:nvPr/>
        </p:nvGraphicFramePr>
        <p:xfrm>
          <a:off x="827088" y="1557338"/>
          <a:ext cx="17335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7" name="Формула" r:id="rId5" imgW="561877" imgH="142830" progId="Equation.3">
                  <p:embed/>
                </p:oleObj>
              </mc:Choice>
              <mc:Fallback>
                <p:oleObj name="Формула" r:id="rId5" imgW="561877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17335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900113" y="2349500"/>
          <a:ext cx="219233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8" name="Формула" r:id="rId7" imgW="733411" imgH="171450" progId="Equation.3">
                  <p:embed/>
                </p:oleObj>
              </mc:Choice>
              <mc:Fallback>
                <p:oleObj name="Формула" r:id="rId7" imgW="733411" imgH="1714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349500"/>
                        <a:ext cx="219233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827088" y="3213100"/>
          <a:ext cx="30067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9" name="Формула" r:id="rId9" imgW="1019212" imgH="142830" progId="Equation.3">
                  <p:embed/>
                </p:oleObj>
              </mc:Choice>
              <mc:Fallback>
                <p:oleObj name="Формула" r:id="rId9" imgW="1019212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13100"/>
                        <a:ext cx="30067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827088" y="4005263"/>
          <a:ext cx="990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0" name="Формула" r:id="rId11" imgW="295255" imgH="123930" progId="Equation.3">
                  <p:embed/>
                </p:oleObj>
              </mc:Choice>
              <mc:Fallback>
                <p:oleObj name="Формула" r:id="rId11" imgW="295255" imgH="1239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05263"/>
                        <a:ext cx="9906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827088" y="4652963"/>
          <a:ext cx="14859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1" name="Формула" r:id="rId13" imgW="476244" imgH="123930" progId="Equation.3">
                  <p:embed/>
                </p:oleObj>
              </mc:Choice>
              <mc:Fallback>
                <p:oleObj name="Формула" r:id="rId13" imgW="476244" imgH="1239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652963"/>
                        <a:ext cx="14859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3348038" y="4724400"/>
          <a:ext cx="14859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2" name="Формула" r:id="rId15" imgW="476244" imgH="123930" progId="Equation.3">
                  <p:embed/>
                </p:oleObj>
              </mc:Choice>
              <mc:Fallback>
                <p:oleObj name="Формула" r:id="rId15" imgW="476244" imgH="1239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724400"/>
                        <a:ext cx="14859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979613" y="4005263"/>
          <a:ext cx="742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3" name="Формула" r:id="rId17" imgW="209623" imgH="85860" progId="Equation.3">
                  <p:embed/>
                </p:oleObj>
              </mc:Choice>
              <mc:Fallback>
                <p:oleObj name="Формула" r:id="rId17" imgW="209623" imgH="858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005263"/>
                        <a:ext cx="742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2411413" y="4652963"/>
          <a:ext cx="742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name="Формула" r:id="rId19" imgW="209623" imgH="85860" progId="Equation.3">
                  <p:embed/>
                </p:oleObj>
              </mc:Choice>
              <mc:Fallback>
                <p:oleObj name="Формула" r:id="rId19" imgW="209623" imgH="858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652963"/>
                        <a:ext cx="742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1109663" y="5445125"/>
          <a:ext cx="9191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name="Формула" r:id="rId21" imgW="276346" imgH="123930" progId="Equation.3">
                  <p:embed/>
                </p:oleObj>
              </mc:Choice>
              <mc:Fallback>
                <p:oleObj name="Формула" r:id="rId21" imgW="276346" imgH="1239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5445125"/>
                        <a:ext cx="9191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3633788" y="5445125"/>
          <a:ext cx="12033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6" name="Формула" r:id="rId23" imgW="371433" imgH="123930" progId="Equation.3">
                  <p:embed/>
                </p:oleObj>
              </mc:Choice>
              <mc:Fallback>
                <p:oleObj name="Формула" r:id="rId23" imgW="371433" imgH="12393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5445125"/>
                        <a:ext cx="12033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2627313" y="5445125"/>
          <a:ext cx="742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name="Формула" r:id="rId25" imgW="209623" imgH="85860" progId="Equation.3">
                  <p:embed/>
                </p:oleObj>
              </mc:Choice>
              <mc:Fallback>
                <p:oleObj name="Формула" r:id="rId25" imgW="209623" imgH="858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45125"/>
                        <a:ext cx="742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565150" y="6042025"/>
          <a:ext cx="155733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8" name="Формула" r:id="rId27" imgW="504878" imgH="123930" progId="Equation.3">
                  <p:embed/>
                </p:oleObj>
              </mc:Choice>
              <mc:Fallback>
                <p:oleObj name="Формула" r:id="rId27" imgW="504878" imgH="12393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6042025"/>
                        <a:ext cx="1557338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2446338" y="5915025"/>
          <a:ext cx="1131887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9" name="Формула" r:id="rId29" imgW="352523" imgH="142830" progId="Equation.3">
                  <p:embed/>
                </p:oleObj>
              </mc:Choice>
              <mc:Fallback>
                <p:oleObj name="Формула" r:id="rId29" imgW="352523" imgH="14283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5915025"/>
                        <a:ext cx="1131887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6875463" y="1628775"/>
          <a:ext cx="19462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0" name="Формула" r:id="rId31" imgW="638054" imgH="142830" progId="Equation.3">
                  <p:embed/>
                </p:oleObj>
              </mc:Choice>
              <mc:Fallback>
                <p:oleObj name="Формула" r:id="rId31" imgW="638054" imgH="14283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628775"/>
                        <a:ext cx="19462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6659563" y="2420938"/>
          <a:ext cx="22621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1" name="Формула" r:id="rId33" imgW="752590" imgH="171450" progId="Equation.3">
                  <p:embed/>
                </p:oleObj>
              </mc:Choice>
              <mc:Fallback>
                <p:oleObj name="Формула" r:id="rId33" imgW="752590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420938"/>
                        <a:ext cx="226218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5724525" y="3068638"/>
          <a:ext cx="31130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Формула" r:id="rId35" imgW="1057300" imgH="142830" progId="Equation.3">
                  <p:embed/>
                </p:oleObj>
              </mc:Choice>
              <mc:Fallback>
                <p:oleObj name="Формула" r:id="rId35" imgW="1057300" imgH="1428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068638"/>
                        <a:ext cx="31130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5364163" y="3933825"/>
          <a:ext cx="9906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3" name="Формула" r:id="rId37" imgW="295255" imgH="123930" progId="Equation.3">
                  <p:embed/>
                </p:oleObj>
              </mc:Choice>
              <mc:Fallback>
                <p:oleObj name="Формула" r:id="rId37" imgW="295255" imgH="1239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933825"/>
                        <a:ext cx="9906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/>
        </p:nvGraphicFramePr>
        <p:xfrm>
          <a:off x="6804025" y="4076700"/>
          <a:ext cx="742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4" name="Формула" r:id="rId39" imgW="209623" imgH="85860" progId="Equation.3">
                  <p:embed/>
                </p:oleObj>
              </mc:Choice>
              <mc:Fallback>
                <p:oleObj name="Формула" r:id="rId39" imgW="209623" imgH="858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076700"/>
                        <a:ext cx="742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/>
        </p:nvGraphicFramePr>
        <p:xfrm>
          <a:off x="7640638" y="3933825"/>
          <a:ext cx="15208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5" name="Формула" r:id="rId41" imgW="485699" imgH="123930" progId="Equation.3">
                  <p:embed/>
                </p:oleObj>
              </mc:Choice>
              <mc:Fallback>
                <p:oleObj name="Формула" r:id="rId41" imgW="485699" imgH="1239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638" y="3933825"/>
                        <a:ext cx="1520825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6659563" y="4652963"/>
          <a:ext cx="742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6" name="Формула" r:id="rId43" imgW="209623" imgH="85860" progId="Equation.3">
                  <p:embed/>
                </p:oleObj>
              </mc:Choice>
              <mc:Fallback>
                <p:oleObj name="Формула" r:id="rId43" imgW="209623" imgH="858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652963"/>
                        <a:ext cx="742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/>
        </p:nvGraphicFramePr>
        <p:xfrm>
          <a:off x="7623175" y="4652963"/>
          <a:ext cx="15557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7" name="Формула" r:id="rId45" imgW="504878" imgH="123930" progId="Equation.3">
                  <p:embed/>
                </p:oleObj>
              </mc:Choice>
              <mc:Fallback>
                <p:oleObj name="Формула" r:id="rId45" imgW="504878" imgH="12393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3175" y="4652963"/>
                        <a:ext cx="15557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4"/>
          <p:cNvGraphicFramePr>
            <a:graphicFrameLocks noChangeAspect="1"/>
          </p:cNvGraphicFramePr>
          <p:nvPr/>
        </p:nvGraphicFramePr>
        <p:xfrm>
          <a:off x="5508625" y="5300663"/>
          <a:ext cx="9540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8" name="Формула" r:id="rId47" imgW="285801" imgH="123930" progId="Equation.3">
                  <p:embed/>
                </p:oleObj>
              </mc:Choice>
              <mc:Fallback>
                <p:oleObj name="Формула" r:id="rId47" imgW="285801" imgH="12393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300663"/>
                        <a:ext cx="9540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5"/>
          <p:cNvGraphicFramePr>
            <a:graphicFrameLocks noChangeAspect="1"/>
          </p:cNvGraphicFramePr>
          <p:nvPr/>
        </p:nvGraphicFramePr>
        <p:xfrm>
          <a:off x="7940675" y="5300663"/>
          <a:ext cx="12033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9" name="Формула" r:id="rId49" imgW="371433" imgH="123930" progId="Equation.3">
                  <p:embed/>
                </p:oleObj>
              </mc:Choice>
              <mc:Fallback>
                <p:oleObj name="Формула" r:id="rId49" imgW="371433" imgH="12393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0675" y="5300663"/>
                        <a:ext cx="12033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6"/>
          <p:cNvGraphicFramePr>
            <a:graphicFrameLocks noChangeAspect="1"/>
          </p:cNvGraphicFramePr>
          <p:nvPr/>
        </p:nvGraphicFramePr>
        <p:xfrm>
          <a:off x="6732588" y="5300663"/>
          <a:ext cx="742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0" name="Формула" r:id="rId51" imgW="209623" imgH="85860" progId="Equation.3">
                  <p:embed/>
                </p:oleObj>
              </mc:Choice>
              <mc:Fallback>
                <p:oleObj name="Формула" r:id="rId51" imgW="209623" imgH="858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300663"/>
                        <a:ext cx="742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7"/>
          <p:cNvGraphicFramePr>
            <a:graphicFrameLocks noChangeAspect="1"/>
          </p:cNvGraphicFramePr>
          <p:nvPr/>
        </p:nvGraphicFramePr>
        <p:xfrm>
          <a:off x="5940425" y="6021388"/>
          <a:ext cx="155733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1" name="Формула" r:id="rId53" imgW="504878" imgH="123930" progId="Equation.3">
                  <p:embed/>
                </p:oleObj>
              </mc:Choice>
              <mc:Fallback>
                <p:oleObj name="Формула" r:id="rId53" imgW="504878" imgH="12393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6021388"/>
                        <a:ext cx="155733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8"/>
          <p:cNvGraphicFramePr>
            <a:graphicFrameLocks noChangeAspect="1"/>
          </p:cNvGraphicFramePr>
          <p:nvPr/>
        </p:nvGraphicFramePr>
        <p:xfrm>
          <a:off x="7667625" y="5949950"/>
          <a:ext cx="12382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2" name="Формула" r:id="rId55" imgW="390612" imgH="142830" progId="Equation.3">
                  <p:embed/>
                </p:oleObj>
              </mc:Choice>
              <mc:Fallback>
                <p:oleObj name="Формула" r:id="rId55" imgW="390612" imgH="14283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5949950"/>
                        <a:ext cx="12382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3316" name="Picture 5" descr="клет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838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914400" y="0"/>
            <a:ext cx="82296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800080"/>
                </a:solidFill>
                <a:latin typeface="Comic Sans MS" pitchFamily="66" charset="0"/>
              </a:rPr>
              <a:t>Формулы сокращенного умножения</a:t>
            </a:r>
            <a:r>
              <a:rPr lang="ru-RU" altLang="ru-RU" sz="2800" b="1">
                <a:solidFill>
                  <a:srgbClr val="EF2307"/>
                </a:solidFill>
                <a:latin typeface="Comic Sans MS" pitchFamily="66" charset="0"/>
              </a:rPr>
              <a:t> </a:t>
            </a: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927100" y="1557338"/>
          <a:ext cx="469741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Формула" r:id="rId5" imgW="1009757" imgH="162000" progId="Equation.3">
                  <p:embed/>
                </p:oleObj>
              </mc:Choice>
              <mc:Fallback>
                <p:oleObj name="Формула" r:id="rId5" imgW="1009757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557338"/>
                        <a:ext cx="4697413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5435600" y="1484313"/>
          <a:ext cx="26638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Формула" r:id="rId7" imgW="599965" imgH="180900" progId="Equation.3">
                  <p:embed/>
                </p:oleObj>
              </mc:Choice>
              <mc:Fallback>
                <p:oleObj name="Формула" r:id="rId7" imgW="599965" imgH="180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484313"/>
                        <a:ext cx="26638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1682750" y="2492375"/>
          <a:ext cx="41941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Формула" r:id="rId9" imgW="933579" imgH="142830" progId="Equation.3">
                  <p:embed/>
                </p:oleObj>
              </mc:Choice>
              <mc:Fallback>
                <p:oleObj name="Формула" r:id="rId9" imgW="933579" imgH="14283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2492375"/>
                        <a:ext cx="41941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7C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942975" y="3284538"/>
          <a:ext cx="482441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Формула" r:id="rId11" imgW="1019212" imgH="162000" progId="Equation.3">
                  <p:embed/>
                </p:oleObj>
              </mc:Choice>
              <mc:Fallback>
                <p:oleObj name="Формула" r:id="rId11" imgW="1019212" imgH="162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84538"/>
                        <a:ext cx="482441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5580063" y="3357563"/>
          <a:ext cx="25923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Формула" r:id="rId13" imgW="599965" imgH="180900" progId="Equation.3">
                  <p:embed/>
                </p:oleObj>
              </mc:Choice>
              <mc:Fallback>
                <p:oleObj name="Формула" r:id="rId13" imgW="599965" imgH="180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59238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1754188" y="4149725"/>
          <a:ext cx="41957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Формула" r:id="rId15" imgW="923855" imgH="142830" progId="Equation.3">
                  <p:embed/>
                </p:oleObj>
              </mc:Choice>
              <mc:Fallback>
                <p:oleObj name="Формула" r:id="rId15" imgW="923855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4149725"/>
                        <a:ext cx="41957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7C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268538" y="1700213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3995738" y="1773238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6300788" y="1700213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3059113" y="2636838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AutoShape 19" descr="спираль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237288"/>
            <a:ext cx="358775" cy="431800"/>
          </a:xfrm>
          <a:prstGeom prst="actionButtonHome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0" name="Picture 3" descr="спираль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9" grpId="0" animBg="1"/>
      <p:bldP spid="36880" grpId="0" animBg="1"/>
      <p:bldP spid="36881" grpId="0" animBg="1"/>
      <p:bldP spid="3688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7044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838835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1042988" y="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8000"/>
                </a:solidFill>
                <a:latin typeface="Comic Sans MS" pitchFamily="66" charset="0"/>
              </a:rPr>
              <a:t>Самостоятельная работа</a:t>
            </a:r>
            <a:r>
              <a:rPr lang="en-US" altLang="ru-RU" sz="2800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altLang="ru-RU" sz="2800" b="1">
                <a:solidFill>
                  <a:schemeClr val="accent2"/>
                </a:solidFill>
                <a:latin typeface="Comic Sans MS" pitchFamily="66" charset="0"/>
              </a:rPr>
              <a:t>№1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1042988" y="692150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b="1">
                <a:solidFill>
                  <a:srgbClr val="800080"/>
                </a:solidFill>
                <a:latin typeface="Comic Sans MS" pitchFamily="66" charset="0"/>
              </a:rPr>
              <a:t>1 вариант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5003800" y="692150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b="1">
                <a:solidFill>
                  <a:srgbClr val="006600"/>
                </a:solidFill>
                <a:latin typeface="Comic Sans MS" pitchFamily="66" charset="0"/>
              </a:rPr>
              <a:t>2 вариант</a:t>
            </a:r>
          </a:p>
        </p:txBody>
      </p:sp>
      <p:graphicFrame>
        <p:nvGraphicFramePr>
          <p:cNvPr id="87048" name="Object 9"/>
          <p:cNvGraphicFramePr>
            <a:graphicFrameLocks noChangeAspect="1"/>
          </p:cNvGraphicFramePr>
          <p:nvPr/>
        </p:nvGraphicFramePr>
        <p:xfrm>
          <a:off x="1939925" y="1830388"/>
          <a:ext cx="13906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4" name="Формула" r:id="rId5" imgW="581056" imgH="171450" progId="Equation.3">
                  <p:embed/>
                </p:oleObj>
              </mc:Choice>
              <mc:Fallback>
                <p:oleObj name="Формула" r:id="rId5" imgW="581056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830388"/>
                        <a:ext cx="13906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900113" y="12684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№1.Выполните преобразование:</a:t>
            </a:r>
          </a:p>
        </p:txBody>
      </p:sp>
      <p:graphicFrame>
        <p:nvGraphicFramePr>
          <p:cNvPr id="87050" name="Object 11"/>
          <p:cNvGraphicFramePr>
            <a:graphicFrameLocks noChangeAspect="1"/>
          </p:cNvGraphicFramePr>
          <p:nvPr/>
        </p:nvGraphicFramePr>
        <p:xfrm>
          <a:off x="1908175" y="2349500"/>
          <a:ext cx="14176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5" name="Формула" r:id="rId7" imgW="590511" imgH="171450" progId="Equation.3">
                  <p:embed/>
                </p:oleObj>
              </mc:Choice>
              <mc:Fallback>
                <p:oleObj name="Формула" r:id="rId7" imgW="590511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349500"/>
                        <a:ext cx="14176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2"/>
          <p:cNvGraphicFramePr>
            <a:graphicFrameLocks noChangeAspect="1"/>
          </p:cNvGraphicFramePr>
          <p:nvPr/>
        </p:nvGraphicFramePr>
        <p:xfrm>
          <a:off x="1908175" y="2781300"/>
          <a:ext cx="16113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6" name="Формула" r:id="rId9" imgW="676143" imgH="171450" progId="Equation.3">
                  <p:embed/>
                </p:oleObj>
              </mc:Choice>
              <mc:Fallback>
                <p:oleObj name="Формула" r:id="rId9" imgW="676143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781300"/>
                        <a:ext cx="161131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13"/>
          <p:cNvGraphicFramePr>
            <a:graphicFrameLocks noChangeAspect="1"/>
          </p:cNvGraphicFramePr>
          <p:nvPr/>
        </p:nvGraphicFramePr>
        <p:xfrm>
          <a:off x="1908175" y="3213100"/>
          <a:ext cx="17780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7" name="Формула" r:id="rId11" imgW="752590" imgH="171450" progId="Equation.3">
                  <p:embed/>
                </p:oleObj>
              </mc:Choice>
              <mc:Fallback>
                <p:oleObj name="Формула" r:id="rId11" imgW="752590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13100"/>
                        <a:ext cx="17780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3" name="Text Box 14"/>
          <p:cNvSpPr txBox="1">
            <a:spLocks noChangeArrowheads="1"/>
          </p:cNvSpPr>
          <p:nvPr/>
        </p:nvSpPr>
        <p:spPr bwMode="auto">
          <a:xfrm>
            <a:off x="1042988" y="378936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№2.Выполните действия:</a:t>
            </a:r>
          </a:p>
        </p:txBody>
      </p:sp>
      <p:graphicFrame>
        <p:nvGraphicFramePr>
          <p:cNvPr id="87054" name="Object 21"/>
          <p:cNvGraphicFramePr>
            <a:graphicFrameLocks noChangeAspect="1"/>
          </p:cNvGraphicFramePr>
          <p:nvPr/>
        </p:nvGraphicFramePr>
        <p:xfrm>
          <a:off x="5651500" y="1773238"/>
          <a:ext cx="141763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8" name="Формула" r:id="rId13" imgW="590511" imgH="171450" progId="Equation.3">
                  <p:embed/>
                </p:oleObj>
              </mc:Choice>
              <mc:Fallback>
                <p:oleObj name="Формула" r:id="rId13" imgW="590511" imgH="17145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773238"/>
                        <a:ext cx="1417638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5" name="Object 22"/>
          <p:cNvGraphicFramePr>
            <a:graphicFrameLocks noChangeAspect="1"/>
          </p:cNvGraphicFramePr>
          <p:nvPr/>
        </p:nvGraphicFramePr>
        <p:xfrm>
          <a:off x="5651500" y="2276475"/>
          <a:ext cx="1444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9" name="Формула" r:id="rId15" imgW="599965" imgH="171450" progId="Equation.3">
                  <p:embed/>
                </p:oleObj>
              </mc:Choice>
              <mc:Fallback>
                <p:oleObj name="Формула" r:id="rId15" imgW="599965" imgH="17145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276475"/>
                        <a:ext cx="14446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6" name="Object 23"/>
          <p:cNvGraphicFramePr>
            <a:graphicFrameLocks noChangeAspect="1"/>
          </p:cNvGraphicFramePr>
          <p:nvPr/>
        </p:nvGraphicFramePr>
        <p:xfrm>
          <a:off x="5651500" y="2708275"/>
          <a:ext cx="16097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Формула" r:id="rId17" imgW="676143" imgH="171450" progId="Equation.3">
                  <p:embed/>
                </p:oleObj>
              </mc:Choice>
              <mc:Fallback>
                <p:oleObj name="Формула" r:id="rId17" imgW="676143" imgH="17145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708275"/>
                        <a:ext cx="16097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7" name="Object 24"/>
          <p:cNvGraphicFramePr>
            <a:graphicFrameLocks noChangeAspect="1"/>
          </p:cNvGraphicFramePr>
          <p:nvPr/>
        </p:nvGraphicFramePr>
        <p:xfrm>
          <a:off x="5651500" y="3141663"/>
          <a:ext cx="18621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1" name="Формула" r:id="rId19" imgW="790679" imgH="171450" progId="Equation.3">
                  <p:embed/>
                </p:oleObj>
              </mc:Choice>
              <mc:Fallback>
                <p:oleObj name="Формула" r:id="rId19" imgW="790679" imgH="17145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41663"/>
                        <a:ext cx="18621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8" name="AutoShape 39" descr="спираль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97900" y="6092825"/>
            <a:ext cx="358775" cy="431800"/>
          </a:xfrm>
          <a:prstGeom prst="actionButtonHome">
            <a:avLst/>
          </a:prstGeom>
          <a:blipFill dpi="0"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8" name="Picture 3" descr="спираль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7060" name="Object 19"/>
          <p:cNvGraphicFramePr>
            <a:graphicFrameLocks noChangeAspect="1"/>
          </p:cNvGraphicFramePr>
          <p:nvPr/>
        </p:nvGraphicFramePr>
        <p:xfrm>
          <a:off x="900113" y="4437063"/>
          <a:ext cx="26209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Формула" r:id="rId23" imgW="1228835" imgH="180900" progId="Equation.3">
                  <p:embed/>
                </p:oleObj>
              </mc:Choice>
              <mc:Fallback>
                <p:oleObj name="Формула" r:id="rId23" imgW="1228835" imgH="1809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2620962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1" name="Object 11"/>
          <p:cNvGraphicFramePr>
            <a:graphicFrameLocks noChangeAspect="1"/>
          </p:cNvGraphicFramePr>
          <p:nvPr/>
        </p:nvGraphicFramePr>
        <p:xfrm>
          <a:off x="900113" y="5229225"/>
          <a:ext cx="23987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Формула" r:id="rId25" imgW="971668" imgH="180900" progId="Equation.3">
                  <p:embed/>
                </p:oleObj>
              </mc:Choice>
              <mc:Fallback>
                <p:oleObj name="Формула" r:id="rId25" imgW="971668" imgH="180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229225"/>
                        <a:ext cx="23987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2" name="Object 14"/>
          <p:cNvGraphicFramePr>
            <a:graphicFrameLocks noChangeAspect="1"/>
          </p:cNvGraphicFramePr>
          <p:nvPr/>
        </p:nvGraphicFramePr>
        <p:xfrm>
          <a:off x="5219700" y="4581525"/>
          <a:ext cx="32480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Формула" r:id="rId27" imgW="1419278" imgH="180900" progId="Equation.3">
                  <p:embed/>
                </p:oleObj>
              </mc:Choice>
              <mc:Fallback>
                <p:oleObj name="Формула" r:id="rId27" imgW="1419278" imgH="180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581525"/>
                        <a:ext cx="32480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3" name="Object 16"/>
          <p:cNvGraphicFramePr>
            <a:graphicFrameLocks noChangeAspect="1"/>
          </p:cNvGraphicFramePr>
          <p:nvPr/>
        </p:nvGraphicFramePr>
        <p:xfrm>
          <a:off x="5219700" y="5373688"/>
          <a:ext cx="33718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name="Формула" r:id="rId29" imgW="1133478" imgH="180900" progId="Equation.3">
                  <p:embed/>
                </p:oleObj>
              </mc:Choice>
              <mc:Fallback>
                <p:oleObj name="Формула" r:id="rId29" imgW="1133478" imgH="180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373688"/>
                        <a:ext cx="33718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8068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838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Проверим №1: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971550" y="69215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1 вариант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1116013" y="299720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2 вариант</a:t>
            </a:r>
          </a:p>
        </p:txBody>
      </p:sp>
      <p:grpSp>
        <p:nvGrpSpPr>
          <p:cNvPr id="88072" name="Group 44"/>
          <p:cNvGrpSpPr>
            <a:grpSpLocks/>
          </p:cNvGrpSpPr>
          <p:nvPr/>
        </p:nvGrpSpPr>
        <p:grpSpPr bwMode="auto">
          <a:xfrm>
            <a:off x="900113" y="5805488"/>
            <a:ext cx="7848600" cy="1222375"/>
            <a:chOff x="567" y="2205"/>
            <a:chExt cx="4944" cy="770"/>
          </a:xfrm>
        </p:grpSpPr>
        <p:grpSp>
          <p:nvGrpSpPr>
            <p:cNvPr id="88098" name="Group 45"/>
            <p:cNvGrpSpPr>
              <a:grpSpLocks/>
            </p:cNvGrpSpPr>
            <p:nvPr/>
          </p:nvGrpSpPr>
          <p:grpSpPr bwMode="auto">
            <a:xfrm>
              <a:off x="567" y="2205"/>
              <a:ext cx="4944" cy="770"/>
              <a:chOff x="521" y="2568"/>
              <a:chExt cx="4944" cy="770"/>
            </a:xfrm>
          </p:grpSpPr>
          <p:sp>
            <p:nvSpPr>
              <p:cNvPr id="88101" name="AutoShape 46"/>
              <p:cNvSpPr>
                <a:spLocks noChangeArrowheads="1"/>
              </p:cNvSpPr>
              <p:nvPr/>
            </p:nvSpPr>
            <p:spPr bwMode="auto">
              <a:xfrm>
                <a:off x="748" y="2704"/>
                <a:ext cx="363" cy="454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8102" name="AutoShape 47"/>
              <p:cNvSpPr>
                <a:spLocks noChangeArrowheads="1"/>
              </p:cNvSpPr>
              <p:nvPr/>
            </p:nvSpPr>
            <p:spPr bwMode="auto">
              <a:xfrm>
                <a:off x="1565" y="2750"/>
                <a:ext cx="362" cy="40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8103" name="Text Box 48"/>
              <p:cNvSpPr txBox="1">
                <a:spLocks noChangeArrowheads="1"/>
              </p:cNvSpPr>
              <p:nvPr/>
            </p:nvSpPr>
            <p:spPr bwMode="auto">
              <a:xfrm>
                <a:off x="2245" y="2750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=</a:t>
                </a:r>
              </a:p>
            </p:txBody>
          </p:sp>
          <p:sp>
            <p:nvSpPr>
              <p:cNvPr id="88104" name="Text Box 49"/>
              <p:cNvSpPr txBox="1">
                <a:spLocks noChangeArrowheads="1"/>
              </p:cNvSpPr>
              <p:nvPr/>
            </p:nvSpPr>
            <p:spPr bwMode="auto">
              <a:xfrm>
                <a:off x="4558" y="2704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+</a:t>
                </a:r>
              </a:p>
            </p:txBody>
          </p:sp>
          <p:sp>
            <p:nvSpPr>
              <p:cNvPr id="88105" name="Oval 50"/>
              <p:cNvSpPr>
                <a:spLocks noChangeArrowheads="1"/>
              </p:cNvSpPr>
              <p:nvPr/>
            </p:nvSpPr>
            <p:spPr bwMode="auto">
              <a:xfrm>
                <a:off x="4014" y="2840"/>
                <a:ext cx="91" cy="91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8106" name="Text Box 51"/>
              <p:cNvSpPr txBox="1">
                <a:spLocks noChangeArrowheads="1"/>
              </p:cNvSpPr>
              <p:nvPr/>
            </p:nvSpPr>
            <p:spPr bwMode="auto">
              <a:xfrm>
                <a:off x="521" y="2614"/>
                <a:ext cx="317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6000">
                    <a:latin typeface="Arial" charset="0"/>
                  </a:rPr>
                  <a:t>(</a:t>
                </a:r>
              </a:p>
            </p:txBody>
          </p:sp>
          <p:sp>
            <p:nvSpPr>
              <p:cNvPr id="88107" name="Text Box 52"/>
              <p:cNvSpPr txBox="1">
                <a:spLocks noChangeArrowheads="1"/>
              </p:cNvSpPr>
              <p:nvPr/>
            </p:nvSpPr>
            <p:spPr bwMode="auto">
              <a:xfrm>
                <a:off x="2835" y="2614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8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88108" name="Text Box 53"/>
              <p:cNvSpPr txBox="1">
                <a:spLocks noChangeArrowheads="1"/>
              </p:cNvSpPr>
              <p:nvPr/>
            </p:nvSpPr>
            <p:spPr bwMode="auto">
              <a:xfrm>
                <a:off x="1202" y="2704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+</a:t>
                </a:r>
              </a:p>
            </p:txBody>
          </p:sp>
          <p:sp>
            <p:nvSpPr>
              <p:cNvPr id="88109" name="Text Box 54"/>
              <p:cNvSpPr txBox="1">
                <a:spLocks noChangeArrowheads="1"/>
              </p:cNvSpPr>
              <p:nvPr/>
            </p:nvSpPr>
            <p:spPr bwMode="auto">
              <a:xfrm rot="10800000">
                <a:off x="1837" y="2704"/>
                <a:ext cx="317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6000">
                    <a:latin typeface="Arial" charset="0"/>
                  </a:rPr>
                  <a:t>(</a:t>
                </a:r>
              </a:p>
            </p:txBody>
          </p:sp>
          <p:sp>
            <p:nvSpPr>
              <p:cNvPr id="88110" name="AutoShape 55"/>
              <p:cNvSpPr>
                <a:spLocks noChangeArrowheads="1"/>
              </p:cNvSpPr>
              <p:nvPr/>
            </p:nvSpPr>
            <p:spPr bwMode="auto">
              <a:xfrm>
                <a:off x="2562" y="2704"/>
                <a:ext cx="363" cy="454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8111" name="Text Box 56"/>
              <p:cNvSpPr txBox="1">
                <a:spLocks noChangeArrowheads="1"/>
              </p:cNvSpPr>
              <p:nvPr/>
            </p:nvSpPr>
            <p:spPr bwMode="auto">
              <a:xfrm>
                <a:off x="3061" y="2704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+</a:t>
                </a:r>
              </a:p>
            </p:txBody>
          </p:sp>
          <p:sp>
            <p:nvSpPr>
              <p:cNvPr id="88112" name="Text Box 57"/>
              <p:cNvSpPr txBox="1">
                <a:spLocks noChangeArrowheads="1"/>
              </p:cNvSpPr>
              <p:nvPr/>
            </p:nvSpPr>
            <p:spPr bwMode="auto">
              <a:xfrm>
                <a:off x="3334" y="2659"/>
                <a:ext cx="272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48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88113" name="AutoShape 58"/>
              <p:cNvSpPr>
                <a:spLocks noChangeArrowheads="1"/>
              </p:cNvSpPr>
              <p:nvPr/>
            </p:nvSpPr>
            <p:spPr bwMode="auto">
              <a:xfrm>
                <a:off x="3606" y="2659"/>
                <a:ext cx="363" cy="454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8114" name="AutoShape 59"/>
              <p:cNvSpPr>
                <a:spLocks noChangeArrowheads="1"/>
              </p:cNvSpPr>
              <p:nvPr/>
            </p:nvSpPr>
            <p:spPr bwMode="auto">
              <a:xfrm>
                <a:off x="4150" y="2704"/>
                <a:ext cx="362" cy="40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8115" name="AutoShape 60"/>
              <p:cNvSpPr>
                <a:spLocks noChangeArrowheads="1"/>
              </p:cNvSpPr>
              <p:nvPr/>
            </p:nvSpPr>
            <p:spPr bwMode="auto">
              <a:xfrm>
                <a:off x="4830" y="2704"/>
                <a:ext cx="362" cy="40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88116" name="Text Box 61"/>
              <p:cNvSpPr txBox="1">
                <a:spLocks noChangeArrowheads="1"/>
              </p:cNvSpPr>
              <p:nvPr/>
            </p:nvSpPr>
            <p:spPr bwMode="auto">
              <a:xfrm>
                <a:off x="5193" y="256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8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88117" name="Text Box 62"/>
              <p:cNvSpPr txBox="1">
                <a:spLocks noChangeArrowheads="1"/>
              </p:cNvSpPr>
              <p:nvPr/>
            </p:nvSpPr>
            <p:spPr bwMode="auto">
              <a:xfrm>
                <a:off x="2064" y="2568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800" b="1">
                    <a:latin typeface="Arial" charset="0"/>
                  </a:rPr>
                  <a:t>2</a:t>
                </a:r>
              </a:p>
            </p:txBody>
          </p:sp>
        </p:grpSp>
        <p:sp>
          <p:nvSpPr>
            <p:cNvPr id="88099" name="Text Box 63"/>
            <p:cNvSpPr txBox="1">
              <a:spLocks noChangeArrowheads="1"/>
            </p:cNvSpPr>
            <p:nvPr/>
          </p:nvSpPr>
          <p:spPr bwMode="auto">
            <a:xfrm>
              <a:off x="1247" y="2296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ru-RU" altLang="ru-RU" sz="3600" b="1">
                  <a:solidFill>
                    <a:srgbClr val="FF0000"/>
                  </a:solidFill>
                  <a:latin typeface="Arial" charset="0"/>
                </a:rPr>
                <a:t>_</a:t>
              </a:r>
            </a:p>
          </p:txBody>
        </p:sp>
        <p:sp>
          <p:nvSpPr>
            <p:cNvPr id="88100" name="Text Box 64"/>
            <p:cNvSpPr txBox="1">
              <a:spLocks noChangeArrowheads="1"/>
            </p:cNvSpPr>
            <p:nvPr/>
          </p:nvSpPr>
          <p:spPr bwMode="auto">
            <a:xfrm>
              <a:off x="3107" y="2296"/>
              <a:ext cx="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ru-RU" altLang="ru-RU" sz="3600" b="1">
                  <a:solidFill>
                    <a:srgbClr val="FF0000"/>
                  </a:solidFill>
                  <a:latin typeface="Arial" charset="0"/>
                </a:rPr>
                <a:t>_</a:t>
              </a:r>
            </a:p>
          </p:txBody>
        </p:sp>
      </p:grpSp>
      <p:graphicFrame>
        <p:nvGraphicFramePr>
          <p:cNvPr id="89153" name="Object 65"/>
          <p:cNvGraphicFramePr>
            <a:graphicFrameLocks noChangeAspect="1"/>
          </p:cNvGraphicFramePr>
          <p:nvPr/>
        </p:nvGraphicFramePr>
        <p:xfrm>
          <a:off x="755650" y="1125538"/>
          <a:ext cx="15859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Формула" r:id="rId5" imgW="666688" imgH="171450" progId="Equation.3">
                  <p:embed/>
                </p:oleObj>
              </mc:Choice>
              <mc:Fallback>
                <p:oleObj name="Формула" r:id="rId5" imgW="666688" imgH="17145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15859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54" name="Object 66"/>
          <p:cNvGraphicFramePr>
            <a:graphicFrameLocks noChangeAspect="1"/>
          </p:cNvGraphicFramePr>
          <p:nvPr/>
        </p:nvGraphicFramePr>
        <p:xfrm>
          <a:off x="730250" y="1557338"/>
          <a:ext cx="16113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9" name="Формула" r:id="rId7" imgW="676143" imgH="171450" progId="Equation.3">
                  <p:embed/>
                </p:oleObj>
              </mc:Choice>
              <mc:Fallback>
                <p:oleObj name="Формула" r:id="rId7" imgW="676143" imgH="17145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557338"/>
                        <a:ext cx="161131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56" name="Object 68"/>
          <p:cNvGraphicFramePr>
            <a:graphicFrameLocks noChangeAspect="1"/>
          </p:cNvGraphicFramePr>
          <p:nvPr/>
        </p:nvGraphicFramePr>
        <p:xfrm>
          <a:off x="730250" y="2060575"/>
          <a:ext cx="18049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0" name="Формула" r:id="rId9" imgW="771500" imgH="171450" progId="Equation.3">
                  <p:embed/>
                </p:oleObj>
              </mc:Choice>
              <mc:Fallback>
                <p:oleObj name="Формула" r:id="rId9" imgW="771500" imgH="17145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2060575"/>
                        <a:ext cx="18049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57" name="Object 69"/>
          <p:cNvGraphicFramePr>
            <a:graphicFrameLocks noChangeAspect="1"/>
          </p:cNvGraphicFramePr>
          <p:nvPr/>
        </p:nvGraphicFramePr>
        <p:xfrm>
          <a:off x="658813" y="2565400"/>
          <a:ext cx="19732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1" name="Формула" r:id="rId11" imgW="847677" imgH="171450" progId="Equation.3">
                  <p:embed/>
                </p:oleObj>
              </mc:Choice>
              <mc:Fallback>
                <p:oleObj name="Формула" r:id="rId11" imgW="847677" imgH="17145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565400"/>
                        <a:ext cx="19732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58" name="Object 70"/>
          <p:cNvGraphicFramePr>
            <a:graphicFrameLocks noChangeAspect="1"/>
          </p:cNvGraphicFramePr>
          <p:nvPr/>
        </p:nvGraphicFramePr>
        <p:xfrm>
          <a:off x="2411413" y="1125538"/>
          <a:ext cx="23923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2" name="Формула" r:id="rId13" imgW="1038121" imgH="142830" progId="Equation.3">
                  <p:embed/>
                </p:oleObj>
              </mc:Choice>
              <mc:Fallback>
                <p:oleObj name="Формула" r:id="rId13" imgW="1038121" imgH="14283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125538"/>
                        <a:ext cx="23923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59" name="Object 71"/>
          <p:cNvGraphicFramePr>
            <a:graphicFrameLocks noChangeAspect="1"/>
          </p:cNvGraphicFramePr>
          <p:nvPr/>
        </p:nvGraphicFramePr>
        <p:xfrm>
          <a:off x="5065713" y="1125538"/>
          <a:ext cx="1835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3" name="Формула" r:id="rId15" imgW="780954" imgH="142830" progId="Equation.3">
                  <p:embed/>
                </p:oleObj>
              </mc:Choice>
              <mc:Fallback>
                <p:oleObj name="Формула" r:id="rId15" imgW="780954" imgH="14283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1125538"/>
                        <a:ext cx="18351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0" name="Object 72"/>
          <p:cNvGraphicFramePr>
            <a:graphicFrameLocks noChangeAspect="1"/>
          </p:cNvGraphicFramePr>
          <p:nvPr/>
        </p:nvGraphicFramePr>
        <p:xfrm>
          <a:off x="2339975" y="1557338"/>
          <a:ext cx="23352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4" name="Формула" r:id="rId17" imgW="1009757" imgH="142830" progId="Equation.3">
                  <p:embed/>
                </p:oleObj>
              </mc:Choice>
              <mc:Fallback>
                <p:oleObj name="Формула" r:id="rId17" imgW="1009757" imgH="14283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557338"/>
                        <a:ext cx="23352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1" name="Object 73"/>
          <p:cNvGraphicFramePr>
            <a:graphicFrameLocks noChangeAspect="1"/>
          </p:cNvGraphicFramePr>
          <p:nvPr/>
        </p:nvGraphicFramePr>
        <p:xfrm>
          <a:off x="4787900" y="1557338"/>
          <a:ext cx="18351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5" name="Формула" r:id="rId19" imgW="780954" imgH="142830" progId="Equation.3">
                  <p:embed/>
                </p:oleObj>
              </mc:Choice>
              <mc:Fallback>
                <p:oleObj name="Формула" r:id="rId19" imgW="780954" imgH="14283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557338"/>
                        <a:ext cx="18351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2" name="Object 74"/>
          <p:cNvGraphicFramePr>
            <a:graphicFrameLocks noChangeAspect="1"/>
          </p:cNvGraphicFramePr>
          <p:nvPr/>
        </p:nvGraphicFramePr>
        <p:xfrm>
          <a:off x="2555875" y="2060575"/>
          <a:ext cx="29702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6" name="Формула" r:id="rId21" imgW="1305012" imgH="171450" progId="Equation.3">
                  <p:embed/>
                </p:oleObj>
              </mc:Choice>
              <mc:Fallback>
                <p:oleObj name="Формула" r:id="rId21" imgW="1305012" imgH="17145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060575"/>
                        <a:ext cx="297021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3" name="Object 75"/>
          <p:cNvGraphicFramePr>
            <a:graphicFrameLocks noChangeAspect="1"/>
          </p:cNvGraphicFramePr>
          <p:nvPr/>
        </p:nvGraphicFramePr>
        <p:xfrm>
          <a:off x="5508625" y="2060575"/>
          <a:ext cx="20812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7" name="Формула" r:id="rId23" imgW="895221" imgH="171450" progId="Equation.3">
                  <p:embed/>
                </p:oleObj>
              </mc:Choice>
              <mc:Fallback>
                <p:oleObj name="Формула" r:id="rId23" imgW="895221" imgH="17145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60575"/>
                        <a:ext cx="208121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4" name="Object 76"/>
          <p:cNvGraphicFramePr>
            <a:graphicFrameLocks noChangeAspect="1"/>
          </p:cNvGraphicFramePr>
          <p:nvPr/>
        </p:nvGraphicFramePr>
        <p:xfrm>
          <a:off x="2627313" y="2565400"/>
          <a:ext cx="35020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8" name="Формула" r:id="rId25" imgW="1542999" imgH="171450" progId="Equation.3">
                  <p:embed/>
                </p:oleObj>
              </mc:Choice>
              <mc:Fallback>
                <p:oleObj name="Формула" r:id="rId25" imgW="1542999" imgH="17145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565400"/>
                        <a:ext cx="35020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5" name="Object 77"/>
          <p:cNvGraphicFramePr>
            <a:graphicFrameLocks noChangeAspect="1"/>
          </p:cNvGraphicFramePr>
          <p:nvPr/>
        </p:nvGraphicFramePr>
        <p:xfrm>
          <a:off x="6084888" y="2565400"/>
          <a:ext cx="26971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9" name="Формула" r:id="rId27" imgW="1171567" imgH="142830" progId="Equation.3">
                  <p:embed/>
                </p:oleObj>
              </mc:Choice>
              <mc:Fallback>
                <p:oleObj name="Формула" r:id="rId27" imgW="1171567" imgH="14283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565400"/>
                        <a:ext cx="26971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6" name="Object 78"/>
          <p:cNvGraphicFramePr>
            <a:graphicFrameLocks noChangeAspect="1"/>
          </p:cNvGraphicFramePr>
          <p:nvPr/>
        </p:nvGraphicFramePr>
        <p:xfrm>
          <a:off x="900113" y="3573463"/>
          <a:ext cx="16129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0" name="Формула" r:id="rId29" imgW="676143" imgH="171450" progId="Equation.3">
                  <p:embed/>
                </p:oleObj>
              </mc:Choice>
              <mc:Fallback>
                <p:oleObj name="Формула" r:id="rId29" imgW="676143" imgH="17145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73463"/>
                        <a:ext cx="16129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7" name="Object 79"/>
          <p:cNvGraphicFramePr>
            <a:graphicFrameLocks noChangeAspect="1"/>
          </p:cNvGraphicFramePr>
          <p:nvPr/>
        </p:nvGraphicFramePr>
        <p:xfrm>
          <a:off x="900113" y="4076700"/>
          <a:ext cx="16113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1" name="Формула" r:id="rId31" imgW="676143" imgH="171450" progId="Equation.3">
                  <p:embed/>
                </p:oleObj>
              </mc:Choice>
              <mc:Fallback>
                <p:oleObj name="Формула" r:id="rId31" imgW="676143" imgH="17145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76700"/>
                        <a:ext cx="16113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8" name="Object 80"/>
          <p:cNvGraphicFramePr>
            <a:graphicFrameLocks noChangeAspect="1"/>
          </p:cNvGraphicFramePr>
          <p:nvPr/>
        </p:nvGraphicFramePr>
        <p:xfrm>
          <a:off x="900113" y="4581525"/>
          <a:ext cx="17764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2" name="Формула" r:id="rId33" imgW="752590" imgH="171450" progId="Equation.3">
                  <p:embed/>
                </p:oleObj>
              </mc:Choice>
              <mc:Fallback>
                <p:oleObj name="Формула" r:id="rId33" imgW="752590" imgH="17145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581525"/>
                        <a:ext cx="17764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69" name="Object 81"/>
          <p:cNvGraphicFramePr>
            <a:graphicFrameLocks noChangeAspect="1"/>
          </p:cNvGraphicFramePr>
          <p:nvPr/>
        </p:nvGraphicFramePr>
        <p:xfrm>
          <a:off x="900113" y="5084763"/>
          <a:ext cx="20558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3" name="Формула" r:id="rId35" imgW="885766" imgH="171450" progId="Equation.3">
                  <p:embed/>
                </p:oleObj>
              </mc:Choice>
              <mc:Fallback>
                <p:oleObj name="Формула" r:id="rId35" imgW="885766" imgH="17145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084763"/>
                        <a:ext cx="20558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0" name="Object 82"/>
          <p:cNvGraphicFramePr>
            <a:graphicFrameLocks noChangeAspect="1"/>
          </p:cNvGraphicFramePr>
          <p:nvPr/>
        </p:nvGraphicFramePr>
        <p:xfrm>
          <a:off x="2484438" y="3573463"/>
          <a:ext cx="24177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4" name="Формула" r:id="rId37" imgW="1047846" imgH="171450" progId="Equation.3">
                  <p:embed/>
                </p:oleObj>
              </mc:Choice>
              <mc:Fallback>
                <p:oleObj name="Формула" r:id="rId37" imgW="1047846" imgH="17145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573463"/>
                        <a:ext cx="241776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1" name="Object 83"/>
          <p:cNvGraphicFramePr>
            <a:graphicFrameLocks noChangeAspect="1"/>
          </p:cNvGraphicFramePr>
          <p:nvPr/>
        </p:nvGraphicFramePr>
        <p:xfrm>
          <a:off x="4859338" y="3573463"/>
          <a:ext cx="15843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5" name="Формула" r:id="rId39" imgW="666688" imgH="171450" progId="Equation.3">
                  <p:embed/>
                </p:oleObj>
              </mc:Choice>
              <mc:Fallback>
                <p:oleObj name="Формула" r:id="rId39" imgW="666688" imgH="17145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573463"/>
                        <a:ext cx="15843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2" name="Object 84"/>
          <p:cNvGraphicFramePr>
            <a:graphicFrameLocks noChangeAspect="1"/>
          </p:cNvGraphicFramePr>
          <p:nvPr/>
        </p:nvGraphicFramePr>
        <p:xfrm>
          <a:off x="2484438" y="4076700"/>
          <a:ext cx="23336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6" name="Формула" r:id="rId41" imgW="1009757" imgH="142830" progId="Equation.3">
                  <p:embed/>
                </p:oleObj>
              </mc:Choice>
              <mc:Fallback>
                <p:oleObj name="Формула" r:id="rId41" imgW="1009757" imgH="142830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076700"/>
                        <a:ext cx="23336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3" name="Object 85"/>
          <p:cNvGraphicFramePr>
            <a:graphicFrameLocks noChangeAspect="1"/>
          </p:cNvGraphicFramePr>
          <p:nvPr/>
        </p:nvGraphicFramePr>
        <p:xfrm>
          <a:off x="4787900" y="4076700"/>
          <a:ext cx="18049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7" name="Формула" r:id="rId43" imgW="771500" imgH="142830" progId="Equation.3">
                  <p:embed/>
                </p:oleObj>
              </mc:Choice>
              <mc:Fallback>
                <p:oleObj name="Формула" r:id="rId43" imgW="771500" imgH="142830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076700"/>
                        <a:ext cx="18049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4" name="Object 86"/>
          <p:cNvGraphicFramePr>
            <a:graphicFrameLocks noChangeAspect="1"/>
          </p:cNvGraphicFramePr>
          <p:nvPr/>
        </p:nvGraphicFramePr>
        <p:xfrm>
          <a:off x="2627313" y="4581525"/>
          <a:ext cx="294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8" name="Формула" r:id="rId45" imgW="1285833" imgH="171450" progId="Equation.3">
                  <p:embed/>
                </p:oleObj>
              </mc:Choice>
              <mc:Fallback>
                <p:oleObj name="Формула" r:id="rId45" imgW="1285833" imgH="17145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581525"/>
                        <a:ext cx="29416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5" name="Object 87"/>
          <p:cNvGraphicFramePr>
            <a:graphicFrameLocks noChangeAspect="1"/>
          </p:cNvGraphicFramePr>
          <p:nvPr/>
        </p:nvGraphicFramePr>
        <p:xfrm>
          <a:off x="5508625" y="4581525"/>
          <a:ext cx="20542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39" name="Формула" r:id="rId47" imgW="885766" imgH="142830" progId="Equation.3">
                  <p:embed/>
                </p:oleObj>
              </mc:Choice>
              <mc:Fallback>
                <p:oleObj name="Формула" r:id="rId47" imgW="885766" imgH="14283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581525"/>
                        <a:ext cx="20542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6" name="Object 88"/>
          <p:cNvGraphicFramePr>
            <a:graphicFrameLocks noChangeAspect="1"/>
          </p:cNvGraphicFramePr>
          <p:nvPr/>
        </p:nvGraphicFramePr>
        <p:xfrm>
          <a:off x="2916238" y="5084763"/>
          <a:ext cx="36671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0" name="Формула" r:id="rId49" imgW="1619177" imgH="171450" progId="Equation.3">
                  <p:embed/>
                </p:oleObj>
              </mc:Choice>
              <mc:Fallback>
                <p:oleObj name="Формула" r:id="rId49" imgW="1619177" imgH="17145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084763"/>
                        <a:ext cx="36671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77" name="Object 89"/>
          <p:cNvGraphicFramePr>
            <a:graphicFrameLocks noChangeAspect="1"/>
          </p:cNvGraphicFramePr>
          <p:nvPr/>
        </p:nvGraphicFramePr>
        <p:xfrm>
          <a:off x="6450013" y="5084763"/>
          <a:ext cx="26939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1" name="Формула" r:id="rId51" imgW="1171567" imgH="142830" progId="Equation.3">
                  <p:embed/>
                </p:oleObj>
              </mc:Choice>
              <mc:Fallback>
                <p:oleObj name="Формула" r:id="rId51" imgW="1171567" imgH="14283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5084763"/>
                        <a:ext cx="2693987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3" descr="спираль"/>
          <p:cNvPicPr>
            <a:picLocks noChangeAspect="1" noChangeArrowheads="1"/>
          </p:cNvPicPr>
          <p:nvPr/>
        </p:nvPicPr>
        <p:blipFill>
          <a:blip r:embed="rId5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1" grpId="0"/>
      <p:bldP spid="8911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F3B9E-EC02-4C27-A800-DA41B1E287B7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  <p:sp>
        <p:nvSpPr>
          <p:cNvPr id="89091" name="Прямоугольник 4"/>
          <p:cNvSpPr>
            <a:spLocks noChangeArrowheads="1"/>
          </p:cNvSpPr>
          <p:nvPr/>
        </p:nvSpPr>
        <p:spPr bwMode="auto">
          <a:xfrm>
            <a:off x="2051050" y="333375"/>
            <a:ext cx="561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800" b="1">
                <a:solidFill>
                  <a:schemeClr val="accent2"/>
                </a:solidFill>
                <a:latin typeface="Comic Sans MS" pitchFamily="66" charset="0"/>
              </a:rPr>
              <a:t>Проверим №2 </a:t>
            </a:r>
            <a:r>
              <a:rPr kumimoji="1" lang="ru-RU" altLang="ru-RU" sz="2800" b="1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(1 вариант)</a:t>
            </a:r>
            <a:endParaRPr kumimoji="1" lang="ru-RU" altLang="ru-RU" sz="2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55650" y="1412875"/>
          <a:ext cx="37068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8" name="Формула" r:id="rId4" imgW="1362010" imgH="180900" progId="Equation.3">
                  <p:embed/>
                </p:oleObj>
              </mc:Choice>
              <mc:Fallback>
                <p:oleObj name="Формула" r:id="rId4" imgW="1362010" imgH="180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12875"/>
                        <a:ext cx="37068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7" name="Object 31"/>
          <p:cNvGraphicFramePr>
            <a:graphicFrameLocks noChangeAspect="1"/>
          </p:cNvGraphicFramePr>
          <p:nvPr/>
        </p:nvGraphicFramePr>
        <p:xfrm>
          <a:off x="650875" y="2205038"/>
          <a:ext cx="54959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9" name="Формула" r:id="rId6" imgW="2124055" imgH="171450" progId="Equation.3">
                  <p:embed/>
                </p:oleObj>
              </mc:Choice>
              <mc:Fallback>
                <p:oleObj name="Формула" r:id="rId6" imgW="2124055" imgH="17145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2205038"/>
                        <a:ext cx="549592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4213" y="2852738"/>
          <a:ext cx="4953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0" name="Формула" r:id="rId8" imgW="1914432" imgH="142830" progId="Equation.3">
                  <p:embed/>
                </p:oleObj>
              </mc:Choice>
              <mc:Fallback>
                <p:oleObj name="Формула" r:id="rId8" imgW="1914432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852738"/>
                        <a:ext cx="49530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116013" y="3357563"/>
            <a:ext cx="3603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03575" y="3357563"/>
            <a:ext cx="431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2038350" y="3333750"/>
            <a:ext cx="323850" cy="76200"/>
          </a:xfrm>
          <a:custGeom>
            <a:avLst/>
            <a:gdLst>
              <a:gd name="connsiteX0" fmla="*/ 0 w 323850"/>
              <a:gd name="connsiteY0" fmla="*/ 76200 h 76200"/>
              <a:gd name="connsiteX1" fmla="*/ 19050 w 323850"/>
              <a:gd name="connsiteY1" fmla="*/ 19050 h 76200"/>
              <a:gd name="connsiteX2" fmla="*/ 152400 w 323850"/>
              <a:gd name="connsiteY2" fmla="*/ 76200 h 76200"/>
              <a:gd name="connsiteX3" fmla="*/ 209550 w 323850"/>
              <a:gd name="connsiteY3" fmla="*/ 57150 h 76200"/>
              <a:gd name="connsiteX4" fmla="*/ 266700 w 323850"/>
              <a:gd name="connsiteY4" fmla="*/ 0 h 76200"/>
              <a:gd name="connsiteX5" fmla="*/ 323850 w 323850"/>
              <a:gd name="connsiteY5" fmla="*/ 1905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50" h="76200">
                <a:moveTo>
                  <a:pt x="0" y="76200"/>
                </a:moveTo>
                <a:cubicBezTo>
                  <a:pt x="6350" y="57150"/>
                  <a:pt x="406" y="26508"/>
                  <a:pt x="19050" y="19050"/>
                </a:cubicBezTo>
                <a:cubicBezTo>
                  <a:pt x="57492" y="3673"/>
                  <a:pt x="125907" y="58538"/>
                  <a:pt x="152400" y="76200"/>
                </a:cubicBezTo>
                <a:cubicBezTo>
                  <a:pt x="171450" y="69850"/>
                  <a:pt x="192842" y="68289"/>
                  <a:pt x="209550" y="57150"/>
                </a:cubicBezTo>
                <a:cubicBezTo>
                  <a:pt x="231966" y="42206"/>
                  <a:pt x="241142" y="8519"/>
                  <a:pt x="266700" y="0"/>
                </a:cubicBezTo>
                <a:lnTo>
                  <a:pt x="323850" y="1905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248150" y="3244850"/>
            <a:ext cx="495300" cy="146050"/>
          </a:xfrm>
          <a:custGeom>
            <a:avLst/>
            <a:gdLst>
              <a:gd name="connsiteX0" fmla="*/ 0 w 495300"/>
              <a:gd name="connsiteY0" fmla="*/ 146050 h 146050"/>
              <a:gd name="connsiteX1" fmla="*/ 57150 w 495300"/>
              <a:gd name="connsiteY1" fmla="*/ 88900 h 146050"/>
              <a:gd name="connsiteX2" fmla="*/ 76200 w 495300"/>
              <a:gd name="connsiteY2" fmla="*/ 31750 h 146050"/>
              <a:gd name="connsiteX3" fmla="*/ 133350 w 495300"/>
              <a:gd name="connsiteY3" fmla="*/ 88900 h 146050"/>
              <a:gd name="connsiteX4" fmla="*/ 190500 w 495300"/>
              <a:gd name="connsiteY4" fmla="*/ 107950 h 146050"/>
              <a:gd name="connsiteX5" fmla="*/ 323850 w 495300"/>
              <a:gd name="connsiteY5" fmla="*/ 88900 h 146050"/>
              <a:gd name="connsiteX6" fmla="*/ 400050 w 495300"/>
              <a:gd name="connsiteY6" fmla="*/ 50800 h 146050"/>
              <a:gd name="connsiteX7" fmla="*/ 495300 w 495300"/>
              <a:gd name="connsiteY7" fmla="*/ 1079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300" h="146050">
                <a:moveTo>
                  <a:pt x="0" y="146050"/>
                </a:moveTo>
                <a:cubicBezTo>
                  <a:pt x="19050" y="127000"/>
                  <a:pt x="42206" y="111316"/>
                  <a:pt x="57150" y="88900"/>
                </a:cubicBezTo>
                <a:cubicBezTo>
                  <a:pt x="68289" y="72192"/>
                  <a:pt x="56120" y="31750"/>
                  <a:pt x="76200" y="31750"/>
                </a:cubicBezTo>
                <a:cubicBezTo>
                  <a:pt x="103141" y="31750"/>
                  <a:pt x="110934" y="73956"/>
                  <a:pt x="133350" y="88900"/>
                </a:cubicBezTo>
                <a:cubicBezTo>
                  <a:pt x="150058" y="100039"/>
                  <a:pt x="171450" y="101600"/>
                  <a:pt x="190500" y="107950"/>
                </a:cubicBezTo>
                <a:cubicBezTo>
                  <a:pt x="234950" y="101600"/>
                  <a:pt x="283689" y="108980"/>
                  <a:pt x="323850" y="88900"/>
                </a:cubicBezTo>
                <a:cubicBezTo>
                  <a:pt x="425450" y="38100"/>
                  <a:pt x="247650" y="0"/>
                  <a:pt x="400050" y="50800"/>
                </a:cubicBezTo>
                <a:cubicBezTo>
                  <a:pt x="448717" y="123801"/>
                  <a:pt x="415255" y="107950"/>
                  <a:pt x="495300" y="107950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867400" y="2924175"/>
          <a:ext cx="2332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1" name="Формула" r:id="rId10" imgW="866857" imgH="142830" progId="Equation.3">
                  <p:embed/>
                </p:oleObj>
              </mc:Choice>
              <mc:Fallback>
                <p:oleObj name="Формула" r:id="rId10" imgW="866857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924175"/>
                        <a:ext cx="2332038" cy="501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611188" y="4005263"/>
          <a:ext cx="32019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Формула" r:id="rId12" imgW="1095389" imgH="180900" progId="Equation.3">
                  <p:embed/>
                </p:oleObj>
              </mc:Choice>
              <mc:Fallback>
                <p:oleObj name="Формула" r:id="rId12" imgW="1095389" imgH="180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05263"/>
                        <a:ext cx="32019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11188" y="4797425"/>
          <a:ext cx="40259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3" name="Формула" r:id="rId14" imgW="1542999" imgH="171450" progId="Equation.3">
                  <p:embed/>
                </p:oleObj>
              </mc:Choice>
              <mc:Fallback>
                <p:oleObj name="Формула" r:id="rId14" imgW="1542999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97425"/>
                        <a:ext cx="40259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4843463" y="4827588"/>
          <a:ext cx="34829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4" name="Формула" r:id="rId16" imgW="1323922" imgH="142830" progId="Equation.3">
                  <p:embed/>
                </p:oleObj>
              </mc:Choice>
              <mc:Fallback>
                <p:oleObj name="Формула" r:id="rId16" imgW="1323922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4827588"/>
                        <a:ext cx="34829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4716463" y="4868863"/>
            <a:ext cx="647700" cy="3603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7308850" y="4797425"/>
            <a:ext cx="576263" cy="431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611188" y="5445125"/>
          <a:ext cx="1917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5" name="Формула" r:id="rId18" imgW="704777" imgH="142830" progId="Equation.3">
                  <p:embed/>
                </p:oleObj>
              </mc:Choice>
              <mc:Fallback>
                <p:oleObj name="Формула" r:id="rId18" imgW="704777" imgH="14283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445125"/>
                        <a:ext cx="1917700" cy="501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3" descr="спираль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9107" name="AutoShape 17" descr="спираль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5805488"/>
            <a:ext cx="358775" cy="431800"/>
          </a:xfrm>
          <a:prstGeom prst="actionButtonHome">
            <a:avLst/>
          </a:prstGeom>
          <a:blipFill dpi="0"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1C5D4-F5F9-4194-ABE7-30E155BB1586}" type="slidenum">
              <a:rPr lang="ru-RU" smtClean="0"/>
              <a:pPr>
                <a:defRPr/>
              </a:pPr>
              <a:t>83</a:t>
            </a:fld>
            <a:endParaRPr lang="ru-RU" dirty="0"/>
          </a:p>
        </p:txBody>
      </p:sp>
      <p:pic>
        <p:nvPicPr>
          <p:cNvPr id="4" name="Picture 3" descr="спираль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0116" name="Прямоугольник 4"/>
          <p:cNvSpPr>
            <a:spLocks noChangeArrowheads="1"/>
          </p:cNvSpPr>
          <p:nvPr/>
        </p:nvSpPr>
        <p:spPr bwMode="auto">
          <a:xfrm>
            <a:off x="2066925" y="260350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800" b="1">
                <a:solidFill>
                  <a:schemeClr val="accent2"/>
                </a:solidFill>
                <a:latin typeface="Comic Sans MS" pitchFamily="66" charset="0"/>
              </a:rPr>
              <a:t>Проверим №2 </a:t>
            </a:r>
            <a:r>
              <a:rPr kumimoji="1" lang="ru-RU" altLang="ru-RU" sz="2800" b="1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(2 вариант)</a:t>
            </a:r>
            <a:endParaRPr kumimoji="1" lang="ru-RU" altLang="ru-RU" sz="2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156674" name="Object 14"/>
          <p:cNvGraphicFramePr>
            <a:graphicFrameLocks noChangeAspect="1"/>
          </p:cNvGraphicFramePr>
          <p:nvPr/>
        </p:nvGraphicFramePr>
        <p:xfrm>
          <a:off x="827088" y="1412875"/>
          <a:ext cx="32480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Формула" r:id="rId5" imgW="1419278" imgH="180900" progId="Equation.3">
                  <p:embed/>
                </p:oleObj>
              </mc:Choice>
              <mc:Fallback>
                <p:oleObj name="Формула" r:id="rId5" imgW="1419278" imgH="180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12875"/>
                        <a:ext cx="32480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5" name="Object 16"/>
          <p:cNvGraphicFramePr>
            <a:graphicFrameLocks noChangeAspect="1"/>
          </p:cNvGraphicFramePr>
          <p:nvPr/>
        </p:nvGraphicFramePr>
        <p:xfrm>
          <a:off x="576263" y="4149725"/>
          <a:ext cx="37306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name="Формула" r:id="rId7" imgW="1266923" imgH="180900" progId="Equation.3">
                  <p:embed/>
                </p:oleObj>
              </mc:Choice>
              <mc:Fallback>
                <p:oleObj name="Формула" r:id="rId7" imgW="1266923" imgH="180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4149725"/>
                        <a:ext cx="37306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755650" y="2205038"/>
          <a:ext cx="61595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8" name="Формула" r:id="rId9" imgW="2733745" imgH="171450" progId="Equation.3">
                  <p:embed/>
                </p:oleObj>
              </mc:Choice>
              <mc:Fallback>
                <p:oleObj name="Формула" r:id="rId9" imgW="2733745" imgH="1714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05038"/>
                        <a:ext cx="61595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755650" y="2924175"/>
          <a:ext cx="57673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" name="Формула" r:id="rId11" imgW="2562211" imgH="171450" progId="Equation.3">
                  <p:embed/>
                </p:oleObj>
              </mc:Choice>
              <mc:Fallback>
                <p:oleObj name="Формула" r:id="rId11" imgW="2562211" imgH="1714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24175"/>
                        <a:ext cx="57673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258888" y="3500438"/>
            <a:ext cx="3603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851275" y="3500438"/>
            <a:ext cx="3603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51050" y="3500438"/>
            <a:ext cx="504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59338" y="3500438"/>
            <a:ext cx="504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059113" y="3429000"/>
            <a:ext cx="36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059113" y="3573463"/>
            <a:ext cx="360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1500" y="350043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80063" y="3644900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6427788" y="3068638"/>
          <a:ext cx="27162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Формула" r:id="rId13" imgW="1171567" imgH="142830" progId="Equation.3">
                  <p:embed/>
                </p:oleObj>
              </mc:Choice>
              <mc:Fallback>
                <p:oleObj name="Формула" r:id="rId13" imgW="1171567" imgH="1428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3068638"/>
                        <a:ext cx="2716212" cy="5445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9" name="Object 7"/>
          <p:cNvGraphicFramePr>
            <a:graphicFrameLocks noChangeAspect="1"/>
          </p:cNvGraphicFramePr>
          <p:nvPr/>
        </p:nvGraphicFramePr>
        <p:xfrm>
          <a:off x="647700" y="4868863"/>
          <a:ext cx="56673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1" name="Формула" r:id="rId15" imgW="1952521" imgH="171450" progId="Equation.3">
                  <p:embed/>
                </p:oleObj>
              </mc:Choice>
              <mc:Fallback>
                <p:oleObj name="Формула" r:id="rId15" imgW="1952521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868863"/>
                        <a:ext cx="56673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827088" y="5589588"/>
          <a:ext cx="54165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2" name="Формула" r:id="rId17" imgW="1857434" imgH="171450" progId="Equation.3">
                  <p:embed/>
                </p:oleObj>
              </mc:Choice>
              <mc:Fallback>
                <p:oleObj name="Формула" r:id="rId17" imgW="1857434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589588"/>
                        <a:ext cx="54165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1187450" y="5589588"/>
            <a:ext cx="863600" cy="5032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2339975" y="5661025"/>
            <a:ext cx="719138" cy="431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6454775" y="5516563"/>
          <a:ext cx="26892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Формула" r:id="rId19" imgW="895221" imgH="171450" progId="Equation.3">
                  <p:embed/>
                </p:oleObj>
              </mc:Choice>
              <mc:Fallback>
                <p:oleObj name="Формула" r:id="rId19" imgW="895221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5516563"/>
                        <a:ext cx="2689225" cy="6889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35" name="AutoShape 17" descr="спираль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358775" cy="431800"/>
          </a:xfrm>
          <a:prstGeom prst="actionButtonHom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1140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83883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6" name="Rectangle 8"/>
          <p:cNvSpPr>
            <a:spLocks noChangeArrowheads="1"/>
          </p:cNvSpPr>
          <p:nvPr/>
        </p:nvSpPr>
        <p:spPr bwMode="auto">
          <a:xfrm>
            <a:off x="1042988" y="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8000"/>
                </a:solidFill>
                <a:latin typeface="Comic Sans MS" pitchFamily="66" charset="0"/>
              </a:rPr>
              <a:t>Самостоятельная работа</a:t>
            </a:r>
            <a:r>
              <a:rPr lang="en-US" sz="28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№2</a:t>
            </a:r>
          </a:p>
        </p:txBody>
      </p:sp>
      <p:sp>
        <p:nvSpPr>
          <p:cNvPr id="91142" name="Text Box 9"/>
          <p:cNvSpPr txBox="1">
            <a:spLocks noChangeArrowheads="1"/>
          </p:cNvSpPr>
          <p:nvPr/>
        </p:nvSpPr>
        <p:spPr bwMode="auto">
          <a:xfrm>
            <a:off x="1042988" y="692150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b="1">
                <a:solidFill>
                  <a:srgbClr val="800080"/>
                </a:solidFill>
                <a:latin typeface="Comic Sans MS" pitchFamily="66" charset="0"/>
              </a:rPr>
              <a:t>1 вариант</a:t>
            </a:r>
          </a:p>
        </p:txBody>
      </p:sp>
      <p:sp>
        <p:nvSpPr>
          <p:cNvPr id="91143" name="Text Box 10"/>
          <p:cNvSpPr txBox="1">
            <a:spLocks noChangeArrowheads="1"/>
          </p:cNvSpPr>
          <p:nvPr/>
        </p:nvSpPr>
        <p:spPr bwMode="auto">
          <a:xfrm>
            <a:off x="5003800" y="692150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b="1">
                <a:solidFill>
                  <a:srgbClr val="006600"/>
                </a:solidFill>
                <a:latin typeface="Comic Sans MS" pitchFamily="66" charset="0"/>
              </a:rPr>
              <a:t>2 вариант</a:t>
            </a:r>
          </a:p>
        </p:txBody>
      </p:sp>
      <p:graphicFrame>
        <p:nvGraphicFramePr>
          <p:cNvPr id="91144" name="Object 11"/>
          <p:cNvGraphicFramePr>
            <a:graphicFrameLocks noChangeAspect="1"/>
          </p:cNvGraphicFramePr>
          <p:nvPr/>
        </p:nvGraphicFramePr>
        <p:xfrm>
          <a:off x="1620838" y="1844675"/>
          <a:ext cx="20288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9" name="Формула" r:id="rId5" imgW="866857" imgH="162000" progId="Equation.3">
                  <p:embed/>
                </p:oleObj>
              </mc:Choice>
              <mc:Fallback>
                <p:oleObj name="Формула" r:id="rId5" imgW="866857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844675"/>
                        <a:ext cx="20288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5" name="Text Box 12"/>
          <p:cNvSpPr txBox="1">
            <a:spLocks noChangeArrowheads="1"/>
          </p:cNvSpPr>
          <p:nvPr/>
        </p:nvSpPr>
        <p:spPr bwMode="auto">
          <a:xfrm>
            <a:off x="900113" y="12684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№1.Упростить выражение</a:t>
            </a:r>
          </a:p>
        </p:txBody>
      </p:sp>
      <p:graphicFrame>
        <p:nvGraphicFramePr>
          <p:cNvPr id="91146" name="Object 13"/>
          <p:cNvGraphicFramePr>
            <a:graphicFrameLocks noChangeAspect="1"/>
          </p:cNvGraphicFramePr>
          <p:nvPr/>
        </p:nvGraphicFramePr>
        <p:xfrm>
          <a:off x="1620838" y="2347913"/>
          <a:ext cx="2335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0" name="Формула" r:id="rId7" imgW="1009757" imgH="162000" progId="Equation.3">
                  <p:embed/>
                </p:oleObj>
              </mc:Choice>
              <mc:Fallback>
                <p:oleObj name="Формула" r:id="rId7" imgW="1009757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347913"/>
                        <a:ext cx="2335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7" name="Object 14"/>
          <p:cNvGraphicFramePr>
            <a:graphicFrameLocks noChangeAspect="1"/>
          </p:cNvGraphicFramePr>
          <p:nvPr/>
        </p:nvGraphicFramePr>
        <p:xfrm>
          <a:off x="1692275" y="2781300"/>
          <a:ext cx="25003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1" name="Формула" r:id="rId9" imgW="1085934" imgH="162000" progId="Equation.3">
                  <p:embed/>
                </p:oleObj>
              </mc:Choice>
              <mc:Fallback>
                <p:oleObj name="Формула" r:id="rId9" imgW="1085934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81300"/>
                        <a:ext cx="25003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8" name="Object 15"/>
          <p:cNvGraphicFramePr>
            <a:graphicFrameLocks noChangeAspect="1"/>
          </p:cNvGraphicFramePr>
          <p:nvPr/>
        </p:nvGraphicFramePr>
        <p:xfrm>
          <a:off x="1692275" y="3140075"/>
          <a:ext cx="27511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2" name="Формула" r:id="rId11" imgW="1200201" imgH="162000" progId="Equation.3">
                  <p:embed/>
                </p:oleObj>
              </mc:Choice>
              <mc:Fallback>
                <p:oleObj name="Формула" r:id="rId11" imgW="1200201" imgH="162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140075"/>
                        <a:ext cx="27511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9" name="Text Box 16"/>
          <p:cNvSpPr txBox="1">
            <a:spLocks noChangeArrowheads="1"/>
          </p:cNvSpPr>
          <p:nvPr/>
        </p:nvSpPr>
        <p:spPr bwMode="auto">
          <a:xfrm>
            <a:off x="1116013" y="3500438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№2.Разложите на множители:</a:t>
            </a:r>
          </a:p>
        </p:txBody>
      </p:sp>
      <p:graphicFrame>
        <p:nvGraphicFramePr>
          <p:cNvPr id="91150" name="Object 17"/>
          <p:cNvGraphicFramePr>
            <a:graphicFrameLocks noChangeAspect="1"/>
          </p:cNvGraphicFramePr>
          <p:nvPr/>
        </p:nvGraphicFramePr>
        <p:xfrm>
          <a:off x="900113" y="3933825"/>
          <a:ext cx="13890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3" name="Формула" r:id="rId13" imgW="581056" imgH="171450" progId="Equation.3">
                  <p:embed/>
                </p:oleObj>
              </mc:Choice>
              <mc:Fallback>
                <p:oleObj name="Формула" r:id="rId13" imgW="581056" imgH="17145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13890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1" name="Object 18"/>
          <p:cNvGraphicFramePr>
            <a:graphicFrameLocks noChangeAspect="1"/>
          </p:cNvGraphicFramePr>
          <p:nvPr/>
        </p:nvGraphicFramePr>
        <p:xfrm>
          <a:off x="900113" y="4437063"/>
          <a:ext cx="14446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4" name="Формула" r:id="rId15" imgW="599965" imgH="333450" progId="Equation.3">
                  <p:embed/>
                </p:oleObj>
              </mc:Choice>
              <mc:Fallback>
                <p:oleObj name="Формула" r:id="rId15" imgW="599965" imgH="333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7063"/>
                        <a:ext cx="14446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2" name="Object 19"/>
          <p:cNvGraphicFramePr>
            <a:graphicFrameLocks noChangeAspect="1"/>
          </p:cNvGraphicFramePr>
          <p:nvPr/>
        </p:nvGraphicFramePr>
        <p:xfrm>
          <a:off x="900113" y="5300663"/>
          <a:ext cx="1555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5" name="Формула" r:id="rId17" imgW="657233" imgH="171450" progId="Equation.3">
                  <p:embed/>
                </p:oleObj>
              </mc:Choice>
              <mc:Fallback>
                <p:oleObj name="Формула" r:id="rId17" imgW="657233" imgH="17145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00663"/>
                        <a:ext cx="15557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3" name="Object 20"/>
          <p:cNvGraphicFramePr>
            <a:graphicFrameLocks noChangeAspect="1"/>
          </p:cNvGraphicFramePr>
          <p:nvPr/>
        </p:nvGraphicFramePr>
        <p:xfrm>
          <a:off x="2700338" y="4076700"/>
          <a:ext cx="20558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6" name="Формула" r:id="rId19" imgW="885766" imgH="171450" progId="Equation.3">
                  <p:embed/>
                </p:oleObj>
              </mc:Choice>
              <mc:Fallback>
                <p:oleObj name="Формула" r:id="rId19" imgW="885766" imgH="17145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076700"/>
                        <a:ext cx="20558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4" name="Object 21"/>
          <p:cNvGraphicFramePr>
            <a:graphicFrameLocks noChangeAspect="1"/>
          </p:cNvGraphicFramePr>
          <p:nvPr/>
        </p:nvGraphicFramePr>
        <p:xfrm>
          <a:off x="2700338" y="4652963"/>
          <a:ext cx="15001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7" name="Формула" r:id="rId21" imgW="628599" imgH="171450" progId="Equation.3">
                  <p:embed/>
                </p:oleObj>
              </mc:Choice>
              <mc:Fallback>
                <p:oleObj name="Формула" r:id="rId21" imgW="628599" imgH="17145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652963"/>
                        <a:ext cx="15001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5" name="Object 22"/>
          <p:cNvGraphicFramePr>
            <a:graphicFrameLocks noChangeAspect="1"/>
          </p:cNvGraphicFramePr>
          <p:nvPr/>
        </p:nvGraphicFramePr>
        <p:xfrm>
          <a:off x="2771775" y="5300663"/>
          <a:ext cx="16383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8" name="Формула" r:id="rId23" imgW="695322" imgH="171450" progId="Equation.3">
                  <p:embed/>
                </p:oleObj>
              </mc:Choice>
              <mc:Fallback>
                <p:oleObj name="Формула" r:id="rId23" imgW="695322" imgH="17145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300663"/>
                        <a:ext cx="16383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6" name="Object 23"/>
          <p:cNvGraphicFramePr>
            <a:graphicFrameLocks noChangeAspect="1"/>
          </p:cNvGraphicFramePr>
          <p:nvPr/>
        </p:nvGraphicFramePr>
        <p:xfrm>
          <a:off x="5611813" y="1916113"/>
          <a:ext cx="21129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9" name="Формула" r:id="rId25" imgW="904945" imgH="162000" progId="Equation.3">
                  <p:embed/>
                </p:oleObj>
              </mc:Choice>
              <mc:Fallback>
                <p:oleObj name="Формула" r:id="rId25" imgW="904945" imgH="1620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13" y="1916113"/>
                        <a:ext cx="21129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7" name="Object 24"/>
          <p:cNvGraphicFramePr>
            <a:graphicFrameLocks noChangeAspect="1"/>
          </p:cNvGraphicFramePr>
          <p:nvPr/>
        </p:nvGraphicFramePr>
        <p:xfrm>
          <a:off x="5580063" y="2347913"/>
          <a:ext cx="23066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0" name="Формула" r:id="rId27" imgW="1000032" imgH="162000" progId="Equation.3">
                  <p:embed/>
                </p:oleObj>
              </mc:Choice>
              <mc:Fallback>
                <p:oleObj name="Формула" r:id="rId27" imgW="1000032" imgH="1620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347913"/>
                        <a:ext cx="23066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8" name="Object 25"/>
          <p:cNvGraphicFramePr>
            <a:graphicFrameLocks noChangeAspect="1"/>
          </p:cNvGraphicFramePr>
          <p:nvPr/>
        </p:nvGraphicFramePr>
        <p:xfrm>
          <a:off x="5580063" y="2708275"/>
          <a:ext cx="24717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1" name="Формула" r:id="rId29" imgW="1076210" imgH="162000" progId="Equation.3">
                  <p:embed/>
                </p:oleObj>
              </mc:Choice>
              <mc:Fallback>
                <p:oleObj name="Формула" r:id="rId29" imgW="1076210" imgH="1620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708275"/>
                        <a:ext cx="24717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9" name="Object 26"/>
          <p:cNvGraphicFramePr>
            <a:graphicFrameLocks noChangeAspect="1"/>
          </p:cNvGraphicFramePr>
          <p:nvPr/>
        </p:nvGraphicFramePr>
        <p:xfrm>
          <a:off x="5580063" y="3140075"/>
          <a:ext cx="25019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2" name="Формула" r:id="rId31" imgW="1085934" imgH="162000" progId="Equation.3">
                  <p:embed/>
                </p:oleObj>
              </mc:Choice>
              <mc:Fallback>
                <p:oleObj name="Формула" r:id="rId31" imgW="1085934" imgH="1620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140075"/>
                        <a:ext cx="25019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0" name="Object 27"/>
          <p:cNvGraphicFramePr>
            <a:graphicFrameLocks noChangeAspect="1"/>
          </p:cNvGraphicFramePr>
          <p:nvPr/>
        </p:nvGraphicFramePr>
        <p:xfrm>
          <a:off x="5148263" y="4076700"/>
          <a:ext cx="12779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3" name="Формула" r:id="rId33" imgW="523788" imgH="171450" progId="Equation.3">
                  <p:embed/>
                </p:oleObj>
              </mc:Choice>
              <mc:Fallback>
                <p:oleObj name="Формула" r:id="rId33" imgW="523788" imgH="17145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076700"/>
                        <a:ext cx="12779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1" name="Object 28"/>
          <p:cNvGraphicFramePr>
            <a:graphicFrameLocks noChangeAspect="1"/>
          </p:cNvGraphicFramePr>
          <p:nvPr/>
        </p:nvGraphicFramePr>
        <p:xfrm>
          <a:off x="5148263" y="4652963"/>
          <a:ext cx="1444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4" name="Формула" r:id="rId35" imgW="599965" imgH="171450" progId="Equation.3">
                  <p:embed/>
                </p:oleObj>
              </mc:Choice>
              <mc:Fallback>
                <p:oleObj name="Формула" r:id="rId35" imgW="599965" imgH="17145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652963"/>
                        <a:ext cx="14446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2" name="Object 29"/>
          <p:cNvGraphicFramePr>
            <a:graphicFrameLocks noChangeAspect="1"/>
          </p:cNvGraphicFramePr>
          <p:nvPr/>
        </p:nvGraphicFramePr>
        <p:xfrm>
          <a:off x="5148263" y="5229225"/>
          <a:ext cx="1555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5" name="Формула" r:id="rId37" imgW="657233" imgH="171450" progId="Equation.3">
                  <p:embed/>
                </p:oleObj>
              </mc:Choice>
              <mc:Fallback>
                <p:oleObj name="Формула" r:id="rId37" imgW="657233" imgH="17145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229225"/>
                        <a:ext cx="15557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3" name="Object 30"/>
          <p:cNvGraphicFramePr>
            <a:graphicFrameLocks noChangeAspect="1"/>
          </p:cNvGraphicFramePr>
          <p:nvPr/>
        </p:nvGraphicFramePr>
        <p:xfrm>
          <a:off x="6732588" y="4149725"/>
          <a:ext cx="21669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6" name="Формула" r:id="rId39" imgW="933579" imgH="171450" progId="Equation.3">
                  <p:embed/>
                </p:oleObj>
              </mc:Choice>
              <mc:Fallback>
                <p:oleObj name="Формула" r:id="rId39" imgW="933579" imgH="17145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149725"/>
                        <a:ext cx="21669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4" name="Object 31"/>
          <p:cNvGraphicFramePr>
            <a:graphicFrameLocks noChangeAspect="1"/>
          </p:cNvGraphicFramePr>
          <p:nvPr/>
        </p:nvGraphicFramePr>
        <p:xfrm>
          <a:off x="6804025" y="4581525"/>
          <a:ext cx="1473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7" name="Формула" r:id="rId41" imgW="619145" imgH="171450" progId="Equation.3">
                  <p:embed/>
                </p:oleObj>
              </mc:Choice>
              <mc:Fallback>
                <p:oleObj name="Формула" r:id="rId41" imgW="619145" imgH="17145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581525"/>
                        <a:ext cx="14732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5" name="Object 32"/>
          <p:cNvGraphicFramePr>
            <a:graphicFrameLocks noChangeAspect="1"/>
          </p:cNvGraphicFramePr>
          <p:nvPr/>
        </p:nvGraphicFramePr>
        <p:xfrm>
          <a:off x="6877050" y="5157788"/>
          <a:ext cx="16668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8" name="Формула" r:id="rId43" imgW="704777" imgH="171450" progId="Equation.3">
                  <p:embed/>
                </p:oleObj>
              </mc:Choice>
              <mc:Fallback>
                <p:oleObj name="Формула" r:id="rId43" imgW="704777" imgH="17145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157788"/>
                        <a:ext cx="16668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66" name="AutoShape 33" descr="спираль">
            <a:hlinkClick r:id="rId4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6426200"/>
            <a:ext cx="358775" cy="431800"/>
          </a:xfrm>
          <a:prstGeom prst="actionButtonHome">
            <a:avLst/>
          </a:prstGeom>
          <a:blipFill dpi="0" rotWithShape="1"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32" name="Picture 3" descr="спираль"/>
          <p:cNvPicPr>
            <a:picLocks noChangeAspect="1" noChangeArrowheads="1"/>
          </p:cNvPicPr>
          <p:nvPr/>
        </p:nvPicPr>
        <p:blipFill>
          <a:blip r:embed="rId4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1168" name="Picture 53" descr="22">
            <a:hlinkClick r:id="rId47" action="ppaction://hlinkpres?slideindex=5&amp;slidetitle=Слайд 5"/>
          </p:cNvPr>
          <p:cNvPicPr>
            <a:picLocks noChangeAspect="1" noChangeArrowheads="1" noCrop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33375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2164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83883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15"/>
          <p:cNvSpPr txBox="1">
            <a:spLocks noChangeArrowheads="1"/>
          </p:cNvSpPr>
          <p:nvPr/>
        </p:nvSpPr>
        <p:spPr bwMode="auto">
          <a:xfrm>
            <a:off x="755650" y="1889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rgbClr val="008000"/>
                </a:solidFill>
                <a:latin typeface="Comic Sans MS" pitchFamily="66" charset="0"/>
              </a:rPr>
              <a:t>Проверим №1: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698750" y="1268413"/>
          <a:ext cx="22240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5" name="Формула" r:id="rId5" imgW="961943" imgH="162000" progId="Equation.3">
                  <p:embed/>
                </p:oleObj>
              </mc:Choice>
              <mc:Fallback>
                <p:oleObj name="Формула" r:id="rId5" imgW="961943" imgH="162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1268413"/>
                        <a:ext cx="22240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627313" y="1700213"/>
          <a:ext cx="25288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6" name="Формула" r:id="rId7" imgW="1095389" imgH="162000" progId="Equation.3">
                  <p:embed/>
                </p:oleObj>
              </mc:Choice>
              <mc:Fallback>
                <p:oleObj name="Формула" r:id="rId7" imgW="1095389" imgH="162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700213"/>
                        <a:ext cx="25288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641600" y="2060575"/>
          <a:ext cx="2667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7" name="Формула" r:id="rId9" imgW="1162112" imgH="162000" progId="Equation.3">
                  <p:embed/>
                </p:oleObj>
              </mc:Choice>
              <mc:Fallback>
                <p:oleObj name="Формула" r:id="rId9" imgW="1162112" imgH="162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060575"/>
                        <a:ext cx="2667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2627313" y="2492375"/>
          <a:ext cx="29448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8" name="Формула" r:id="rId11" imgW="1285833" imgH="162000" progId="Equation.3">
                  <p:embed/>
                </p:oleObj>
              </mc:Choice>
              <mc:Fallback>
                <p:oleObj name="Формула" r:id="rId11" imgW="1285833" imgH="162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492375"/>
                        <a:ext cx="29448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2673350" y="3429000"/>
          <a:ext cx="22796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9" name="Формула" r:id="rId13" imgW="981123" imgH="162000" progId="Equation.3">
                  <p:embed/>
                </p:oleObj>
              </mc:Choice>
              <mc:Fallback>
                <p:oleObj name="Формула" r:id="rId13" imgW="981123" imgH="162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3429000"/>
                        <a:ext cx="22796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2627313" y="3860800"/>
          <a:ext cx="25019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0" name="Формула" r:id="rId15" imgW="1085934" imgH="162000" progId="Equation.3">
                  <p:embed/>
                </p:oleObj>
              </mc:Choice>
              <mc:Fallback>
                <p:oleObj name="Формула" r:id="rId15" imgW="1085934" imgH="1620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860800"/>
                        <a:ext cx="25019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2627313" y="4221163"/>
          <a:ext cx="2667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1" name="Формула" r:id="rId17" imgW="1162112" imgH="162000" progId="Equation.3">
                  <p:embed/>
                </p:oleObj>
              </mc:Choice>
              <mc:Fallback>
                <p:oleObj name="Формула" r:id="rId17" imgW="1162112" imgH="162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21163"/>
                        <a:ext cx="2667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2627313" y="4652963"/>
          <a:ext cx="26971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2" name="Формула" r:id="rId19" imgW="1171567" imgH="162000" progId="Equation.3">
                  <p:embed/>
                </p:oleObj>
              </mc:Choice>
              <mc:Fallback>
                <p:oleObj name="Формула" r:id="rId19" imgW="1171567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652963"/>
                        <a:ext cx="26971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4884738" y="1268413"/>
          <a:ext cx="8620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3" name="Формула" r:id="rId21" imgW="333344" imgH="142830" progId="Equation.3">
                  <p:embed/>
                </p:oleObj>
              </mc:Choice>
              <mc:Fallback>
                <p:oleObj name="Формула" r:id="rId21" imgW="333344" imgH="14283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268413"/>
                        <a:ext cx="8620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16"/>
          <p:cNvGraphicFramePr>
            <a:graphicFrameLocks noChangeAspect="1"/>
          </p:cNvGraphicFramePr>
          <p:nvPr/>
        </p:nvGraphicFramePr>
        <p:xfrm>
          <a:off x="5219700" y="2033588"/>
          <a:ext cx="11668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4" name="Формула" r:id="rId23" imgW="476244" imgH="171450" progId="Equation.3">
                  <p:embed/>
                </p:oleObj>
              </mc:Choice>
              <mc:Fallback>
                <p:oleObj name="Формула" r:id="rId23" imgW="476244" imgH="17145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033588"/>
                        <a:ext cx="116681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5045075" y="1700213"/>
          <a:ext cx="9731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5" name="Формула" r:id="rId25" imgW="390612" imgH="142830" progId="Equation.3">
                  <p:embed/>
                </p:oleObj>
              </mc:Choice>
              <mc:Fallback>
                <p:oleObj name="Формула" r:id="rId25" imgW="390612" imgH="14283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5" y="1700213"/>
                        <a:ext cx="9731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18"/>
          <p:cNvGraphicFramePr>
            <a:graphicFrameLocks noChangeAspect="1"/>
          </p:cNvGraphicFramePr>
          <p:nvPr/>
        </p:nvGraphicFramePr>
        <p:xfrm>
          <a:off x="5603875" y="2492375"/>
          <a:ext cx="14462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6" name="Формула" r:id="rId27" imgW="599965" imgH="142830" progId="Equation.3">
                  <p:embed/>
                </p:oleObj>
              </mc:Choice>
              <mc:Fallback>
                <p:oleObj name="Формула" r:id="rId27" imgW="599965" imgH="14283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2492375"/>
                        <a:ext cx="144621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5" name="Object 19"/>
          <p:cNvGraphicFramePr>
            <a:graphicFrameLocks noChangeAspect="1"/>
          </p:cNvGraphicFramePr>
          <p:nvPr/>
        </p:nvGraphicFramePr>
        <p:xfrm>
          <a:off x="4943475" y="3429000"/>
          <a:ext cx="889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7" name="Формула" r:id="rId29" imgW="352523" imgH="142830" progId="Equation.3">
                  <p:embed/>
                </p:oleObj>
              </mc:Choice>
              <mc:Fallback>
                <p:oleObj name="Формула" r:id="rId29" imgW="352523" imgH="14283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3429000"/>
                        <a:ext cx="8890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6" name="Object 20"/>
          <p:cNvGraphicFramePr>
            <a:graphicFrameLocks noChangeAspect="1"/>
          </p:cNvGraphicFramePr>
          <p:nvPr/>
        </p:nvGraphicFramePr>
        <p:xfrm>
          <a:off x="5316538" y="4149725"/>
          <a:ext cx="15621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8" name="Формула" r:id="rId31" imgW="476244" imgH="142830" progId="Equation.3">
                  <p:embed/>
                </p:oleObj>
              </mc:Choice>
              <mc:Fallback>
                <p:oleObj name="Формула" r:id="rId31" imgW="476244" imgH="14283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4149725"/>
                        <a:ext cx="15621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7" name="Object 21"/>
          <p:cNvGraphicFramePr>
            <a:graphicFrameLocks noChangeAspect="1"/>
          </p:cNvGraphicFramePr>
          <p:nvPr/>
        </p:nvGraphicFramePr>
        <p:xfrm>
          <a:off x="5245100" y="4652963"/>
          <a:ext cx="12795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9" name="Формула" r:id="rId33" imgW="523788" imgH="142830" progId="Equation.3">
                  <p:embed/>
                </p:oleObj>
              </mc:Choice>
              <mc:Fallback>
                <p:oleObj name="Формула" r:id="rId33" imgW="523788" imgH="14283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4652963"/>
                        <a:ext cx="12795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8" name="Object 22"/>
          <p:cNvGraphicFramePr>
            <a:graphicFrameLocks noChangeAspect="1"/>
          </p:cNvGraphicFramePr>
          <p:nvPr/>
        </p:nvGraphicFramePr>
        <p:xfrm>
          <a:off x="5045075" y="3860800"/>
          <a:ext cx="9731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0" name="Формула" r:id="rId35" imgW="390612" imgH="142830" progId="Equation.3">
                  <p:embed/>
                </p:oleObj>
              </mc:Choice>
              <mc:Fallback>
                <p:oleObj name="Формула" r:id="rId35" imgW="390612" imgH="14283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5" y="3860800"/>
                        <a:ext cx="9731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971550" y="69215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1 вариант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187450" y="2852738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2 вариант</a:t>
            </a:r>
          </a:p>
        </p:txBody>
      </p:sp>
      <p:grpSp>
        <p:nvGrpSpPr>
          <p:cNvPr id="92184" name="Group 45"/>
          <p:cNvGrpSpPr>
            <a:grpSpLocks/>
          </p:cNvGrpSpPr>
          <p:nvPr/>
        </p:nvGrpSpPr>
        <p:grpSpPr bwMode="auto">
          <a:xfrm>
            <a:off x="1619250" y="6000750"/>
            <a:ext cx="6048375" cy="857250"/>
            <a:chOff x="1020" y="3780"/>
            <a:chExt cx="3810" cy="540"/>
          </a:xfrm>
        </p:grpSpPr>
        <p:grpSp>
          <p:nvGrpSpPr>
            <p:cNvPr id="92187" name="Group 27"/>
            <p:cNvGrpSpPr>
              <a:grpSpLocks/>
            </p:cNvGrpSpPr>
            <p:nvPr/>
          </p:nvGrpSpPr>
          <p:grpSpPr bwMode="auto">
            <a:xfrm>
              <a:off x="1020" y="3780"/>
              <a:ext cx="3810" cy="540"/>
              <a:chOff x="567" y="3385"/>
              <a:chExt cx="3810" cy="540"/>
            </a:xfrm>
          </p:grpSpPr>
          <p:sp>
            <p:nvSpPr>
              <p:cNvPr id="92189" name="AutoShape 28"/>
              <p:cNvSpPr>
                <a:spLocks noChangeArrowheads="1"/>
              </p:cNvSpPr>
              <p:nvPr/>
            </p:nvSpPr>
            <p:spPr bwMode="auto">
              <a:xfrm>
                <a:off x="567" y="3566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2190" name="Text Box 29"/>
              <p:cNvSpPr txBox="1">
                <a:spLocks noChangeArrowheads="1"/>
              </p:cNvSpPr>
              <p:nvPr/>
            </p:nvSpPr>
            <p:spPr bwMode="auto">
              <a:xfrm>
                <a:off x="703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2191" name="Text Box 30"/>
              <p:cNvSpPr txBox="1">
                <a:spLocks noChangeArrowheads="1"/>
              </p:cNvSpPr>
              <p:nvPr/>
            </p:nvSpPr>
            <p:spPr bwMode="auto">
              <a:xfrm>
                <a:off x="884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2192" name="AutoShape 31"/>
              <p:cNvSpPr>
                <a:spLocks noChangeArrowheads="1"/>
              </p:cNvSpPr>
              <p:nvPr/>
            </p:nvSpPr>
            <p:spPr bwMode="auto">
              <a:xfrm>
                <a:off x="1247" y="3566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2193" name="Text Box 32"/>
              <p:cNvSpPr txBox="1">
                <a:spLocks noChangeArrowheads="1"/>
              </p:cNvSpPr>
              <p:nvPr/>
            </p:nvSpPr>
            <p:spPr bwMode="auto">
              <a:xfrm>
                <a:off x="1474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2194" name="Text Box 33"/>
              <p:cNvSpPr txBox="1">
                <a:spLocks noChangeArrowheads="1"/>
              </p:cNvSpPr>
              <p:nvPr/>
            </p:nvSpPr>
            <p:spPr bwMode="auto">
              <a:xfrm>
                <a:off x="1701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=</a:t>
                </a:r>
              </a:p>
            </p:txBody>
          </p:sp>
          <p:sp>
            <p:nvSpPr>
              <p:cNvPr id="92195" name="AutoShape 34"/>
              <p:cNvSpPr>
                <a:spLocks noChangeArrowheads="1"/>
              </p:cNvSpPr>
              <p:nvPr/>
            </p:nvSpPr>
            <p:spPr bwMode="auto">
              <a:xfrm>
                <a:off x="2200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2196" name="Text Box 35"/>
              <p:cNvSpPr txBox="1">
                <a:spLocks noChangeArrowheads="1"/>
              </p:cNvSpPr>
              <p:nvPr/>
            </p:nvSpPr>
            <p:spPr bwMode="auto">
              <a:xfrm>
                <a:off x="2426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2197" name="AutoShape 36"/>
              <p:cNvSpPr>
                <a:spLocks noChangeArrowheads="1"/>
              </p:cNvSpPr>
              <p:nvPr/>
            </p:nvSpPr>
            <p:spPr bwMode="auto">
              <a:xfrm>
                <a:off x="2744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2198" name="Text Box 37"/>
              <p:cNvSpPr txBox="1">
                <a:spLocks noChangeArrowheads="1"/>
              </p:cNvSpPr>
              <p:nvPr/>
            </p:nvSpPr>
            <p:spPr bwMode="auto">
              <a:xfrm>
                <a:off x="1973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2199" name="Text Box 38"/>
              <p:cNvSpPr txBox="1">
                <a:spLocks noChangeArrowheads="1"/>
              </p:cNvSpPr>
              <p:nvPr/>
            </p:nvSpPr>
            <p:spPr bwMode="auto">
              <a:xfrm>
                <a:off x="292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2200" name="Text Box 39"/>
              <p:cNvSpPr txBox="1">
                <a:spLocks noChangeArrowheads="1"/>
              </p:cNvSpPr>
              <p:nvPr/>
            </p:nvSpPr>
            <p:spPr bwMode="auto">
              <a:xfrm>
                <a:off x="3152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2201" name="Text Box 40"/>
              <p:cNvSpPr txBox="1">
                <a:spLocks noChangeArrowheads="1"/>
              </p:cNvSpPr>
              <p:nvPr/>
            </p:nvSpPr>
            <p:spPr bwMode="auto">
              <a:xfrm>
                <a:off x="410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2202" name="Text Box 41"/>
              <p:cNvSpPr txBox="1">
                <a:spLocks noChangeArrowheads="1"/>
              </p:cNvSpPr>
              <p:nvPr/>
            </p:nvSpPr>
            <p:spPr bwMode="auto">
              <a:xfrm>
                <a:off x="3606" y="3521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+</a:t>
                </a:r>
              </a:p>
            </p:txBody>
          </p:sp>
          <p:sp>
            <p:nvSpPr>
              <p:cNvPr id="92203" name="AutoShape 42"/>
              <p:cNvSpPr>
                <a:spLocks noChangeArrowheads="1"/>
              </p:cNvSpPr>
              <p:nvPr/>
            </p:nvSpPr>
            <p:spPr bwMode="auto">
              <a:xfrm>
                <a:off x="3334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2204" name="AutoShape 43"/>
              <p:cNvSpPr>
                <a:spLocks noChangeArrowheads="1"/>
              </p:cNvSpPr>
              <p:nvPr/>
            </p:nvSpPr>
            <p:spPr bwMode="auto">
              <a:xfrm>
                <a:off x="3878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</p:grpSp>
        <p:sp>
          <p:nvSpPr>
            <p:cNvPr id="92188" name="Oval 44"/>
            <p:cNvSpPr>
              <a:spLocks noChangeArrowheads="1"/>
            </p:cNvSpPr>
            <p:nvPr/>
          </p:nvSpPr>
          <p:spPr bwMode="auto">
            <a:xfrm>
              <a:off x="3560" y="4065"/>
              <a:ext cx="91" cy="9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92185" name="AutoShape 46" descr="спираль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6426200"/>
            <a:ext cx="358775" cy="431800"/>
          </a:xfrm>
          <a:prstGeom prst="actionButtonHome">
            <a:avLst/>
          </a:prstGeom>
          <a:blipFill dpi="0" rotWithShape="1"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45" name="Picture 3" descr="спираль"/>
          <p:cNvPicPr>
            <a:picLocks noChangeAspect="1" noChangeArrowheads="1"/>
          </p:cNvPicPr>
          <p:nvPr/>
        </p:nvPicPr>
        <p:blipFill>
          <a:blip r:embed="rId3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436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3188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838835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611188" y="1889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rgbClr val="008000"/>
                </a:solidFill>
                <a:latin typeface="Comic Sans MS" pitchFamily="66" charset="0"/>
              </a:rPr>
              <a:t>Проверим №2 </a:t>
            </a:r>
            <a:r>
              <a:rPr kumimoji="1" lang="ru-RU" altLang="ru-RU" sz="2400" b="1">
                <a:solidFill>
                  <a:srgbClr val="008000"/>
                </a:solidFill>
                <a:latin typeface="Comic Sans MS" pitchFamily="66" charset="0"/>
                <a:sym typeface="Wingdings" pitchFamily="2" charset="2"/>
              </a:rPr>
              <a:t>(1 вариант)</a:t>
            </a:r>
            <a:endParaRPr kumimoji="1" lang="ru-RU" altLang="ru-RU" sz="2400" b="1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258888" y="1339850"/>
          <a:ext cx="1639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3" name="Формула" r:id="rId5" imgW="695322" imgH="333450" progId="Equation.3">
                  <p:embed/>
                </p:oleObj>
              </mc:Choice>
              <mc:Fallback>
                <p:oleObj name="Формула" r:id="rId5" imgW="695322" imgH="333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39850"/>
                        <a:ext cx="1639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187450" y="763588"/>
          <a:ext cx="1555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4" name="Формула" r:id="rId7" imgW="657233" imgH="171450" progId="Equation.3">
                  <p:embed/>
                </p:oleObj>
              </mc:Choice>
              <mc:Fallback>
                <p:oleObj name="Формула" r:id="rId7" imgW="657233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763588"/>
                        <a:ext cx="15557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1187450" y="2347913"/>
          <a:ext cx="17224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5" name="Формула" r:id="rId9" imgW="733411" imgH="171450" progId="Equation.3">
                  <p:embed/>
                </p:oleObj>
              </mc:Choice>
              <mc:Fallback>
                <p:oleObj name="Формула" r:id="rId9" imgW="733411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7913"/>
                        <a:ext cx="17224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1187450" y="31400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6" name="Формула" r:id="rId11" imgW="971668" imgH="171450" progId="Equation.3">
                  <p:embed/>
                </p:oleObj>
              </mc:Choice>
              <mc:Fallback>
                <p:oleObj name="Формула" r:id="rId11" imgW="971668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1400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1187450" y="3860800"/>
          <a:ext cx="16668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7" name="Формула" r:id="rId13" imgW="704777" imgH="171450" progId="Equation.3">
                  <p:embed/>
                </p:oleObj>
              </mc:Choice>
              <mc:Fallback>
                <p:oleObj name="Формула" r:id="rId13" imgW="704777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860800"/>
                        <a:ext cx="16668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1187450" y="4579938"/>
          <a:ext cx="1833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8" name="Формула" r:id="rId15" imgW="780954" imgH="171450" progId="Equation.3">
                  <p:embed/>
                </p:oleObj>
              </mc:Choice>
              <mc:Fallback>
                <p:oleObj name="Формула" r:id="rId15" imgW="780954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79938"/>
                        <a:ext cx="18335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2771775" y="836613"/>
          <a:ext cx="21669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9" name="Формула" r:id="rId17" imgW="933579" imgH="162000" progId="Equation.3">
                  <p:embed/>
                </p:oleObj>
              </mc:Choice>
              <mc:Fallback>
                <p:oleObj name="Формула" r:id="rId17" imgW="933579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836613"/>
                        <a:ext cx="21669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2916238" y="1412875"/>
          <a:ext cx="20542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0" name="Формула" r:id="rId19" imgW="885766" imgH="371520" progId="Equation.3">
                  <p:embed/>
                </p:oleObj>
              </mc:Choice>
              <mc:Fallback>
                <p:oleObj name="Формула" r:id="rId19" imgW="885766" imgH="3715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412875"/>
                        <a:ext cx="20542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5"/>
          <p:cNvGraphicFramePr>
            <a:graphicFrameLocks noChangeAspect="1"/>
          </p:cNvGraphicFramePr>
          <p:nvPr/>
        </p:nvGraphicFramePr>
        <p:xfrm>
          <a:off x="2916238" y="2420938"/>
          <a:ext cx="21669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1" name="Формула" r:id="rId21" imgW="933579" imgH="162000" progId="Equation.3">
                  <p:embed/>
                </p:oleObj>
              </mc:Choice>
              <mc:Fallback>
                <p:oleObj name="Формула" r:id="rId21" imgW="933579" imgH="162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420938"/>
                        <a:ext cx="21669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6"/>
          <p:cNvGraphicFramePr>
            <a:graphicFrameLocks noChangeAspect="1"/>
          </p:cNvGraphicFramePr>
          <p:nvPr/>
        </p:nvGraphicFramePr>
        <p:xfrm>
          <a:off x="3419475" y="3140075"/>
          <a:ext cx="2473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2" name="Формула" r:id="rId23" imgW="1076210" imgH="162000" progId="Equation.3">
                  <p:embed/>
                </p:oleObj>
              </mc:Choice>
              <mc:Fallback>
                <p:oleObj name="Формула" r:id="rId23" imgW="1076210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140075"/>
                        <a:ext cx="24733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2843213" y="3860800"/>
          <a:ext cx="20558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3" name="Формула" r:id="rId25" imgW="885766" imgH="162000" progId="Equation.3">
                  <p:embed/>
                </p:oleObj>
              </mc:Choice>
              <mc:Fallback>
                <p:oleObj name="Формула" r:id="rId25" imgW="885766" imgH="162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860800"/>
                        <a:ext cx="20558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8" name="Object 18"/>
          <p:cNvGraphicFramePr>
            <a:graphicFrameLocks noChangeAspect="1"/>
          </p:cNvGraphicFramePr>
          <p:nvPr/>
        </p:nvGraphicFramePr>
        <p:xfrm>
          <a:off x="3132138" y="4579938"/>
          <a:ext cx="19716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Формула" r:id="rId27" imgW="847677" imgH="171450" progId="Equation.3">
                  <p:embed/>
                </p:oleObj>
              </mc:Choice>
              <mc:Fallback>
                <p:oleObj name="Формула" r:id="rId27" imgW="847677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579938"/>
                        <a:ext cx="19716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202" name="Group 37"/>
          <p:cNvGrpSpPr>
            <a:grpSpLocks/>
          </p:cNvGrpSpPr>
          <p:nvPr/>
        </p:nvGrpSpPr>
        <p:grpSpPr bwMode="auto">
          <a:xfrm>
            <a:off x="1476375" y="6000750"/>
            <a:ext cx="6048375" cy="857250"/>
            <a:chOff x="930" y="3780"/>
            <a:chExt cx="3810" cy="540"/>
          </a:xfrm>
        </p:grpSpPr>
        <p:grpSp>
          <p:nvGrpSpPr>
            <p:cNvPr id="93205" name="Group 19"/>
            <p:cNvGrpSpPr>
              <a:grpSpLocks/>
            </p:cNvGrpSpPr>
            <p:nvPr/>
          </p:nvGrpSpPr>
          <p:grpSpPr bwMode="auto">
            <a:xfrm>
              <a:off x="930" y="3780"/>
              <a:ext cx="3810" cy="540"/>
              <a:chOff x="567" y="3385"/>
              <a:chExt cx="3810" cy="540"/>
            </a:xfrm>
          </p:grpSpPr>
          <p:sp>
            <p:nvSpPr>
              <p:cNvPr id="93207" name="AutoShape 20"/>
              <p:cNvSpPr>
                <a:spLocks noChangeArrowheads="1"/>
              </p:cNvSpPr>
              <p:nvPr/>
            </p:nvSpPr>
            <p:spPr bwMode="auto">
              <a:xfrm>
                <a:off x="567" y="3566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3208" name="Text Box 21"/>
              <p:cNvSpPr txBox="1">
                <a:spLocks noChangeArrowheads="1"/>
              </p:cNvSpPr>
              <p:nvPr/>
            </p:nvSpPr>
            <p:spPr bwMode="auto">
              <a:xfrm>
                <a:off x="703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3209" name="Text Box 22"/>
              <p:cNvSpPr txBox="1">
                <a:spLocks noChangeArrowheads="1"/>
              </p:cNvSpPr>
              <p:nvPr/>
            </p:nvSpPr>
            <p:spPr bwMode="auto">
              <a:xfrm>
                <a:off x="884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3210" name="AutoShape 23"/>
              <p:cNvSpPr>
                <a:spLocks noChangeArrowheads="1"/>
              </p:cNvSpPr>
              <p:nvPr/>
            </p:nvSpPr>
            <p:spPr bwMode="auto">
              <a:xfrm>
                <a:off x="1247" y="3566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3211" name="Text Box 24"/>
              <p:cNvSpPr txBox="1">
                <a:spLocks noChangeArrowheads="1"/>
              </p:cNvSpPr>
              <p:nvPr/>
            </p:nvSpPr>
            <p:spPr bwMode="auto">
              <a:xfrm>
                <a:off x="1474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3212" name="Text Box 25"/>
              <p:cNvSpPr txBox="1">
                <a:spLocks noChangeArrowheads="1"/>
              </p:cNvSpPr>
              <p:nvPr/>
            </p:nvSpPr>
            <p:spPr bwMode="auto">
              <a:xfrm>
                <a:off x="1701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=</a:t>
                </a:r>
              </a:p>
            </p:txBody>
          </p:sp>
          <p:sp>
            <p:nvSpPr>
              <p:cNvPr id="93213" name="AutoShape 26"/>
              <p:cNvSpPr>
                <a:spLocks noChangeArrowheads="1"/>
              </p:cNvSpPr>
              <p:nvPr/>
            </p:nvSpPr>
            <p:spPr bwMode="auto">
              <a:xfrm>
                <a:off x="2200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3214" name="Text Box 27"/>
              <p:cNvSpPr txBox="1">
                <a:spLocks noChangeArrowheads="1"/>
              </p:cNvSpPr>
              <p:nvPr/>
            </p:nvSpPr>
            <p:spPr bwMode="auto">
              <a:xfrm>
                <a:off x="2426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3215" name="AutoShape 28"/>
              <p:cNvSpPr>
                <a:spLocks noChangeArrowheads="1"/>
              </p:cNvSpPr>
              <p:nvPr/>
            </p:nvSpPr>
            <p:spPr bwMode="auto">
              <a:xfrm>
                <a:off x="2744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3216" name="Text Box 29"/>
              <p:cNvSpPr txBox="1">
                <a:spLocks noChangeArrowheads="1"/>
              </p:cNvSpPr>
              <p:nvPr/>
            </p:nvSpPr>
            <p:spPr bwMode="auto">
              <a:xfrm>
                <a:off x="1973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3217" name="Text Box 30"/>
              <p:cNvSpPr txBox="1">
                <a:spLocks noChangeArrowheads="1"/>
              </p:cNvSpPr>
              <p:nvPr/>
            </p:nvSpPr>
            <p:spPr bwMode="auto">
              <a:xfrm>
                <a:off x="292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3218" name="Text Box 31"/>
              <p:cNvSpPr txBox="1">
                <a:spLocks noChangeArrowheads="1"/>
              </p:cNvSpPr>
              <p:nvPr/>
            </p:nvSpPr>
            <p:spPr bwMode="auto">
              <a:xfrm>
                <a:off x="3152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3219" name="Text Box 32"/>
              <p:cNvSpPr txBox="1">
                <a:spLocks noChangeArrowheads="1"/>
              </p:cNvSpPr>
              <p:nvPr/>
            </p:nvSpPr>
            <p:spPr bwMode="auto">
              <a:xfrm>
                <a:off x="410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3220" name="Text Box 33"/>
              <p:cNvSpPr txBox="1">
                <a:spLocks noChangeArrowheads="1"/>
              </p:cNvSpPr>
              <p:nvPr/>
            </p:nvSpPr>
            <p:spPr bwMode="auto">
              <a:xfrm>
                <a:off x="3606" y="3521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+</a:t>
                </a:r>
              </a:p>
            </p:txBody>
          </p:sp>
          <p:sp>
            <p:nvSpPr>
              <p:cNvPr id="93221" name="AutoShape 34"/>
              <p:cNvSpPr>
                <a:spLocks noChangeArrowheads="1"/>
              </p:cNvSpPr>
              <p:nvPr/>
            </p:nvSpPr>
            <p:spPr bwMode="auto">
              <a:xfrm>
                <a:off x="3334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3222" name="AutoShape 35"/>
              <p:cNvSpPr>
                <a:spLocks noChangeArrowheads="1"/>
              </p:cNvSpPr>
              <p:nvPr/>
            </p:nvSpPr>
            <p:spPr bwMode="auto">
              <a:xfrm>
                <a:off x="3878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</p:grpSp>
        <p:sp>
          <p:nvSpPr>
            <p:cNvPr id="93206" name="Oval 36"/>
            <p:cNvSpPr>
              <a:spLocks noChangeArrowheads="1"/>
            </p:cNvSpPr>
            <p:nvPr/>
          </p:nvSpPr>
          <p:spPr bwMode="auto">
            <a:xfrm>
              <a:off x="3470" y="4065"/>
              <a:ext cx="91" cy="9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93203" name="AutoShape 38" descr="спираль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6426200"/>
            <a:ext cx="358775" cy="431800"/>
          </a:xfrm>
          <a:prstGeom prst="actionButtonHome">
            <a:avLst/>
          </a:prstGeom>
          <a:blipFill dpi="0"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39" name="Picture 3" descr="спираль"/>
          <p:cNvPicPr>
            <a:picLocks noChangeAspect="1" noChangeArrowheads="1"/>
          </p:cNvPicPr>
          <p:nvPr/>
        </p:nvPicPr>
        <p:blipFill>
          <a:blip r:embed="rId3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11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4212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838835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684213" y="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rgbClr val="008000"/>
                </a:solidFill>
                <a:latin typeface="Comic Sans MS" pitchFamily="66" charset="0"/>
              </a:rPr>
              <a:t>Проверим №2 </a:t>
            </a:r>
            <a:r>
              <a:rPr kumimoji="1" lang="ru-RU" altLang="ru-RU" sz="2400" b="1">
                <a:solidFill>
                  <a:srgbClr val="008000"/>
                </a:solidFill>
                <a:latin typeface="Comic Sans MS" pitchFamily="66" charset="0"/>
                <a:sym typeface="Wingdings" pitchFamily="2" charset="2"/>
              </a:rPr>
              <a:t>(2 вариант)</a:t>
            </a:r>
            <a:endParaRPr kumimoji="1" lang="ru-RU" altLang="ru-RU" sz="2400" b="1">
              <a:solidFill>
                <a:srgbClr val="008000"/>
              </a:solidFill>
              <a:latin typeface="Comic Sans MS" pitchFamily="66" charset="0"/>
            </a:endParaRP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71550" y="1268413"/>
          <a:ext cx="16398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7" name="Формула" r:id="rId5" imgW="695322" imgH="171450" progId="Equation.3">
                  <p:embed/>
                </p:oleObj>
              </mc:Choice>
              <mc:Fallback>
                <p:oleObj name="Формула" r:id="rId5" imgW="695322" imgH="1714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16398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900113" y="692150"/>
          <a:ext cx="1473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8" name="Формула" r:id="rId7" imgW="619145" imgH="171450" progId="Equation.3">
                  <p:embed/>
                </p:oleObj>
              </mc:Choice>
              <mc:Fallback>
                <p:oleObj name="Формула" r:id="rId7" imgW="619145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92150"/>
                        <a:ext cx="14732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971550" y="2132013"/>
          <a:ext cx="17224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9" name="Формула" r:id="rId9" imgW="733411" imgH="171450" progId="Equation.3">
                  <p:embed/>
                </p:oleObj>
              </mc:Choice>
              <mc:Fallback>
                <p:oleObj name="Формула" r:id="rId9" imgW="733411" imgH="17145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132013"/>
                        <a:ext cx="17224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971550" y="2852738"/>
          <a:ext cx="23352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0" name="Формула" r:id="rId11" imgW="1009757" imgH="171450" progId="Equation.3">
                  <p:embed/>
                </p:oleObj>
              </mc:Choice>
              <mc:Fallback>
                <p:oleObj name="Формула" r:id="rId11" imgW="1009757" imgH="17145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52738"/>
                        <a:ext cx="23352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044575" y="3500438"/>
          <a:ext cx="16383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1" name="Формула" r:id="rId13" imgW="695322" imgH="171450" progId="Equation.3">
                  <p:embed/>
                </p:oleObj>
              </mc:Choice>
              <mc:Fallback>
                <p:oleObj name="Формула" r:id="rId13" imgW="695322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500438"/>
                        <a:ext cx="16383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971550" y="4076700"/>
          <a:ext cx="1833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2" name="Формула" r:id="rId15" imgW="780954" imgH="171450" progId="Equation.3">
                  <p:embed/>
                </p:oleObj>
              </mc:Choice>
              <mc:Fallback>
                <p:oleObj name="Формула" r:id="rId15" imgW="780954" imgH="17145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76700"/>
                        <a:ext cx="18335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2268538" y="692150"/>
          <a:ext cx="19716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3" name="Формула" r:id="rId17" imgW="847677" imgH="162000" progId="Equation.3">
                  <p:embed/>
                </p:oleObj>
              </mc:Choice>
              <mc:Fallback>
                <p:oleObj name="Формула" r:id="rId17" imgW="847677" imgH="1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692150"/>
                        <a:ext cx="19716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2555875" y="1268413"/>
          <a:ext cx="1943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4" name="Формула" r:id="rId19" imgW="828768" imgH="162000" progId="Equation.3">
                  <p:embed/>
                </p:oleObj>
              </mc:Choice>
              <mc:Fallback>
                <p:oleObj name="Формула" r:id="rId19" imgW="828768" imgH="162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268413"/>
                        <a:ext cx="19431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2700338" y="2132013"/>
          <a:ext cx="21383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5" name="Формула" r:id="rId21" imgW="923855" imgH="162000" progId="Equation.3">
                  <p:embed/>
                </p:oleObj>
              </mc:Choice>
              <mc:Fallback>
                <p:oleObj name="Формула" r:id="rId21" imgW="923855" imgH="162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132013"/>
                        <a:ext cx="21383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3348038" y="2852738"/>
          <a:ext cx="26955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6" name="Формула" r:id="rId23" imgW="1171567" imgH="162000" progId="Equation.3">
                  <p:embed/>
                </p:oleObj>
              </mc:Choice>
              <mc:Fallback>
                <p:oleObj name="Формула" r:id="rId23" imgW="1171567" imgH="1620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6955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2700338" y="3500438"/>
          <a:ext cx="19446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7" name="Формула" r:id="rId25" imgW="828768" imgH="162000" progId="Equation.3">
                  <p:embed/>
                </p:oleObj>
              </mc:Choice>
              <mc:Fallback>
                <p:oleObj name="Формула" r:id="rId25" imgW="828768" imgH="1620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500438"/>
                        <a:ext cx="19446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2844800" y="4148138"/>
          <a:ext cx="19986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8" name="Формула" r:id="rId27" imgW="857132" imgH="171450" progId="Equation.3">
                  <p:embed/>
                </p:oleObj>
              </mc:Choice>
              <mc:Fallback>
                <p:oleObj name="Формула" r:id="rId27" imgW="857132" imgH="17145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148138"/>
                        <a:ext cx="199866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26" name="Group 37"/>
          <p:cNvGrpSpPr>
            <a:grpSpLocks/>
          </p:cNvGrpSpPr>
          <p:nvPr/>
        </p:nvGrpSpPr>
        <p:grpSpPr bwMode="auto">
          <a:xfrm>
            <a:off x="1476375" y="6000750"/>
            <a:ext cx="6048375" cy="857250"/>
            <a:chOff x="930" y="3780"/>
            <a:chExt cx="3810" cy="540"/>
          </a:xfrm>
        </p:grpSpPr>
        <p:grpSp>
          <p:nvGrpSpPr>
            <p:cNvPr id="94229" name="Group 38"/>
            <p:cNvGrpSpPr>
              <a:grpSpLocks/>
            </p:cNvGrpSpPr>
            <p:nvPr/>
          </p:nvGrpSpPr>
          <p:grpSpPr bwMode="auto">
            <a:xfrm>
              <a:off x="930" y="3780"/>
              <a:ext cx="3810" cy="540"/>
              <a:chOff x="567" y="3385"/>
              <a:chExt cx="3810" cy="540"/>
            </a:xfrm>
          </p:grpSpPr>
          <p:sp>
            <p:nvSpPr>
              <p:cNvPr id="94231" name="AutoShape 39"/>
              <p:cNvSpPr>
                <a:spLocks noChangeArrowheads="1"/>
              </p:cNvSpPr>
              <p:nvPr/>
            </p:nvSpPr>
            <p:spPr bwMode="auto">
              <a:xfrm>
                <a:off x="567" y="3566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4232" name="Text Box 40"/>
              <p:cNvSpPr txBox="1">
                <a:spLocks noChangeArrowheads="1"/>
              </p:cNvSpPr>
              <p:nvPr/>
            </p:nvSpPr>
            <p:spPr bwMode="auto">
              <a:xfrm>
                <a:off x="703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4233" name="Text Box 41"/>
              <p:cNvSpPr txBox="1">
                <a:spLocks noChangeArrowheads="1"/>
              </p:cNvSpPr>
              <p:nvPr/>
            </p:nvSpPr>
            <p:spPr bwMode="auto">
              <a:xfrm>
                <a:off x="884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4234" name="AutoShape 42"/>
              <p:cNvSpPr>
                <a:spLocks noChangeArrowheads="1"/>
              </p:cNvSpPr>
              <p:nvPr/>
            </p:nvSpPr>
            <p:spPr bwMode="auto">
              <a:xfrm>
                <a:off x="1247" y="3566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4235" name="Text Box 43"/>
              <p:cNvSpPr txBox="1">
                <a:spLocks noChangeArrowheads="1"/>
              </p:cNvSpPr>
              <p:nvPr/>
            </p:nvSpPr>
            <p:spPr bwMode="auto">
              <a:xfrm>
                <a:off x="1474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4236" name="Text Box 44"/>
              <p:cNvSpPr txBox="1">
                <a:spLocks noChangeArrowheads="1"/>
              </p:cNvSpPr>
              <p:nvPr/>
            </p:nvSpPr>
            <p:spPr bwMode="auto">
              <a:xfrm>
                <a:off x="1701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=</a:t>
                </a:r>
              </a:p>
            </p:txBody>
          </p:sp>
          <p:sp>
            <p:nvSpPr>
              <p:cNvPr id="94237" name="AutoShape 45"/>
              <p:cNvSpPr>
                <a:spLocks noChangeArrowheads="1"/>
              </p:cNvSpPr>
              <p:nvPr/>
            </p:nvSpPr>
            <p:spPr bwMode="auto">
              <a:xfrm>
                <a:off x="2200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4238" name="Text Box 46"/>
              <p:cNvSpPr txBox="1">
                <a:spLocks noChangeArrowheads="1"/>
              </p:cNvSpPr>
              <p:nvPr/>
            </p:nvSpPr>
            <p:spPr bwMode="auto">
              <a:xfrm>
                <a:off x="2426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4239" name="AutoShape 47"/>
              <p:cNvSpPr>
                <a:spLocks noChangeArrowheads="1"/>
              </p:cNvSpPr>
              <p:nvPr/>
            </p:nvSpPr>
            <p:spPr bwMode="auto">
              <a:xfrm>
                <a:off x="2744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4240" name="Text Box 48"/>
              <p:cNvSpPr txBox="1">
                <a:spLocks noChangeArrowheads="1"/>
              </p:cNvSpPr>
              <p:nvPr/>
            </p:nvSpPr>
            <p:spPr bwMode="auto">
              <a:xfrm>
                <a:off x="1973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4241" name="Text Box 49"/>
              <p:cNvSpPr txBox="1">
                <a:spLocks noChangeArrowheads="1"/>
              </p:cNvSpPr>
              <p:nvPr/>
            </p:nvSpPr>
            <p:spPr bwMode="auto">
              <a:xfrm>
                <a:off x="292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4242" name="Text Box 50"/>
              <p:cNvSpPr txBox="1">
                <a:spLocks noChangeArrowheads="1"/>
              </p:cNvSpPr>
              <p:nvPr/>
            </p:nvSpPr>
            <p:spPr bwMode="auto">
              <a:xfrm>
                <a:off x="3152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4243" name="Text Box 51"/>
              <p:cNvSpPr txBox="1">
                <a:spLocks noChangeArrowheads="1"/>
              </p:cNvSpPr>
              <p:nvPr/>
            </p:nvSpPr>
            <p:spPr bwMode="auto">
              <a:xfrm>
                <a:off x="410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4244" name="Text Box 52"/>
              <p:cNvSpPr txBox="1">
                <a:spLocks noChangeArrowheads="1"/>
              </p:cNvSpPr>
              <p:nvPr/>
            </p:nvSpPr>
            <p:spPr bwMode="auto">
              <a:xfrm>
                <a:off x="3606" y="3521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+</a:t>
                </a:r>
              </a:p>
            </p:txBody>
          </p:sp>
          <p:sp>
            <p:nvSpPr>
              <p:cNvPr id="94245" name="AutoShape 53"/>
              <p:cNvSpPr>
                <a:spLocks noChangeArrowheads="1"/>
              </p:cNvSpPr>
              <p:nvPr/>
            </p:nvSpPr>
            <p:spPr bwMode="auto">
              <a:xfrm>
                <a:off x="3334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4246" name="AutoShape 54"/>
              <p:cNvSpPr>
                <a:spLocks noChangeArrowheads="1"/>
              </p:cNvSpPr>
              <p:nvPr/>
            </p:nvSpPr>
            <p:spPr bwMode="auto">
              <a:xfrm>
                <a:off x="3878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</p:grpSp>
        <p:sp>
          <p:nvSpPr>
            <p:cNvPr id="94230" name="Oval 55"/>
            <p:cNvSpPr>
              <a:spLocks noChangeArrowheads="1"/>
            </p:cNvSpPr>
            <p:nvPr/>
          </p:nvSpPr>
          <p:spPr bwMode="auto">
            <a:xfrm>
              <a:off x="3470" y="4065"/>
              <a:ext cx="91" cy="9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94227" name="AutoShape 56" descr="спираль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6426200"/>
            <a:ext cx="358775" cy="431800"/>
          </a:xfrm>
          <a:prstGeom prst="actionButtonHome">
            <a:avLst/>
          </a:prstGeom>
          <a:blipFill dpi="0" rotWithShape="1"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39" name="Picture 3" descr="спираль"/>
          <p:cNvPicPr>
            <a:picLocks noChangeAspect="1" noChangeArrowheads="1"/>
          </p:cNvPicPr>
          <p:nvPr/>
        </p:nvPicPr>
        <p:blipFill>
          <a:blip r:embed="rId30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5236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83883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Rectangle 6"/>
          <p:cNvSpPr>
            <a:spLocks noChangeArrowheads="1"/>
          </p:cNvSpPr>
          <p:nvPr/>
        </p:nvSpPr>
        <p:spPr bwMode="auto">
          <a:xfrm>
            <a:off x="1042988" y="0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8000"/>
                </a:solidFill>
                <a:latin typeface="Comic Sans MS" pitchFamily="66" charset="0"/>
              </a:rPr>
              <a:t>Самостоятельная работа </a:t>
            </a: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№3</a:t>
            </a:r>
          </a:p>
        </p:txBody>
      </p:sp>
      <p:sp>
        <p:nvSpPr>
          <p:cNvPr id="95238" name="Text Box 7"/>
          <p:cNvSpPr txBox="1">
            <a:spLocks noChangeArrowheads="1"/>
          </p:cNvSpPr>
          <p:nvPr/>
        </p:nvSpPr>
        <p:spPr bwMode="auto">
          <a:xfrm>
            <a:off x="1331913" y="765175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b="1">
                <a:solidFill>
                  <a:srgbClr val="800080"/>
                </a:solidFill>
                <a:latin typeface="Comic Sans MS" pitchFamily="66" charset="0"/>
              </a:rPr>
              <a:t>1 вариант</a:t>
            </a:r>
          </a:p>
        </p:txBody>
      </p:sp>
      <p:sp>
        <p:nvSpPr>
          <p:cNvPr id="95239" name="Text Box 8"/>
          <p:cNvSpPr txBox="1">
            <a:spLocks noChangeArrowheads="1"/>
          </p:cNvSpPr>
          <p:nvPr/>
        </p:nvSpPr>
        <p:spPr bwMode="auto">
          <a:xfrm>
            <a:off x="5292725" y="836613"/>
            <a:ext cx="316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b="1">
                <a:solidFill>
                  <a:srgbClr val="006600"/>
                </a:solidFill>
                <a:latin typeface="Comic Sans MS" pitchFamily="66" charset="0"/>
              </a:rPr>
              <a:t>2 вариант</a:t>
            </a:r>
          </a:p>
        </p:txBody>
      </p:sp>
      <p:graphicFrame>
        <p:nvGraphicFramePr>
          <p:cNvPr id="95240" name="Object 9"/>
          <p:cNvGraphicFramePr>
            <a:graphicFrameLocks noChangeAspect="1"/>
          </p:cNvGraphicFramePr>
          <p:nvPr/>
        </p:nvGraphicFramePr>
        <p:xfrm>
          <a:off x="754063" y="2205038"/>
          <a:ext cx="36734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1" name="Формула" r:id="rId5" imgW="1352556" imgH="180900" progId="Equation.3">
                  <p:embed/>
                </p:oleObj>
              </mc:Choice>
              <mc:Fallback>
                <p:oleObj name="Формула" r:id="rId5" imgW="1352556" imgH="180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2205038"/>
                        <a:ext cx="36734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1" name="Text Box 10"/>
          <p:cNvSpPr txBox="1">
            <a:spLocks noChangeArrowheads="1"/>
          </p:cNvSpPr>
          <p:nvPr/>
        </p:nvSpPr>
        <p:spPr bwMode="auto">
          <a:xfrm>
            <a:off x="1042988" y="155575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ru-RU" altLang="ru-RU" sz="2400" b="1">
                <a:solidFill>
                  <a:schemeClr val="accent2"/>
                </a:solidFill>
                <a:latin typeface="Comic Sans MS" pitchFamily="66" charset="0"/>
              </a:rPr>
              <a:t>Разложить на множители</a:t>
            </a:r>
          </a:p>
        </p:txBody>
      </p:sp>
      <p:graphicFrame>
        <p:nvGraphicFramePr>
          <p:cNvPr id="95242" name="Object 11"/>
          <p:cNvGraphicFramePr>
            <a:graphicFrameLocks noChangeAspect="1"/>
          </p:cNvGraphicFramePr>
          <p:nvPr/>
        </p:nvGraphicFramePr>
        <p:xfrm>
          <a:off x="682625" y="3141663"/>
          <a:ext cx="42481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2" name="Формула" r:id="rId7" imgW="1685900" imgH="180900" progId="Equation.3">
                  <p:embed/>
                </p:oleObj>
              </mc:Choice>
              <mc:Fallback>
                <p:oleObj name="Формула" r:id="rId7" imgW="1685900" imgH="180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3141663"/>
                        <a:ext cx="42481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3" name="Object 12"/>
          <p:cNvGraphicFramePr>
            <a:graphicFrameLocks noChangeAspect="1"/>
          </p:cNvGraphicFramePr>
          <p:nvPr/>
        </p:nvGraphicFramePr>
        <p:xfrm>
          <a:off x="827088" y="4149725"/>
          <a:ext cx="31670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3" name="Формула" r:id="rId9" imgW="1085934" imgH="180900" progId="Equation.3">
                  <p:embed/>
                </p:oleObj>
              </mc:Choice>
              <mc:Fallback>
                <p:oleObj name="Формула" r:id="rId9" imgW="1085934" imgH="180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49725"/>
                        <a:ext cx="31670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4" name="Line 13"/>
          <p:cNvSpPr>
            <a:spLocks noChangeShapeType="1"/>
          </p:cNvSpPr>
          <p:nvPr/>
        </p:nvSpPr>
        <p:spPr bwMode="auto">
          <a:xfrm>
            <a:off x="5146675" y="1052513"/>
            <a:ext cx="0" cy="49688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5245" name="Object 14"/>
          <p:cNvGraphicFramePr>
            <a:graphicFrameLocks noChangeAspect="1"/>
          </p:cNvGraphicFramePr>
          <p:nvPr/>
        </p:nvGraphicFramePr>
        <p:xfrm>
          <a:off x="5219700" y="2349500"/>
          <a:ext cx="39243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4" name="Формула" r:id="rId11" imgW="1542999" imgH="180900" progId="Equation.3">
                  <p:embed/>
                </p:oleObj>
              </mc:Choice>
              <mc:Fallback>
                <p:oleObj name="Формула" r:id="rId11" imgW="1542999" imgH="1809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49500"/>
                        <a:ext cx="39243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6" name="Object 15"/>
          <p:cNvGraphicFramePr>
            <a:graphicFrameLocks noChangeAspect="1"/>
          </p:cNvGraphicFramePr>
          <p:nvPr/>
        </p:nvGraphicFramePr>
        <p:xfrm>
          <a:off x="5232400" y="3284538"/>
          <a:ext cx="3911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5" name="Формула" r:id="rId13" imgW="1723988" imgH="180900" progId="Equation.3">
                  <p:embed/>
                </p:oleObj>
              </mc:Choice>
              <mc:Fallback>
                <p:oleObj name="Формула" r:id="rId13" imgW="1723988" imgH="180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284538"/>
                        <a:ext cx="39116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7" name="Object 16"/>
          <p:cNvGraphicFramePr>
            <a:graphicFrameLocks noChangeAspect="1"/>
          </p:cNvGraphicFramePr>
          <p:nvPr/>
        </p:nvGraphicFramePr>
        <p:xfrm>
          <a:off x="5219700" y="4149725"/>
          <a:ext cx="36957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Формула" r:id="rId15" imgW="1247744" imgH="180900" progId="Equation.3">
                  <p:embed/>
                </p:oleObj>
              </mc:Choice>
              <mc:Fallback>
                <p:oleObj name="Формула" r:id="rId15" imgW="1247744" imgH="180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149725"/>
                        <a:ext cx="36957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8" name="AutoShape 17" descr="спираль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6426200"/>
            <a:ext cx="358775" cy="431800"/>
          </a:xfrm>
          <a:prstGeom prst="actionButtonHome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8" name="Picture 3" descr="спираль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5250" name="Picture 54" descr="64">
            <a:hlinkClick r:id="rId19" action="ppaction://hlinkpres?slideindex=5&amp;slidetitle=Слайд 5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3337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6260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8388350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811213" y="620713"/>
          <a:ext cx="37068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6" name="Формула" r:id="rId5" imgW="1362010" imgH="180900" progId="Equation.3">
                  <p:embed/>
                </p:oleObj>
              </mc:Choice>
              <mc:Fallback>
                <p:oleObj name="Формула" r:id="rId5" imgW="1362010" imgH="180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620713"/>
                        <a:ext cx="370681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55650" y="2420938"/>
          <a:ext cx="43211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7" name="Формула" r:id="rId7" imgW="1685900" imgH="180900" progId="Equation.3">
                  <p:embed/>
                </p:oleObj>
              </mc:Choice>
              <mc:Fallback>
                <p:oleObj name="Формула" r:id="rId7" imgW="1685900" imgH="180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20938"/>
                        <a:ext cx="43211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27088" y="4221163"/>
          <a:ext cx="32019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8" name="Формула" r:id="rId9" imgW="1095389" imgH="180900" progId="Equation.3">
                  <p:embed/>
                </p:oleObj>
              </mc:Choice>
              <mc:Fallback>
                <p:oleObj name="Формула" r:id="rId9" imgW="1095389" imgH="180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21163"/>
                        <a:ext cx="32019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Text Box 28"/>
          <p:cNvSpPr txBox="1">
            <a:spLocks noChangeArrowheads="1"/>
          </p:cNvSpPr>
          <p:nvPr/>
        </p:nvSpPr>
        <p:spPr bwMode="auto">
          <a:xfrm>
            <a:off x="2339975" y="0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8000"/>
                </a:solidFill>
                <a:latin typeface="Comic Sans MS" pitchFamily="66" charset="0"/>
              </a:rPr>
              <a:t>ПРОВЕРИМ!     1 вариант</a:t>
            </a:r>
          </a:p>
        </p:txBody>
      </p:sp>
      <p:graphicFrame>
        <p:nvGraphicFramePr>
          <p:cNvPr id="24607" name="Object 31"/>
          <p:cNvGraphicFramePr>
            <a:graphicFrameLocks noChangeAspect="1"/>
          </p:cNvGraphicFramePr>
          <p:nvPr/>
        </p:nvGraphicFramePr>
        <p:xfrm>
          <a:off x="884238" y="1268413"/>
          <a:ext cx="571976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9" name="Формула" r:id="rId11" imgW="2219412" imgH="171450" progId="Equation.3">
                  <p:embed/>
                </p:oleObj>
              </mc:Choice>
              <mc:Fallback>
                <p:oleObj name="Формула" r:id="rId11" imgW="2219412" imgH="17145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268413"/>
                        <a:ext cx="571976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8" name="Object 32"/>
          <p:cNvGraphicFramePr>
            <a:graphicFrameLocks noChangeAspect="1"/>
          </p:cNvGraphicFramePr>
          <p:nvPr/>
        </p:nvGraphicFramePr>
        <p:xfrm>
          <a:off x="6516688" y="1268413"/>
          <a:ext cx="24479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0" name="Формула" r:id="rId13" imgW="1000032" imgH="171450" progId="Equation.3">
                  <p:embed/>
                </p:oleObj>
              </mc:Choice>
              <mc:Fallback>
                <p:oleObj name="Формула" r:id="rId13" imgW="1000032" imgH="17145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268413"/>
                        <a:ext cx="24479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9" name="Object 33"/>
          <p:cNvGraphicFramePr>
            <a:graphicFrameLocks noChangeAspect="1"/>
          </p:cNvGraphicFramePr>
          <p:nvPr/>
        </p:nvGraphicFramePr>
        <p:xfrm>
          <a:off x="925513" y="1844675"/>
          <a:ext cx="29733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1" name="Формула" r:id="rId15" imgW="1152657" imgH="171450" progId="Equation.3">
                  <p:embed/>
                </p:oleObj>
              </mc:Choice>
              <mc:Fallback>
                <p:oleObj name="Формула" r:id="rId15" imgW="1152657" imgH="17145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844675"/>
                        <a:ext cx="2973387" cy="5524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0" name="Object 34"/>
          <p:cNvGraphicFramePr>
            <a:graphicFrameLocks noChangeAspect="1"/>
          </p:cNvGraphicFramePr>
          <p:nvPr/>
        </p:nvGraphicFramePr>
        <p:xfrm>
          <a:off x="827088" y="3068638"/>
          <a:ext cx="6985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2" name="Формула" r:id="rId17" imgW="2762379" imgH="142830" progId="Equation.3">
                  <p:embed/>
                </p:oleObj>
              </mc:Choice>
              <mc:Fallback>
                <p:oleObj name="Формула" r:id="rId17" imgW="2762379" imgH="14283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068638"/>
                        <a:ext cx="6985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1" name="Object 35"/>
          <p:cNvGraphicFramePr>
            <a:graphicFrameLocks noChangeAspect="1"/>
          </p:cNvGraphicFramePr>
          <p:nvPr/>
        </p:nvGraphicFramePr>
        <p:xfrm>
          <a:off x="827088" y="3644900"/>
          <a:ext cx="24892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3" name="Формула" r:id="rId19" imgW="1000032" imgH="142830" progId="Equation.3">
                  <p:embed/>
                </p:oleObj>
              </mc:Choice>
              <mc:Fallback>
                <p:oleObj name="Формула" r:id="rId19" imgW="1000032" imgH="14283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24892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2" name="Object 36"/>
          <p:cNvGraphicFramePr>
            <a:graphicFrameLocks noChangeAspect="1"/>
          </p:cNvGraphicFramePr>
          <p:nvPr/>
        </p:nvGraphicFramePr>
        <p:xfrm>
          <a:off x="3316288" y="3644900"/>
          <a:ext cx="18653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4" name="Формула" r:id="rId21" imgW="676143" imgH="142830" progId="Equation.3">
                  <p:embed/>
                </p:oleObj>
              </mc:Choice>
              <mc:Fallback>
                <p:oleObj name="Формула" r:id="rId21" imgW="676143" imgH="14283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3644900"/>
                        <a:ext cx="1865312" cy="5540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3" name="Object 37"/>
          <p:cNvGraphicFramePr>
            <a:graphicFrameLocks noChangeAspect="1"/>
          </p:cNvGraphicFramePr>
          <p:nvPr/>
        </p:nvGraphicFramePr>
        <p:xfrm>
          <a:off x="3995738" y="4292600"/>
          <a:ext cx="27733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5" name="Формула" r:id="rId23" imgW="1076210" imgH="180900" progId="Equation.3">
                  <p:embed/>
                </p:oleObj>
              </mc:Choice>
              <mc:Fallback>
                <p:oleObj name="Формула" r:id="rId23" imgW="1076210" imgH="1809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292600"/>
                        <a:ext cx="27733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4" name="Object 38"/>
          <p:cNvGraphicFramePr>
            <a:graphicFrameLocks noChangeAspect="1"/>
          </p:cNvGraphicFramePr>
          <p:nvPr/>
        </p:nvGraphicFramePr>
        <p:xfrm>
          <a:off x="755650" y="4797425"/>
          <a:ext cx="3054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6" name="Формула" r:id="rId25" imgW="1190746" imgH="180900" progId="Equation.3">
                  <p:embed/>
                </p:oleObj>
              </mc:Choice>
              <mc:Fallback>
                <p:oleObj name="Формула" r:id="rId25" imgW="1190746" imgH="1809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97425"/>
                        <a:ext cx="30543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5" name="Object 39"/>
          <p:cNvGraphicFramePr>
            <a:graphicFrameLocks noChangeAspect="1"/>
          </p:cNvGraphicFramePr>
          <p:nvPr/>
        </p:nvGraphicFramePr>
        <p:xfrm>
          <a:off x="3851275" y="4868863"/>
          <a:ext cx="42402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7" name="Формула" r:id="rId27" imgW="1666990" imgH="142830" progId="Equation.3">
                  <p:embed/>
                </p:oleObj>
              </mc:Choice>
              <mc:Fallback>
                <p:oleObj name="Формула" r:id="rId27" imgW="1666990" imgH="14283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868863"/>
                        <a:ext cx="42402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6" name="Object 40"/>
          <p:cNvGraphicFramePr>
            <a:graphicFrameLocks noChangeAspect="1"/>
          </p:cNvGraphicFramePr>
          <p:nvPr/>
        </p:nvGraphicFramePr>
        <p:xfrm>
          <a:off x="827088" y="5445125"/>
          <a:ext cx="18383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8" name="Формула" r:id="rId29" imgW="695322" imgH="142830" progId="Equation.3">
                  <p:embed/>
                </p:oleObj>
              </mc:Choice>
              <mc:Fallback>
                <p:oleObj name="Формула" r:id="rId29" imgW="695322" imgH="14283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445125"/>
                        <a:ext cx="1838325" cy="488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6275" name="Group 59"/>
          <p:cNvGrpSpPr>
            <a:grpSpLocks/>
          </p:cNvGrpSpPr>
          <p:nvPr/>
        </p:nvGrpSpPr>
        <p:grpSpPr bwMode="auto">
          <a:xfrm>
            <a:off x="1476375" y="6000750"/>
            <a:ext cx="6048375" cy="857250"/>
            <a:chOff x="930" y="3780"/>
            <a:chExt cx="3810" cy="540"/>
          </a:xfrm>
        </p:grpSpPr>
        <p:grpSp>
          <p:nvGrpSpPr>
            <p:cNvPr id="96278" name="Group 60"/>
            <p:cNvGrpSpPr>
              <a:grpSpLocks/>
            </p:cNvGrpSpPr>
            <p:nvPr/>
          </p:nvGrpSpPr>
          <p:grpSpPr bwMode="auto">
            <a:xfrm>
              <a:off x="930" y="3780"/>
              <a:ext cx="3810" cy="540"/>
              <a:chOff x="567" y="3385"/>
              <a:chExt cx="3810" cy="540"/>
            </a:xfrm>
          </p:grpSpPr>
          <p:sp>
            <p:nvSpPr>
              <p:cNvPr id="96280" name="AutoShape 61"/>
              <p:cNvSpPr>
                <a:spLocks noChangeArrowheads="1"/>
              </p:cNvSpPr>
              <p:nvPr/>
            </p:nvSpPr>
            <p:spPr bwMode="auto">
              <a:xfrm>
                <a:off x="567" y="3566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6281" name="Text Box 62"/>
              <p:cNvSpPr txBox="1">
                <a:spLocks noChangeArrowheads="1"/>
              </p:cNvSpPr>
              <p:nvPr/>
            </p:nvSpPr>
            <p:spPr bwMode="auto">
              <a:xfrm>
                <a:off x="703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6282" name="Text Box 63"/>
              <p:cNvSpPr txBox="1">
                <a:spLocks noChangeArrowheads="1"/>
              </p:cNvSpPr>
              <p:nvPr/>
            </p:nvSpPr>
            <p:spPr bwMode="auto">
              <a:xfrm>
                <a:off x="884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6283" name="AutoShape 64"/>
              <p:cNvSpPr>
                <a:spLocks noChangeArrowheads="1"/>
              </p:cNvSpPr>
              <p:nvPr/>
            </p:nvSpPr>
            <p:spPr bwMode="auto">
              <a:xfrm>
                <a:off x="1247" y="3566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6284" name="Text Box 65"/>
              <p:cNvSpPr txBox="1">
                <a:spLocks noChangeArrowheads="1"/>
              </p:cNvSpPr>
              <p:nvPr/>
            </p:nvSpPr>
            <p:spPr bwMode="auto">
              <a:xfrm>
                <a:off x="1474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6285" name="Text Box 66"/>
              <p:cNvSpPr txBox="1">
                <a:spLocks noChangeArrowheads="1"/>
              </p:cNvSpPr>
              <p:nvPr/>
            </p:nvSpPr>
            <p:spPr bwMode="auto">
              <a:xfrm>
                <a:off x="1701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=</a:t>
                </a:r>
              </a:p>
            </p:txBody>
          </p:sp>
          <p:sp>
            <p:nvSpPr>
              <p:cNvPr id="96286" name="AutoShape 67"/>
              <p:cNvSpPr>
                <a:spLocks noChangeArrowheads="1"/>
              </p:cNvSpPr>
              <p:nvPr/>
            </p:nvSpPr>
            <p:spPr bwMode="auto">
              <a:xfrm>
                <a:off x="2200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6287" name="Text Box 68"/>
              <p:cNvSpPr txBox="1">
                <a:spLocks noChangeArrowheads="1"/>
              </p:cNvSpPr>
              <p:nvPr/>
            </p:nvSpPr>
            <p:spPr bwMode="auto">
              <a:xfrm>
                <a:off x="2426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6288" name="AutoShape 69"/>
              <p:cNvSpPr>
                <a:spLocks noChangeArrowheads="1"/>
              </p:cNvSpPr>
              <p:nvPr/>
            </p:nvSpPr>
            <p:spPr bwMode="auto">
              <a:xfrm>
                <a:off x="2744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6289" name="Text Box 70"/>
              <p:cNvSpPr txBox="1">
                <a:spLocks noChangeArrowheads="1"/>
              </p:cNvSpPr>
              <p:nvPr/>
            </p:nvSpPr>
            <p:spPr bwMode="auto">
              <a:xfrm>
                <a:off x="1973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6290" name="Text Box 71"/>
              <p:cNvSpPr txBox="1">
                <a:spLocks noChangeArrowheads="1"/>
              </p:cNvSpPr>
              <p:nvPr/>
            </p:nvSpPr>
            <p:spPr bwMode="auto">
              <a:xfrm>
                <a:off x="292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6291" name="Text Box 72"/>
              <p:cNvSpPr txBox="1">
                <a:spLocks noChangeArrowheads="1"/>
              </p:cNvSpPr>
              <p:nvPr/>
            </p:nvSpPr>
            <p:spPr bwMode="auto">
              <a:xfrm>
                <a:off x="3152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6292" name="Text Box 73"/>
              <p:cNvSpPr txBox="1">
                <a:spLocks noChangeArrowheads="1"/>
              </p:cNvSpPr>
              <p:nvPr/>
            </p:nvSpPr>
            <p:spPr bwMode="auto">
              <a:xfrm>
                <a:off x="410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6293" name="Text Box 74"/>
              <p:cNvSpPr txBox="1">
                <a:spLocks noChangeArrowheads="1"/>
              </p:cNvSpPr>
              <p:nvPr/>
            </p:nvSpPr>
            <p:spPr bwMode="auto">
              <a:xfrm>
                <a:off x="3606" y="3521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+</a:t>
                </a:r>
              </a:p>
            </p:txBody>
          </p:sp>
          <p:sp>
            <p:nvSpPr>
              <p:cNvPr id="96294" name="AutoShape 75"/>
              <p:cNvSpPr>
                <a:spLocks noChangeArrowheads="1"/>
              </p:cNvSpPr>
              <p:nvPr/>
            </p:nvSpPr>
            <p:spPr bwMode="auto">
              <a:xfrm>
                <a:off x="3334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6295" name="AutoShape 76"/>
              <p:cNvSpPr>
                <a:spLocks noChangeArrowheads="1"/>
              </p:cNvSpPr>
              <p:nvPr/>
            </p:nvSpPr>
            <p:spPr bwMode="auto">
              <a:xfrm>
                <a:off x="3878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</p:grpSp>
        <p:sp>
          <p:nvSpPr>
            <p:cNvPr id="96279" name="Oval 77"/>
            <p:cNvSpPr>
              <a:spLocks noChangeArrowheads="1"/>
            </p:cNvSpPr>
            <p:nvPr/>
          </p:nvSpPr>
          <p:spPr bwMode="auto">
            <a:xfrm>
              <a:off x="3470" y="4065"/>
              <a:ext cx="91" cy="9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96276" name="AutoShape 78" descr="спираль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6426200"/>
            <a:ext cx="358775" cy="431800"/>
          </a:xfrm>
          <a:prstGeom prst="actionButtonHome">
            <a:avLst/>
          </a:prstGeom>
          <a:blipFill dpi="0" rotWithShape="1"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40" name="Picture 3" descr="спираль"/>
          <p:cNvPicPr>
            <a:picLocks noChangeAspect="1" noChangeArrowheads="1"/>
          </p:cNvPicPr>
          <p:nvPr/>
        </p:nvPicPr>
        <p:blipFill>
          <a:blip r:embed="rId3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7211F-6D64-4ED5-9179-9B71A8C0BA6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187450" y="260350"/>
            <a:ext cx="705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008000"/>
                </a:solidFill>
                <a:latin typeface="Arial" charset="0"/>
              </a:rPr>
              <a:t>§ 12. Квадрат суммы и квадрат разности.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116013" y="1341438"/>
          <a:ext cx="15589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Формула" r:id="rId4" imgW="581056" imgH="171450" progId="Equation.3">
                  <p:embed/>
                </p:oleObj>
              </mc:Choice>
              <mc:Fallback>
                <p:oleObj name="Формула" r:id="rId4" imgW="581056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1558925" cy="6985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059113" y="1412875"/>
          <a:ext cx="233838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Формула" r:id="rId6" imgW="895221" imgH="142830" progId="Equation.3">
                  <p:embed/>
                </p:oleObj>
              </mc:Choice>
              <mc:Fallback>
                <p:oleObj name="Формула" r:id="rId6" imgW="895221" imgH="14283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412875"/>
                        <a:ext cx="2338387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651500" y="1341438"/>
          <a:ext cx="28686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Формула" r:id="rId8" imgW="1114298" imgH="142830" progId="Equation.3">
                  <p:embed/>
                </p:oleObj>
              </mc:Choice>
              <mc:Fallback>
                <p:oleObj name="Формула" r:id="rId8" imgW="1114298" imgH="14283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341438"/>
                        <a:ext cx="286861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700338" y="2133600"/>
          <a:ext cx="23368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Формула" r:id="rId10" imgW="895221" imgH="142830" progId="Equation.3">
                  <p:embed/>
                </p:oleObj>
              </mc:Choice>
              <mc:Fallback>
                <p:oleObj name="Формула" r:id="rId10" imgW="895221" imgH="14283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133600"/>
                        <a:ext cx="2336800" cy="6207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CC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 descr="спираль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300788" y="1916113"/>
            <a:ext cx="3587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19925" y="1916113"/>
            <a:ext cx="3603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131888" y="3213100"/>
          <a:ext cx="15271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Формула" r:id="rId13" imgW="561877" imgH="171450" progId="Equation.3">
                  <p:embed/>
                </p:oleObj>
              </mc:Choice>
              <mc:Fallback>
                <p:oleObj name="Формула" r:id="rId13" imgW="561877" imgH="1714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3213100"/>
                        <a:ext cx="1527175" cy="6985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2987675" y="3284538"/>
          <a:ext cx="23383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Формула" r:id="rId15" imgW="895221" imgH="142830" progId="Equation.3">
                  <p:embed/>
                </p:oleObj>
              </mc:Choice>
              <mc:Fallback>
                <p:oleObj name="Формула" r:id="rId15" imgW="895221" imgH="14283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284538"/>
                        <a:ext cx="23383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5508625" y="3284538"/>
          <a:ext cx="28686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Формула" r:id="rId17" imgW="1114298" imgH="142830" progId="Equation.3">
                  <p:embed/>
                </p:oleObj>
              </mc:Choice>
              <mc:Fallback>
                <p:oleObj name="Формула" r:id="rId17" imgW="1114298" imgH="14283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284538"/>
                        <a:ext cx="2868613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2787650" y="4005263"/>
          <a:ext cx="23050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Формула" r:id="rId19" imgW="885766" imgH="142830" progId="Equation.3">
                  <p:embed/>
                </p:oleObj>
              </mc:Choice>
              <mc:Fallback>
                <p:oleObj name="Формула" r:id="rId19" imgW="885766" imgH="14283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4005263"/>
                        <a:ext cx="2305050" cy="6207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rgbClr val="CC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6084888" y="3860800"/>
            <a:ext cx="3587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948488" y="3933825"/>
            <a:ext cx="3603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354" name="AutoShape 19" descr="спираль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021388"/>
            <a:ext cx="287337" cy="388937"/>
          </a:xfrm>
          <a:prstGeom prst="actionButtonHome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2"/>
          <p:cNvSpPr>
            <a:spLocks noChangeShapeType="1"/>
          </p:cNvSpPr>
          <p:nvPr/>
        </p:nvSpPr>
        <p:spPr bwMode="auto">
          <a:xfrm>
            <a:off x="7556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5867400" y="2852738"/>
            <a:ext cx="295275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7284" name="Picture 5" descr="к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838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827088" y="692150"/>
          <a:ext cx="41703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1" name="Формула" r:id="rId5" imgW="1542999" imgH="180900" progId="Equation.3">
                  <p:embed/>
                </p:oleObj>
              </mc:Choice>
              <mc:Fallback>
                <p:oleObj name="Формула" r:id="rId5" imgW="1542999" imgH="180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41703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827088" y="1989138"/>
          <a:ext cx="441483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2" name="Формула" r:id="rId7" imgW="1723988" imgH="180900" progId="Equation.3">
                  <p:embed/>
                </p:oleObj>
              </mc:Choice>
              <mc:Fallback>
                <p:oleObj name="Формула" r:id="rId7" imgW="1723988" imgH="180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441483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900113" y="3357563"/>
          <a:ext cx="3384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3" name="Формула" r:id="rId9" imgW="1247744" imgH="180900" progId="Equation.3">
                  <p:embed/>
                </p:oleObj>
              </mc:Choice>
              <mc:Fallback>
                <p:oleObj name="Формула" r:id="rId9" imgW="1247744" imgH="180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57563"/>
                        <a:ext cx="33845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Text Box 25"/>
          <p:cNvSpPr txBox="1">
            <a:spLocks noChangeArrowheads="1"/>
          </p:cNvSpPr>
          <p:nvPr/>
        </p:nvSpPr>
        <p:spPr bwMode="auto">
          <a:xfrm>
            <a:off x="2771775" y="0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FF0066"/>
                </a:solidFill>
                <a:latin typeface="Comic Sans MS" pitchFamily="66" charset="0"/>
              </a:rPr>
              <a:t>ПРОВЕРИМ!   2 вариант</a:t>
            </a:r>
          </a:p>
        </p:txBody>
      </p:sp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5003800" y="765175"/>
          <a:ext cx="31765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4" name="Формула" r:id="rId11" imgW="1162112" imgH="142830" progId="Equation.3">
                  <p:embed/>
                </p:oleObj>
              </mc:Choice>
              <mc:Fallback>
                <p:oleObj name="Формула" r:id="rId11" imgW="1162112" imgH="14283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765175"/>
                        <a:ext cx="31765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7" name="Object 27"/>
          <p:cNvGraphicFramePr>
            <a:graphicFrameLocks noChangeAspect="1"/>
          </p:cNvGraphicFramePr>
          <p:nvPr/>
        </p:nvGraphicFramePr>
        <p:xfrm>
          <a:off x="823913" y="1341438"/>
          <a:ext cx="34750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5" name="Формула" r:id="rId13" imgW="1276378" imgH="142830" progId="Equation.3">
                  <p:embed/>
                </p:oleObj>
              </mc:Choice>
              <mc:Fallback>
                <p:oleObj name="Формула" r:id="rId13" imgW="1276378" imgH="14283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1341438"/>
                        <a:ext cx="347503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8" name="Object 28"/>
          <p:cNvGraphicFramePr>
            <a:graphicFrameLocks noChangeAspect="1"/>
          </p:cNvGraphicFramePr>
          <p:nvPr/>
        </p:nvGraphicFramePr>
        <p:xfrm>
          <a:off x="4268788" y="1341438"/>
          <a:ext cx="2824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6" name="Формула" r:id="rId15" imgW="1171567" imgH="142830" progId="Equation.3">
                  <p:embed/>
                </p:oleObj>
              </mc:Choice>
              <mc:Fallback>
                <p:oleObj name="Формула" r:id="rId15" imgW="1171567" imgH="14283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1341438"/>
                        <a:ext cx="2824162" cy="457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9" name="Object 29"/>
          <p:cNvGraphicFramePr>
            <a:graphicFrameLocks noChangeAspect="1"/>
          </p:cNvGraphicFramePr>
          <p:nvPr/>
        </p:nvGraphicFramePr>
        <p:xfrm>
          <a:off x="5219700" y="2060575"/>
          <a:ext cx="34067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7" name="Формула" r:id="rId17" imgW="1314467" imgH="142830" progId="Equation.3">
                  <p:embed/>
                </p:oleObj>
              </mc:Choice>
              <mc:Fallback>
                <p:oleObj name="Формула" r:id="rId17" imgW="1314467" imgH="14283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060575"/>
                        <a:ext cx="340677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0" name="Object 30"/>
          <p:cNvGraphicFramePr>
            <a:graphicFrameLocks noChangeAspect="1"/>
          </p:cNvGraphicFramePr>
          <p:nvPr/>
        </p:nvGraphicFramePr>
        <p:xfrm>
          <a:off x="830263" y="2708275"/>
          <a:ext cx="36909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8" name="Формула" r:id="rId19" imgW="1428733" imgH="142830" progId="Equation.3">
                  <p:embed/>
                </p:oleObj>
              </mc:Choice>
              <mc:Fallback>
                <p:oleObj name="Формула" r:id="rId19" imgW="1428733" imgH="14283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2708275"/>
                        <a:ext cx="369093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1" name="Object 31"/>
          <p:cNvGraphicFramePr>
            <a:graphicFrameLocks noChangeAspect="1"/>
          </p:cNvGraphicFramePr>
          <p:nvPr/>
        </p:nvGraphicFramePr>
        <p:xfrm>
          <a:off x="4500563" y="2708275"/>
          <a:ext cx="23971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9" name="Формула" r:id="rId21" imgW="904945" imgH="142830" progId="Equation.3">
                  <p:embed/>
                </p:oleObj>
              </mc:Choice>
              <mc:Fallback>
                <p:oleObj name="Формула" r:id="rId21" imgW="904945" imgH="14283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708275"/>
                        <a:ext cx="23971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2" name="Object 32"/>
          <p:cNvGraphicFramePr>
            <a:graphicFrameLocks noChangeAspect="1"/>
          </p:cNvGraphicFramePr>
          <p:nvPr/>
        </p:nvGraphicFramePr>
        <p:xfrm>
          <a:off x="6877050" y="2708275"/>
          <a:ext cx="1765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0" name="Формула" r:id="rId23" imgW="657233" imgH="142830" progId="Equation.3">
                  <p:embed/>
                </p:oleObj>
              </mc:Choice>
              <mc:Fallback>
                <p:oleObj name="Формула" r:id="rId23" imgW="657233" imgH="14283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708275"/>
                        <a:ext cx="1765300" cy="493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3" name="Object 33"/>
          <p:cNvGraphicFramePr>
            <a:graphicFrameLocks noChangeAspect="1"/>
          </p:cNvGraphicFramePr>
          <p:nvPr/>
        </p:nvGraphicFramePr>
        <p:xfrm>
          <a:off x="4356100" y="3357563"/>
          <a:ext cx="29527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1" name="Формула" r:id="rId25" imgW="1171567" imgH="180900" progId="Equation.3">
                  <p:embed/>
                </p:oleObj>
              </mc:Choice>
              <mc:Fallback>
                <p:oleObj name="Формула" r:id="rId25" imgW="1171567" imgH="1809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57563"/>
                        <a:ext cx="29527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4" name="Object 34"/>
          <p:cNvGraphicFramePr>
            <a:graphicFrameLocks noChangeAspect="1"/>
          </p:cNvGraphicFramePr>
          <p:nvPr/>
        </p:nvGraphicFramePr>
        <p:xfrm>
          <a:off x="1042988" y="4005263"/>
          <a:ext cx="4902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2" name="Формула" r:id="rId27" imgW="1990610" imgH="142830" progId="Equation.3">
                  <p:embed/>
                </p:oleObj>
              </mc:Choice>
              <mc:Fallback>
                <p:oleObj name="Формула" r:id="rId27" imgW="1990610" imgH="14283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05263"/>
                        <a:ext cx="49022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5" name="Object 35"/>
          <p:cNvGraphicFramePr>
            <a:graphicFrameLocks noChangeAspect="1"/>
          </p:cNvGraphicFramePr>
          <p:nvPr/>
        </p:nvGraphicFramePr>
        <p:xfrm>
          <a:off x="5940425" y="4005263"/>
          <a:ext cx="29225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3" name="Формула" r:id="rId29" imgW="1162112" imgH="142830" progId="Equation.3">
                  <p:embed/>
                </p:oleObj>
              </mc:Choice>
              <mc:Fallback>
                <p:oleObj name="Формула" r:id="rId29" imgW="1162112" imgH="14283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005263"/>
                        <a:ext cx="29225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6" name="Object 36"/>
          <p:cNvGraphicFramePr>
            <a:graphicFrameLocks noChangeAspect="1"/>
          </p:cNvGraphicFramePr>
          <p:nvPr/>
        </p:nvGraphicFramePr>
        <p:xfrm>
          <a:off x="1168400" y="4581525"/>
          <a:ext cx="25273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4" name="Формула" r:id="rId31" imgW="1000032" imgH="142830" progId="Equation.3">
                  <p:embed/>
                </p:oleObj>
              </mc:Choice>
              <mc:Fallback>
                <p:oleObj name="Формула" r:id="rId31" imgW="1000032" imgH="14283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581525"/>
                        <a:ext cx="2527300" cy="4794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300" name="Group 55"/>
          <p:cNvGrpSpPr>
            <a:grpSpLocks/>
          </p:cNvGrpSpPr>
          <p:nvPr/>
        </p:nvGrpSpPr>
        <p:grpSpPr bwMode="auto">
          <a:xfrm>
            <a:off x="1476375" y="6000750"/>
            <a:ext cx="6048375" cy="857250"/>
            <a:chOff x="930" y="3780"/>
            <a:chExt cx="3810" cy="540"/>
          </a:xfrm>
        </p:grpSpPr>
        <p:grpSp>
          <p:nvGrpSpPr>
            <p:cNvPr id="97303" name="Group 56"/>
            <p:cNvGrpSpPr>
              <a:grpSpLocks/>
            </p:cNvGrpSpPr>
            <p:nvPr/>
          </p:nvGrpSpPr>
          <p:grpSpPr bwMode="auto">
            <a:xfrm>
              <a:off x="930" y="3780"/>
              <a:ext cx="3810" cy="540"/>
              <a:chOff x="567" y="3385"/>
              <a:chExt cx="3810" cy="540"/>
            </a:xfrm>
          </p:grpSpPr>
          <p:sp>
            <p:nvSpPr>
              <p:cNvPr id="97305" name="AutoShape 57"/>
              <p:cNvSpPr>
                <a:spLocks noChangeArrowheads="1"/>
              </p:cNvSpPr>
              <p:nvPr/>
            </p:nvSpPr>
            <p:spPr bwMode="auto">
              <a:xfrm>
                <a:off x="567" y="3566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7306" name="Text Box 58"/>
              <p:cNvSpPr txBox="1">
                <a:spLocks noChangeArrowheads="1"/>
              </p:cNvSpPr>
              <p:nvPr/>
            </p:nvSpPr>
            <p:spPr bwMode="auto">
              <a:xfrm>
                <a:off x="703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7307" name="Text Box 59"/>
              <p:cNvSpPr txBox="1">
                <a:spLocks noChangeArrowheads="1"/>
              </p:cNvSpPr>
              <p:nvPr/>
            </p:nvSpPr>
            <p:spPr bwMode="auto">
              <a:xfrm>
                <a:off x="884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7308" name="AutoShape 60"/>
              <p:cNvSpPr>
                <a:spLocks noChangeArrowheads="1"/>
              </p:cNvSpPr>
              <p:nvPr/>
            </p:nvSpPr>
            <p:spPr bwMode="auto">
              <a:xfrm>
                <a:off x="1247" y="3566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7309" name="Text Box 61"/>
              <p:cNvSpPr txBox="1">
                <a:spLocks noChangeArrowheads="1"/>
              </p:cNvSpPr>
              <p:nvPr/>
            </p:nvSpPr>
            <p:spPr bwMode="auto">
              <a:xfrm>
                <a:off x="1474" y="3475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2000" b="1">
                    <a:latin typeface="Arial" charset="0"/>
                  </a:rPr>
                  <a:t>2</a:t>
                </a:r>
              </a:p>
            </p:txBody>
          </p:sp>
          <p:sp>
            <p:nvSpPr>
              <p:cNvPr id="97310" name="Text Box 62"/>
              <p:cNvSpPr txBox="1">
                <a:spLocks noChangeArrowheads="1"/>
              </p:cNvSpPr>
              <p:nvPr/>
            </p:nvSpPr>
            <p:spPr bwMode="auto">
              <a:xfrm>
                <a:off x="1701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=</a:t>
                </a:r>
              </a:p>
            </p:txBody>
          </p:sp>
          <p:sp>
            <p:nvSpPr>
              <p:cNvPr id="97311" name="AutoShape 63"/>
              <p:cNvSpPr>
                <a:spLocks noChangeArrowheads="1"/>
              </p:cNvSpPr>
              <p:nvPr/>
            </p:nvSpPr>
            <p:spPr bwMode="auto">
              <a:xfrm>
                <a:off x="2200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7312" name="Text Box 64"/>
              <p:cNvSpPr txBox="1">
                <a:spLocks noChangeArrowheads="1"/>
              </p:cNvSpPr>
              <p:nvPr/>
            </p:nvSpPr>
            <p:spPr bwMode="auto">
              <a:xfrm>
                <a:off x="2426" y="338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_</a:t>
                </a:r>
              </a:p>
            </p:txBody>
          </p:sp>
          <p:sp>
            <p:nvSpPr>
              <p:cNvPr id="97313" name="AutoShape 65"/>
              <p:cNvSpPr>
                <a:spLocks noChangeArrowheads="1"/>
              </p:cNvSpPr>
              <p:nvPr/>
            </p:nvSpPr>
            <p:spPr bwMode="auto">
              <a:xfrm>
                <a:off x="2744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7314" name="Text Box 66"/>
              <p:cNvSpPr txBox="1">
                <a:spLocks noChangeArrowheads="1"/>
              </p:cNvSpPr>
              <p:nvPr/>
            </p:nvSpPr>
            <p:spPr bwMode="auto">
              <a:xfrm>
                <a:off x="1973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7315" name="Text Box 67"/>
              <p:cNvSpPr txBox="1">
                <a:spLocks noChangeArrowheads="1"/>
              </p:cNvSpPr>
              <p:nvPr/>
            </p:nvSpPr>
            <p:spPr bwMode="auto">
              <a:xfrm>
                <a:off x="292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7316" name="Text Box 68"/>
              <p:cNvSpPr txBox="1">
                <a:spLocks noChangeArrowheads="1"/>
              </p:cNvSpPr>
              <p:nvPr/>
            </p:nvSpPr>
            <p:spPr bwMode="auto">
              <a:xfrm>
                <a:off x="3152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(</a:t>
                </a:r>
              </a:p>
            </p:txBody>
          </p:sp>
          <p:sp>
            <p:nvSpPr>
              <p:cNvPr id="97317" name="Text Box 69"/>
              <p:cNvSpPr txBox="1">
                <a:spLocks noChangeArrowheads="1"/>
              </p:cNvSpPr>
              <p:nvPr/>
            </p:nvSpPr>
            <p:spPr bwMode="auto">
              <a:xfrm>
                <a:off x="4105" y="347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)</a:t>
                </a:r>
              </a:p>
            </p:txBody>
          </p:sp>
          <p:sp>
            <p:nvSpPr>
              <p:cNvPr id="97318" name="Text Box 70"/>
              <p:cNvSpPr txBox="1">
                <a:spLocks noChangeArrowheads="1"/>
              </p:cNvSpPr>
              <p:nvPr/>
            </p:nvSpPr>
            <p:spPr bwMode="auto">
              <a:xfrm>
                <a:off x="3606" y="3521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1" lang="ru-RU" altLang="ru-RU" sz="3600" b="1">
                    <a:latin typeface="Arial" charset="0"/>
                  </a:rPr>
                  <a:t>+</a:t>
                </a:r>
              </a:p>
            </p:txBody>
          </p:sp>
          <p:sp>
            <p:nvSpPr>
              <p:cNvPr id="97319" name="AutoShape 71"/>
              <p:cNvSpPr>
                <a:spLocks noChangeArrowheads="1"/>
              </p:cNvSpPr>
              <p:nvPr/>
            </p:nvSpPr>
            <p:spPr bwMode="auto">
              <a:xfrm>
                <a:off x="3334" y="3521"/>
                <a:ext cx="227" cy="318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  <p:sp>
            <p:nvSpPr>
              <p:cNvPr id="97320" name="AutoShape 72"/>
              <p:cNvSpPr>
                <a:spLocks noChangeArrowheads="1"/>
              </p:cNvSpPr>
              <p:nvPr/>
            </p:nvSpPr>
            <p:spPr bwMode="auto">
              <a:xfrm>
                <a:off x="3878" y="3521"/>
                <a:ext cx="227" cy="318"/>
              </a:xfrm>
              <a:prstGeom prst="octagon">
                <a:avLst>
                  <a:gd name="adj" fmla="val 2928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latin typeface="Arial" charset="0"/>
                </a:endParaRPr>
              </a:p>
            </p:txBody>
          </p:sp>
        </p:grpSp>
        <p:sp>
          <p:nvSpPr>
            <p:cNvPr id="97304" name="Oval 73"/>
            <p:cNvSpPr>
              <a:spLocks noChangeArrowheads="1"/>
            </p:cNvSpPr>
            <p:nvPr/>
          </p:nvSpPr>
          <p:spPr bwMode="auto">
            <a:xfrm>
              <a:off x="3470" y="4065"/>
              <a:ext cx="91" cy="9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97301" name="AutoShape 74" descr="спираль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85225" y="6426200"/>
            <a:ext cx="358775" cy="431800"/>
          </a:xfrm>
          <a:prstGeom prst="actionButtonHome">
            <a:avLst/>
          </a:prstGeom>
          <a:blipFill dpi="0" rotWithShape="1"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41" name="Picture 3" descr="спираль"/>
          <p:cNvPicPr>
            <a:picLocks noChangeAspect="1" noChangeArrowheads="1"/>
          </p:cNvPicPr>
          <p:nvPr/>
        </p:nvPicPr>
        <p:blipFill>
          <a:blip r:embed="rId3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e-BY" altLang="ru-RU" smtClean="0">
                <a:solidFill>
                  <a:srgbClr val="008000"/>
                </a:solidFill>
              </a:rPr>
              <a:t>Сумма кубов и разность кубов </a:t>
            </a:r>
            <a:br>
              <a:rPr lang="be-BY" altLang="ru-RU" smtClean="0">
                <a:solidFill>
                  <a:srgbClr val="008000"/>
                </a:solidFill>
              </a:rPr>
            </a:br>
            <a:r>
              <a:rPr lang="be-BY" altLang="ru-RU" smtClean="0">
                <a:solidFill>
                  <a:srgbClr val="008000"/>
                </a:solidFill>
              </a:rPr>
              <a:t>двух выражений</a:t>
            </a:r>
            <a:endParaRPr lang="ru-RU" altLang="ru-RU" smtClean="0">
              <a:solidFill>
                <a:srgbClr val="008000"/>
              </a:solidFill>
            </a:endParaRPr>
          </a:p>
        </p:txBody>
      </p:sp>
      <p:graphicFrame>
        <p:nvGraphicFramePr>
          <p:cNvPr id="199683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971550" y="2133600"/>
          <a:ext cx="75612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Точечный рисунок" r:id="rId4" imgW="4334480" imgH="676369" progId="Paint.Picture">
                  <p:embed/>
                </p:oleObj>
              </mc:Choice>
              <mc:Fallback>
                <p:oleObj name="Точечный рисунок" r:id="rId4" imgW="4334480" imgH="676369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133600"/>
                        <a:ext cx="75612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5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116013" y="4149725"/>
          <a:ext cx="75612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name="Точечный рисунок" r:id="rId6" imgW="4285714" imgH="542857" progId="Paint.Picture">
                  <p:embed/>
                </p:oleObj>
              </mc:Choice>
              <mc:Fallback>
                <p:oleObj name="Точечный рисунок" r:id="rId6" imgW="4285714" imgH="54285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49725"/>
                        <a:ext cx="756126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спираль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be-BY" altLang="ru-RU" smtClean="0">
                <a:solidFill>
                  <a:srgbClr val="008000"/>
                </a:solidFill>
              </a:rPr>
              <a:t>Примеры:</a:t>
            </a:r>
            <a:endParaRPr lang="ru-RU" altLang="ru-RU" smtClean="0">
              <a:solidFill>
                <a:srgbClr val="008000"/>
              </a:solidFill>
            </a:endParaRPr>
          </a:p>
        </p:txBody>
      </p:sp>
      <p:graphicFrame>
        <p:nvGraphicFramePr>
          <p:cNvPr id="200717" name="Object 2"/>
          <p:cNvGraphicFramePr>
            <a:graphicFrameLocks noChangeAspect="1"/>
          </p:cNvGraphicFramePr>
          <p:nvPr>
            <p:ph sz="quarter" idx="4"/>
          </p:nvPr>
        </p:nvGraphicFramePr>
        <p:xfrm>
          <a:off x="2051050" y="4941888"/>
          <a:ext cx="655320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4" name="Формула" r:id="rId4" imgW="1993900" imgH="482600" progId="Equation.3">
                  <p:embed/>
                </p:oleObj>
              </mc:Choice>
              <mc:Fallback>
                <p:oleObj name="Формула" r:id="rId4" imgW="19939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941888"/>
                        <a:ext cx="6553200" cy="1585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1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9750" y="2924175"/>
          <a:ext cx="5327650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Формула" r:id="rId6" imgW="1676400" imgH="482600" progId="Equation.3">
                  <p:embed/>
                </p:oleObj>
              </mc:Choice>
              <mc:Fallback>
                <p:oleObj name="Формула" r:id="rId6" imgW="1676400" imgH="4826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24175"/>
                        <a:ext cx="5327650" cy="1535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180975" y="1628775"/>
          <a:ext cx="86756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Формула" r:id="rId8" imgW="2730500" imgH="228600" progId="Equation.3">
                  <p:embed/>
                </p:oleObj>
              </mc:Choice>
              <mc:Fallback>
                <p:oleObj name="Формула" r:id="rId8" imgW="2730500" imgH="2286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628775"/>
                        <a:ext cx="8675688" cy="72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e-BY" altLang="ru-RU" smtClean="0">
                <a:solidFill>
                  <a:srgbClr val="CC0000"/>
                </a:solidFill>
              </a:rPr>
              <a:t>Куб суммы и куб разности </a:t>
            </a:r>
            <a:br>
              <a:rPr lang="be-BY" altLang="ru-RU" smtClean="0">
                <a:solidFill>
                  <a:srgbClr val="CC0000"/>
                </a:solidFill>
              </a:rPr>
            </a:br>
            <a:r>
              <a:rPr lang="be-BY" altLang="ru-RU" smtClean="0">
                <a:solidFill>
                  <a:srgbClr val="CC0000"/>
                </a:solidFill>
              </a:rPr>
              <a:t>двух выражений</a:t>
            </a:r>
            <a:endParaRPr lang="ru-RU" altLang="ru-RU" smtClean="0">
              <a:solidFill>
                <a:srgbClr val="CC0000"/>
              </a:solidFill>
            </a:endParaRPr>
          </a:p>
        </p:txBody>
      </p:sp>
      <p:graphicFrame>
        <p:nvGraphicFramePr>
          <p:cNvPr id="187399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900113" y="1989138"/>
          <a:ext cx="77057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Точечный рисунок" r:id="rId4" imgW="5904762" imgH="714286" progId="Paint.Picture">
                  <p:embed/>
                </p:oleObj>
              </mc:Choice>
              <mc:Fallback>
                <p:oleObj name="Точечный рисунок" r:id="rId4" imgW="5904762" imgH="7142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77057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4213" y="3860800"/>
          <a:ext cx="80645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Точечный рисунок" r:id="rId6" imgW="5885714" imgH="628571" progId="Paint.Picture">
                  <p:embed/>
                </p:oleObj>
              </mc:Choice>
              <mc:Fallback>
                <p:oleObj name="Точечный рисунок" r:id="rId6" imgW="5885714" imgH="62857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860800"/>
                        <a:ext cx="80645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спираль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3653 L -4.44444E-6 0.296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0.03954 L 0.0198 -0.293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e-BY" altLang="ru-RU" smtClean="0">
                <a:solidFill>
                  <a:srgbClr val="008000"/>
                </a:solidFill>
              </a:rPr>
              <a:t>Примеры:</a:t>
            </a:r>
            <a:endParaRPr lang="ru-RU" altLang="ru-RU" smtClean="0">
              <a:solidFill>
                <a:srgbClr val="008000"/>
              </a:solidFill>
            </a:endParaRPr>
          </a:p>
        </p:txBody>
      </p:sp>
      <p:graphicFrame>
        <p:nvGraphicFramePr>
          <p:cNvPr id="19866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900113" y="1700213"/>
          <a:ext cx="75596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Формула" r:id="rId4" imgW="2819400" imgH="457200" progId="Equation.3">
                  <p:embed/>
                </p:oleObj>
              </mc:Choice>
              <mc:Fallback>
                <p:oleObj name="Формула" r:id="rId4" imgW="28194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7559675" cy="1225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27088" y="3860800"/>
          <a:ext cx="7777162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Формула" r:id="rId6" imgW="3200400" imgH="736600" progId="Equation.3">
                  <p:embed/>
                </p:oleObj>
              </mc:Choice>
              <mc:Fallback>
                <p:oleObj name="Формула" r:id="rId6" imgW="3200400" imgH="736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60800"/>
                        <a:ext cx="7777162" cy="1790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спираль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7556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Литература: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Учебник</a:t>
            </a:r>
            <a:r>
              <a:rPr lang="ru-RU" sz="2800" b="1" dirty="0"/>
              <a:t>: </a:t>
            </a:r>
            <a:r>
              <a:rPr lang="ru-RU" sz="2800" dirty="0"/>
              <a:t>Алгебра. 7 класс: учеб. для </a:t>
            </a:r>
            <a:r>
              <a:rPr lang="ru-RU" sz="2800" dirty="0" err="1"/>
              <a:t>общеобразоват</a:t>
            </a:r>
            <a:r>
              <a:rPr lang="ru-RU" sz="2800" dirty="0"/>
              <a:t>.  учреждений / [</a:t>
            </a:r>
            <a:r>
              <a:rPr lang="ru-RU" sz="2800" dirty="0" err="1"/>
              <a:t>Ю.Н.Макарычев</a:t>
            </a:r>
            <a:r>
              <a:rPr lang="ru-RU" sz="2800" dirty="0"/>
              <a:t>, Н.Г. </a:t>
            </a:r>
            <a:r>
              <a:rPr lang="ru-RU" sz="2800" dirty="0" err="1"/>
              <a:t>Миндюк</a:t>
            </a:r>
            <a:r>
              <a:rPr lang="ru-RU" sz="2800" dirty="0"/>
              <a:t>, К.И. </a:t>
            </a:r>
            <a:r>
              <a:rPr lang="ru-RU" sz="2800" dirty="0" err="1"/>
              <a:t>Нешков</a:t>
            </a:r>
            <a:r>
              <a:rPr lang="ru-RU" sz="2800" dirty="0"/>
              <a:t>, С.Б. Суворова]; под </a:t>
            </a:r>
            <a:r>
              <a:rPr lang="ru-RU" sz="2800" dirty="0" err="1"/>
              <a:t>ред.С</a:t>
            </a:r>
            <a:r>
              <a:rPr lang="ru-RU" sz="2800" dirty="0"/>
              <a:t>. А. </a:t>
            </a:r>
            <a:r>
              <a:rPr lang="ru-RU" sz="2800" dirty="0" err="1"/>
              <a:t>Теляковского</a:t>
            </a:r>
            <a:r>
              <a:rPr lang="ru-RU" sz="2800" dirty="0"/>
              <a:t>. -М.:    Просвещение, </a:t>
            </a:r>
            <a:r>
              <a:rPr lang="ru-RU" sz="2800" dirty="0" smtClean="0"/>
              <a:t>2013</a:t>
            </a:r>
            <a:endParaRPr lang="ru-RU" sz="2800" dirty="0"/>
          </a:p>
          <a:p>
            <a:pPr>
              <a:defRPr/>
            </a:pPr>
            <a:r>
              <a:rPr lang="ru-RU" sz="2800" b="1" dirty="0" smtClean="0"/>
              <a:t>Шаблон презентации</a:t>
            </a:r>
            <a:r>
              <a:rPr lang="ru-RU" sz="2800" dirty="0" smtClean="0"/>
              <a:t>. Сайт Александровой З.В.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800" dirty="0"/>
              <a:t> </a:t>
            </a:r>
            <a:r>
              <a:rPr lang="en-US" sz="2800" dirty="0" err="1" smtClean="0"/>
              <a:t>htth</a:t>
            </a:r>
            <a:r>
              <a:rPr lang="ru-RU" sz="2800" dirty="0" smtClean="0"/>
              <a:t>:</a:t>
            </a:r>
            <a:r>
              <a:rPr lang="en-US" sz="2800" dirty="0" smtClean="0"/>
              <a:t>//aida.acos.ru</a:t>
            </a:r>
            <a:endParaRPr lang="ru-RU" sz="2800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418276-D5C1-458A-955F-7608AC320F5A}" type="datetime1">
              <a:rPr lang="ru-RU" smtClean="0"/>
              <a:pPr>
                <a:defRPr/>
              </a:pPr>
              <a:t>12.01.2017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00643-5BA1-40DF-860B-7FAC304A2189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3!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doska</Template>
  <TotalTime>2159</TotalTime>
  <Words>1085</Words>
  <Application>Microsoft Office PowerPoint</Application>
  <PresentationFormat>Экран (4:3)</PresentationFormat>
  <Paragraphs>515</Paragraphs>
  <Slides>95</Slides>
  <Notes>94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95</vt:i4>
      </vt:variant>
    </vt:vector>
  </HeadingPairs>
  <TitlesOfParts>
    <vt:vector size="105" baseType="lpstr">
      <vt:lpstr>Arial</vt:lpstr>
      <vt:lpstr>Calibri</vt:lpstr>
      <vt:lpstr>Comic Sans MS</vt:lpstr>
      <vt:lpstr>Monotype Corsiva</vt:lpstr>
      <vt:lpstr>Times New Roman</vt:lpstr>
      <vt:lpstr>Wingdings</vt:lpstr>
      <vt:lpstr>математика -3!</vt:lpstr>
      <vt:lpstr>Формула</vt:lpstr>
      <vt:lpstr>Microsoft Equation 3.0</vt:lpstr>
      <vt:lpstr>Точечный рисунок</vt:lpstr>
      <vt:lpstr>Презентация PowerPoint</vt:lpstr>
      <vt:lpstr>Презентация PowerPoint</vt:lpstr>
      <vt:lpstr>Презентация PowerPoint</vt:lpstr>
      <vt:lpstr>Историческая справка.</vt:lpstr>
      <vt:lpstr>Презентация PowerPoint</vt:lpstr>
      <vt:lpstr>Презентация PowerPoint</vt:lpstr>
      <vt:lpstr>Квадрат суммы и квадрат разности двух выражений.</vt:lpstr>
      <vt:lpstr>Презентация PowerPoint</vt:lpstr>
      <vt:lpstr>Презентация PowerPoint</vt:lpstr>
      <vt:lpstr>Квадрат суммы двух выражений</vt:lpstr>
      <vt:lpstr>Квадрат разности  двух выражений</vt:lpstr>
      <vt:lpstr>Презентация PowerPoint</vt:lpstr>
      <vt:lpstr>Презентация PowerPoint</vt:lpstr>
      <vt:lpstr>Презентация PowerPoint</vt:lpstr>
      <vt:lpstr>№ 800. Преобразуйте в многочлен</vt:lpstr>
      <vt:lpstr>№803. Преобразуйте выражение в многочлен</vt:lpstr>
      <vt:lpstr>№803</vt:lpstr>
      <vt:lpstr>№804</vt:lpstr>
      <vt:lpstr>№805</vt:lpstr>
      <vt:lpstr>№808. Представьте в виде многочлена</vt:lpstr>
      <vt:lpstr>№809</vt:lpstr>
      <vt:lpstr>№811</vt:lpstr>
      <vt:lpstr>№814</vt:lpstr>
      <vt:lpstr>№815. Упростить</vt:lpstr>
      <vt:lpstr>№817</vt:lpstr>
      <vt:lpstr>№819. Решить уравнение.</vt:lpstr>
      <vt:lpstr>№ 819(б)</vt:lpstr>
      <vt:lpstr>№822. Представить в виде многочлена.</vt:lpstr>
      <vt:lpstr>Разложение на множители с помощью квадрата суммы и разности.</vt:lpstr>
      <vt:lpstr>№ 834. Представьте в виде квадрата двучлена</vt:lpstr>
      <vt:lpstr>№836</vt:lpstr>
      <vt:lpstr>№838</vt:lpstr>
      <vt:lpstr>№845</vt:lpstr>
      <vt:lpstr>№846</vt:lpstr>
      <vt:lpstr>§13.Разность квадратов</vt:lpstr>
      <vt:lpstr>Разность квадратов   двух выражений</vt:lpstr>
      <vt:lpstr>Презентация PowerPoint</vt:lpstr>
      <vt:lpstr>Презентация PowerPoint</vt:lpstr>
      <vt:lpstr>№ 854.Выполните умножение.</vt:lpstr>
      <vt:lpstr>№855.Выполните умножение.</vt:lpstr>
      <vt:lpstr>№857</vt:lpstr>
      <vt:lpstr>№858.</vt:lpstr>
      <vt:lpstr>№859</vt:lpstr>
      <vt:lpstr>№861.Найдите значение произведения  </vt:lpstr>
      <vt:lpstr>№864. Выполните умножение</vt:lpstr>
      <vt:lpstr>№869. Выполните умножение.</vt:lpstr>
      <vt:lpstr>№871. Упростите.</vt:lpstr>
      <vt:lpstr>№873. Упростите.</vt:lpstr>
      <vt:lpstr>№874</vt:lpstr>
      <vt:lpstr>Презентация PowerPoint</vt:lpstr>
      <vt:lpstr>Презентация PowerPoint</vt:lpstr>
      <vt:lpstr>№884. Разложите на множители</vt:lpstr>
      <vt:lpstr>№ 885. Разложение на множители</vt:lpstr>
      <vt:lpstr>№ 886. Вычислите</vt:lpstr>
      <vt:lpstr>№888</vt:lpstr>
      <vt:lpstr>№889.Разложите на множители</vt:lpstr>
      <vt:lpstr>№890. Решите уравнение.</vt:lpstr>
      <vt:lpstr>№892</vt:lpstr>
      <vt:lpstr>№894.Разложите на множители</vt:lpstr>
      <vt:lpstr>№896</vt:lpstr>
      <vt:lpstr>Презентация PowerPoint</vt:lpstr>
      <vt:lpstr>Презентация PowerPoint</vt:lpstr>
      <vt:lpstr>Презентация PowerPoint</vt:lpstr>
      <vt:lpstr>№906</vt:lpstr>
      <vt:lpstr>№907</vt:lpstr>
      <vt:lpstr>№908</vt:lpstr>
      <vt:lpstr>№909</vt:lpstr>
      <vt:lpstr>№910</vt:lpstr>
      <vt:lpstr>Применение различных способов разложения на множители. №934</vt:lpstr>
      <vt:lpstr>№935.Представьте в виде произведения</vt:lpstr>
      <vt:lpstr>№936.Выполните разложение на множители.</vt:lpstr>
      <vt:lpstr>№938.Разложите на множители</vt:lpstr>
      <vt:lpstr>№938.Разложите на множители.</vt:lpstr>
      <vt:lpstr>№942</vt:lpstr>
      <vt:lpstr>№943.Представьте в виде произведения</vt:lpstr>
      <vt:lpstr>№944. Разложите на множители</vt:lpstr>
      <vt:lpstr>№945.Разложите на множители</vt:lpstr>
      <vt:lpstr>№946. Разложите на множители.</vt:lpstr>
      <vt:lpstr>№949. Решите 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Сумма кубов и разность кубов  двух выражений</vt:lpstr>
      <vt:lpstr>Примеры:</vt:lpstr>
      <vt:lpstr>Куб суммы и куб разности  двух выражений</vt:lpstr>
      <vt:lpstr>Примеры:</vt:lpstr>
      <vt:lpstr>Литература: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dc:description>http://aida.ucoz.ru</dc:description>
  <cp:lastModifiedBy>Павел А.Сафронов</cp:lastModifiedBy>
  <cp:revision>222</cp:revision>
  <dcterms:created xsi:type="dcterms:W3CDTF">2010-12-14T05:37:20Z</dcterms:created>
  <dcterms:modified xsi:type="dcterms:W3CDTF">2017-01-12T10:58:51Z</dcterms:modified>
</cp:coreProperties>
</file>