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1" r:id="rId3"/>
    <p:sldId id="259" r:id="rId4"/>
    <p:sldId id="267" r:id="rId5"/>
    <p:sldId id="266" r:id="rId6"/>
    <p:sldId id="263" r:id="rId7"/>
    <p:sldId id="262" r:id="rId8"/>
    <p:sldId id="260" r:id="rId9"/>
    <p:sldId id="280" r:id="rId10"/>
    <p:sldId id="264" r:id="rId11"/>
    <p:sldId id="271" r:id="rId12"/>
    <p:sldId id="265" r:id="rId13"/>
    <p:sldId id="269" r:id="rId14"/>
    <p:sldId id="286" r:id="rId15"/>
    <p:sldId id="258" r:id="rId16"/>
    <p:sldId id="272" r:id="rId17"/>
    <p:sldId id="273" r:id="rId18"/>
    <p:sldId id="283" r:id="rId19"/>
    <p:sldId id="274" r:id="rId20"/>
    <p:sldId id="282" r:id="rId21"/>
    <p:sldId id="275" r:id="rId22"/>
    <p:sldId id="276" r:id="rId23"/>
    <p:sldId id="284" r:id="rId24"/>
    <p:sldId id="279" r:id="rId25"/>
    <p:sldId id="278" r:id="rId26"/>
    <p:sldId id="285" r:id="rId27"/>
    <p:sldId id="288" r:id="rId28"/>
    <p:sldId id="287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06" autoAdjust="0"/>
  </p:normalViewPr>
  <p:slideViewPr>
    <p:cSldViewPr>
      <p:cViewPr>
        <p:scale>
          <a:sx n="90" d="100"/>
          <a:sy n="90" d="100"/>
        </p:scale>
        <p:origin x="-216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F4545-6C0F-4FA2-8BDE-B6F07066D918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22201A7-325F-4801-906E-CE35DB72721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600" dirty="0" smtClean="0">
              <a:solidFill>
                <a:srgbClr val="FFC000"/>
              </a:solidFill>
              <a:latin typeface="Arial Black" panose="020B0A04020102020204" pitchFamily="34" charset="0"/>
            </a:rPr>
            <a:t>Ментальные карты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(интеллект-карты, карты ума,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карты памяти, </a:t>
          </a:r>
          <a:r>
            <a:rPr lang="ru-RU" sz="24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Mind</a:t>
          </a: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Maps</a:t>
          </a: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) </a:t>
          </a:r>
          <a:endParaRPr lang="ru-RU" sz="2400" dirty="0">
            <a:solidFill>
              <a:schemeClr val="bg1"/>
            </a:solidFill>
            <a:latin typeface="Arial Black" panose="020B0A04020102020204" pitchFamily="34" charset="0"/>
          </a:endParaRPr>
        </a:p>
      </dgm:t>
    </dgm:pt>
    <dgm:pt modelId="{146A2A43-B926-4139-9C12-29DE19803EF0}" type="parTrans" cxnId="{29BFC463-6D62-4A82-8679-6A4FEEBB8007}">
      <dgm:prSet/>
      <dgm:spPr/>
      <dgm:t>
        <a:bodyPr/>
        <a:lstStyle/>
        <a:p>
          <a:endParaRPr lang="ru-RU"/>
        </a:p>
      </dgm:t>
    </dgm:pt>
    <dgm:pt modelId="{E367EBEB-1382-4F48-AFF4-506D592A64AF}" type="sibTrans" cxnId="{29BFC463-6D62-4A82-8679-6A4FEEBB8007}">
      <dgm:prSet/>
      <dgm:spPr/>
      <dgm:t>
        <a:bodyPr/>
        <a:lstStyle/>
        <a:p>
          <a:endParaRPr lang="ru-RU"/>
        </a:p>
      </dgm:t>
    </dgm:pt>
    <dgm:pt modelId="{95EEA085-1CE7-459D-B30E-80AD5824B5D4}">
      <dgm:prSet phldrT="[Текст]"/>
      <dgm:spPr/>
      <dgm:t>
        <a:bodyPr/>
        <a:lstStyle/>
        <a:p>
          <a:endParaRPr lang="ru-RU" dirty="0">
            <a:latin typeface="Arial Black" panose="020B0A04020102020204" pitchFamily="34" charset="0"/>
          </a:endParaRPr>
        </a:p>
      </dgm:t>
    </dgm:pt>
    <dgm:pt modelId="{54A5D11D-775D-49F4-AE6C-3689DB5176F0}" type="parTrans" cxnId="{7541958D-BD7E-4374-B2F5-19CE430A36FA}">
      <dgm:prSet/>
      <dgm:spPr/>
      <dgm:t>
        <a:bodyPr/>
        <a:lstStyle/>
        <a:p>
          <a:endParaRPr lang="ru-RU"/>
        </a:p>
      </dgm:t>
    </dgm:pt>
    <dgm:pt modelId="{3B968863-5CB9-4FF5-82C2-A6462C1EAF74}" type="sibTrans" cxnId="{7541958D-BD7E-4374-B2F5-19CE430A36FA}">
      <dgm:prSet/>
      <dgm:spPr/>
      <dgm:t>
        <a:bodyPr/>
        <a:lstStyle/>
        <a:p>
          <a:endParaRPr lang="ru-RU"/>
        </a:p>
      </dgm:t>
    </dgm:pt>
    <dgm:pt modelId="{52BE12BA-411E-4224-A094-62EE706DC11D}">
      <dgm:prSet phldrT="[Текст]"/>
      <dgm:spPr/>
      <dgm:t>
        <a:bodyPr/>
        <a:lstStyle/>
        <a:p>
          <a:endParaRPr lang="ru-RU" dirty="0">
            <a:latin typeface="Arial Black" panose="020B0A04020102020204" pitchFamily="34" charset="0"/>
          </a:endParaRPr>
        </a:p>
      </dgm:t>
    </dgm:pt>
    <dgm:pt modelId="{83837535-8E51-4E89-9DDD-03741FA88B1D}" type="parTrans" cxnId="{392A75C3-5D20-406B-9F1B-2D897D610A75}">
      <dgm:prSet/>
      <dgm:spPr/>
      <dgm:t>
        <a:bodyPr/>
        <a:lstStyle/>
        <a:p>
          <a:endParaRPr lang="ru-RU"/>
        </a:p>
      </dgm:t>
    </dgm:pt>
    <dgm:pt modelId="{E1FA1C1D-14F2-4ABB-B6E1-987BA35E0328}" type="sibTrans" cxnId="{392A75C3-5D20-406B-9F1B-2D897D610A75}">
      <dgm:prSet/>
      <dgm:spPr/>
      <dgm:t>
        <a:bodyPr/>
        <a:lstStyle/>
        <a:p>
          <a:endParaRPr lang="ru-RU"/>
        </a:p>
      </dgm:t>
    </dgm:pt>
    <dgm:pt modelId="{218FE75C-AE85-4AE5-B107-63DE124CC8B3}">
      <dgm:prSet phldrT="[Текст]"/>
      <dgm:spPr/>
      <dgm:t>
        <a:bodyPr/>
        <a:lstStyle/>
        <a:p>
          <a:endParaRPr lang="ru-RU" dirty="0" smtClean="0">
            <a:latin typeface="Arial Black" panose="020B0A04020102020204" pitchFamily="34" charset="0"/>
          </a:endParaRPr>
        </a:p>
      </dgm:t>
    </dgm:pt>
    <dgm:pt modelId="{8D52F80D-DD71-4089-BF28-1F4674D7837A}" type="parTrans" cxnId="{5863887D-5191-4537-8EEA-BE107789C606}">
      <dgm:prSet/>
      <dgm:spPr/>
      <dgm:t>
        <a:bodyPr/>
        <a:lstStyle/>
        <a:p>
          <a:endParaRPr lang="ru-RU"/>
        </a:p>
      </dgm:t>
    </dgm:pt>
    <dgm:pt modelId="{5D19AD03-46C4-4C90-8416-B177D18FDB4C}" type="sibTrans" cxnId="{5863887D-5191-4537-8EEA-BE107789C606}">
      <dgm:prSet/>
      <dgm:spPr/>
      <dgm:t>
        <a:bodyPr/>
        <a:lstStyle/>
        <a:p>
          <a:endParaRPr lang="ru-RU"/>
        </a:p>
      </dgm:t>
    </dgm:pt>
    <dgm:pt modelId="{9BDABA9A-0C0A-42F9-A26A-ACFA62B0109D}" type="pres">
      <dgm:prSet presAssocID="{C2CF4545-6C0F-4FA2-8BDE-B6F07066D9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568B9A-4F8D-4BCC-B395-5CB3BD042D44}" type="pres">
      <dgm:prSet presAssocID="{F22201A7-325F-4801-906E-CE35DB727219}" presName="hierRoot1" presStyleCnt="0">
        <dgm:presLayoutVars>
          <dgm:hierBranch val="init"/>
        </dgm:presLayoutVars>
      </dgm:prSet>
      <dgm:spPr/>
    </dgm:pt>
    <dgm:pt modelId="{B14C1215-EDC7-488D-BCBD-E855C584EB0C}" type="pres">
      <dgm:prSet presAssocID="{F22201A7-325F-4801-906E-CE35DB727219}" presName="rootComposite1" presStyleCnt="0"/>
      <dgm:spPr/>
    </dgm:pt>
    <dgm:pt modelId="{95A2AB3E-6387-44E9-AB69-7EA9AC77F1A8}" type="pres">
      <dgm:prSet presAssocID="{F22201A7-325F-4801-906E-CE35DB727219}" presName="rootText1" presStyleLbl="node0" presStyleIdx="0" presStyleCnt="1" custScaleX="275305" custScaleY="137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E1BE61-AB58-490E-9EF2-53BBA2BE108D}" type="pres">
      <dgm:prSet presAssocID="{F22201A7-325F-4801-906E-CE35DB72721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FEAC645-C76C-4B75-83A1-AB0FF273F21B}" type="pres">
      <dgm:prSet presAssocID="{F22201A7-325F-4801-906E-CE35DB727219}" presName="hierChild2" presStyleCnt="0"/>
      <dgm:spPr/>
    </dgm:pt>
    <dgm:pt modelId="{3AAF62EE-C257-4D19-AEFA-11B694633FF7}" type="pres">
      <dgm:prSet presAssocID="{54A5D11D-775D-49F4-AE6C-3689DB5176F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248F2FB-1255-4907-AE44-53EF057CBE18}" type="pres">
      <dgm:prSet presAssocID="{95EEA085-1CE7-459D-B30E-80AD5824B5D4}" presName="hierRoot2" presStyleCnt="0">
        <dgm:presLayoutVars>
          <dgm:hierBranch val="init"/>
        </dgm:presLayoutVars>
      </dgm:prSet>
      <dgm:spPr/>
    </dgm:pt>
    <dgm:pt modelId="{16CC5D11-2A6E-46BD-B068-D2E41C4BC5D1}" type="pres">
      <dgm:prSet presAssocID="{95EEA085-1CE7-459D-B30E-80AD5824B5D4}" presName="rootComposite" presStyleCnt="0"/>
      <dgm:spPr/>
    </dgm:pt>
    <dgm:pt modelId="{594E3F03-9D40-4ABA-A6E9-E5AE01A45578}" type="pres">
      <dgm:prSet presAssocID="{95EEA085-1CE7-459D-B30E-80AD5824B5D4}" presName="rootText" presStyleLbl="node2" presStyleIdx="0" presStyleCnt="3" custScaleY="265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EA730-6A4C-4D42-9964-AF0E3CFFA565}" type="pres">
      <dgm:prSet presAssocID="{95EEA085-1CE7-459D-B30E-80AD5824B5D4}" presName="rootConnector" presStyleLbl="node2" presStyleIdx="0" presStyleCnt="3"/>
      <dgm:spPr/>
      <dgm:t>
        <a:bodyPr/>
        <a:lstStyle/>
        <a:p>
          <a:endParaRPr lang="ru-RU"/>
        </a:p>
      </dgm:t>
    </dgm:pt>
    <dgm:pt modelId="{CC186300-D4C2-466E-8DB7-9A09D1AF6883}" type="pres">
      <dgm:prSet presAssocID="{95EEA085-1CE7-459D-B30E-80AD5824B5D4}" presName="hierChild4" presStyleCnt="0"/>
      <dgm:spPr/>
    </dgm:pt>
    <dgm:pt modelId="{742F84AB-79FA-41B7-A813-FF1E7F02573A}" type="pres">
      <dgm:prSet presAssocID="{95EEA085-1CE7-459D-B30E-80AD5824B5D4}" presName="hierChild5" presStyleCnt="0"/>
      <dgm:spPr/>
    </dgm:pt>
    <dgm:pt modelId="{22C0B711-6D6F-4D7C-B2DB-E199CF0DA058}" type="pres">
      <dgm:prSet presAssocID="{83837535-8E51-4E89-9DDD-03741FA88B1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CCFCABC-3154-4672-A8CD-F19AC21A8C68}" type="pres">
      <dgm:prSet presAssocID="{52BE12BA-411E-4224-A094-62EE706DC11D}" presName="hierRoot2" presStyleCnt="0">
        <dgm:presLayoutVars>
          <dgm:hierBranch val="init"/>
        </dgm:presLayoutVars>
      </dgm:prSet>
      <dgm:spPr/>
    </dgm:pt>
    <dgm:pt modelId="{EB2934A7-B4D5-44C7-8690-A9AAD731358E}" type="pres">
      <dgm:prSet presAssocID="{52BE12BA-411E-4224-A094-62EE706DC11D}" presName="rootComposite" presStyleCnt="0"/>
      <dgm:spPr/>
    </dgm:pt>
    <dgm:pt modelId="{5E4C5BB7-3CA5-49A1-919C-9B30B694525C}" type="pres">
      <dgm:prSet presAssocID="{52BE12BA-411E-4224-A094-62EE706DC11D}" presName="rootText" presStyleLbl="node2" presStyleIdx="1" presStyleCnt="3" custScaleY="188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27586A-634F-46C0-87F9-8B9ABB9DCF20}" type="pres">
      <dgm:prSet presAssocID="{52BE12BA-411E-4224-A094-62EE706DC11D}" presName="rootConnector" presStyleLbl="node2" presStyleIdx="1" presStyleCnt="3"/>
      <dgm:spPr/>
      <dgm:t>
        <a:bodyPr/>
        <a:lstStyle/>
        <a:p>
          <a:endParaRPr lang="ru-RU"/>
        </a:p>
      </dgm:t>
    </dgm:pt>
    <dgm:pt modelId="{3ABB42CB-240A-48A0-BB66-A9F9DA43BC08}" type="pres">
      <dgm:prSet presAssocID="{52BE12BA-411E-4224-A094-62EE706DC11D}" presName="hierChild4" presStyleCnt="0"/>
      <dgm:spPr/>
    </dgm:pt>
    <dgm:pt modelId="{43BC2C98-B35B-466F-AD94-946918489344}" type="pres">
      <dgm:prSet presAssocID="{52BE12BA-411E-4224-A094-62EE706DC11D}" presName="hierChild5" presStyleCnt="0"/>
      <dgm:spPr/>
    </dgm:pt>
    <dgm:pt modelId="{A80ED3BC-48C4-490C-A53C-504F5FAECFCB}" type="pres">
      <dgm:prSet presAssocID="{8D52F80D-DD71-4089-BF28-1F4674D7837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607B92B-6713-4C5D-83A6-8B8383E6D88D}" type="pres">
      <dgm:prSet presAssocID="{218FE75C-AE85-4AE5-B107-63DE124CC8B3}" presName="hierRoot2" presStyleCnt="0">
        <dgm:presLayoutVars>
          <dgm:hierBranch val="init"/>
        </dgm:presLayoutVars>
      </dgm:prSet>
      <dgm:spPr/>
    </dgm:pt>
    <dgm:pt modelId="{066F0F14-7376-49D1-9803-D7D9128058E7}" type="pres">
      <dgm:prSet presAssocID="{218FE75C-AE85-4AE5-B107-63DE124CC8B3}" presName="rootComposite" presStyleCnt="0"/>
      <dgm:spPr/>
    </dgm:pt>
    <dgm:pt modelId="{186D16A6-9F37-4853-82A6-5BFA9215BA27}" type="pres">
      <dgm:prSet presAssocID="{218FE75C-AE85-4AE5-B107-63DE124CC8B3}" presName="rootText" presStyleLbl="node2" presStyleIdx="2" presStyleCnt="3" custScaleY="133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E71589-03D1-4EF4-839C-C02E73FF7D93}" type="pres">
      <dgm:prSet presAssocID="{218FE75C-AE85-4AE5-B107-63DE124CC8B3}" presName="rootConnector" presStyleLbl="node2" presStyleIdx="2" presStyleCnt="3"/>
      <dgm:spPr/>
      <dgm:t>
        <a:bodyPr/>
        <a:lstStyle/>
        <a:p>
          <a:endParaRPr lang="ru-RU"/>
        </a:p>
      </dgm:t>
    </dgm:pt>
    <dgm:pt modelId="{B50A987F-10D0-40DB-AAE0-C8AF677A8DB5}" type="pres">
      <dgm:prSet presAssocID="{218FE75C-AE85-4AE5-B107-63DE124CC8B3}" presName="hierChild4" presStyleCnt="0"/>
      <dgm:spPr/>
    </dgm:pt>
    <dgm:pt modelId="{78097876-2723-45BB-BC24-B1BEFCADDB6F}" type="pres">
      <dgm:prSet presAssocID="{218FE75C-AE85-4AE5-B107-63DE124CC8B3}" presName="hierChild5" presStyleCnt="0"/>
      <dgm:spPr/>
    </dgm:pt>
    <dgm:pt modelId="{A78F60F3-2554-4C9D-836D-1D97DC9B7C6C}" type="pres">
      <dgm:prSet presAssocID="{F22201A7-325F-4801-906E-CE35DB727219}" presName="hierChild3" presStyleCnt="0"/>
      <dgm:spPr/>
    </dgm:pt>
  </dgm:ptLst>
  <dgm:cxnLst>
    <dgm:cxn modelId="{D9A847DA-E21C-4619-AFE1-A78B10165563}" type="presOf" srcId="{218FE75C-AE85-4AE5-B107-63DE124CC8B3}" destId="{186D16A6-9F37-4853-82A6-5BFA9215BA27}" srcOrd="0" destOrd="0" presId="urn:microsoft.com/office/officeart/2005/8/layout/orgChart1"/>
    <dgm:cxn modelId="{5D381C3D-DCEC-4477-AA69-A91EE2316340}" type="presOf" srcId="{C2CF4545-6C0F-4FA2-8BDE-B6F07066D918}" destId="{9BDABA9A-0C0A-42F9-A26A-ACFA62B0109D}" srcOrd="0" destOrd="0" presId="urn:microsoft.com/office/officeart/2005/8/layout/orgChart1"/>
    <dgm:cxn modelId="{7C69869C-60A6-4B5A-A08B-375CFE9AF6D1}" type="presOf" srcId="{95EEA085-1CE7-459D-B30E-80AD5824B5D4}" destId="{594E3F03-9D40-4ABA-A6E9-E5AE01A45578}" srcOrd="0" destOrd="0" presId="urn:microsoft.com/office/officeart/2005/8/layout/orgChart1"/>
    <dgm:cxn modelId="{18736B7A-C411-4BAB-A90B-3C7206F5C139}" type="presOf" srcId="{95EEA085-1CE7-459D-B30E-80AD5824B5D4}" destId="{008EA730-6A4C-4D42-9964-AF0E3CFFA565}" srcOrd="1" destOrd="0" presId="urn:microsoft.com/office/officeart/2005/8/layout/orgChart1"/>
    <dgm:cxn modelId="{14D663C7-C0B7-4D9A-88C2-A9C2BAF361ED}" type="presOf" srcId="{F22201A7-325F-4801-906E-CE35DB727219}" destId="{95A2AB3E-6387-44E9-AB69-7EA9AC77F1A8}" srcOrd="0" destOrd="0" presId="urn:microsoft.com/office/officeart/2005/8/layout/orgChart1"/>
    <dgm:cxn modelId="{29BFC463-6D62-4A82-8679-6A4FEEBB8007}" srcId="{C2CF4545-6C0F-4FA2-8BDE-B6F07066D918}" destId="{F22201A7-325F-4801-906E-CE35DB727219}" srcOrd="0" destOrd="0" parTransId="{146A2A43-B926-4139-9C12-29DE19803EF0}" sibTransId="{E367EBEB-1382-4F48-AFF4-506D592A64AF}"/>
    <dgm:cxn modelId="{392A75C3-5D20-406B-9F1B-2D897D610A75}" srcId="{F22201A7-325F-4801-906E-CE35DB727219}" destId="{52BE12BA-411E-4224-A094-62EE706DC11D}" srcOrd="1" destOrd="0" parTransId="{83837535-8E51-4E89-9DDD-03741FA88B1D}" sibTransId="{E1FA1C1D-14F2-4ABB-B6E1-987BA35E0328}"/>
    <dgm:cxn modelId="{3DE93BA4-8CFC-4E1A-A1C7-854DAD4F2F40}" type="presOf" srcId="{83837535-8E51-4E89-9DDD-03741FA88B1D}" destId="{22C0B711-6D6F-4D7C-B2DB-E199CF0DA058}" srcOrd="0" destOrd="0" presId="urn:microsoft.com/office/officeart/2005/8/layout/orgChart1"/>
    <dgm:cxn modelId="{5863887D-5191-4537-8EEA-BE107789C606}" srcId="{F22201A7-325F-4801-906E-CE35DB727219}" destId="{218FE75C-AE85-4AE5-B107-63DE124CC8B3}" srcOrd="2" destOrd="0" parTransId="{8D52F80D-DD71-4089-BF28-1F4674D7837A}" sibTransId="{5D19AD03-46C4-4C90-8416-B177D18FDB4C}"/>
    <dgm:cxn modelId="{A3CF3077-436A-41DD-ADF6-AE612A5A5447}" type="presOf" srcId="{218FE75C-AE85-4AE5-B107-63DE124CC8B3}" destId="{8DE71589-03D1-4EF4-839C-C02E73FF7D93}" srcOrd="1" destOrd="0" presId="urn:microsoft.com/office/officeart/2005/8/layout/orgChart1"/>
    <dgm:cxn modelId="{A3D8EA1A-59FB-49C1-8318-FEF14A4753D2}" type="presOf" srcId="{F22201A7-325F-4801-906E-CE35DB727219}" destId="{1BE1BE61-AB58-490E-9EF2-53BBA2BE108D}" srcOrd="1" destOrd="0" presId="urn:microsoft.com/office/officeart/2005/8/layout/orgChart1"/>
    <dgm:cxn modelId="{65DBD277-F0C1-43E0-A40A-0C41F189C5FC}" type="presOf" srcId="{52BE12BA-411E-4224-A094-62EE706DC11D}" destId="{5E4C5BB7-3CA5-49A1-919C-9B30B694525C}" srcOrd="0" destOrd="0" presId="urn:microsoft.com/office/officeart/2005/8/layout/orgChart1"/>
    <dgm:cxn modelId="{7541958D-BD7E-4374-B2F5-19CE430A36FA}" srcId="{F22201A7-325F-4801-906E-CE35DB727219}" destId="{95EEA085-1CE7-459D-B30E-80AD5824B5D4}" srcOrd="0" destOrd="0" parTransId="{54A5D11D-775D-49F4-AE6C-3689DB5176F0}" sibTransId="{3B968863-5CB9-4FF5-82C2-A6462C1EAF74}"/>
    <dgm:cxn modelId="{B18FCA1E-CDB1-460B-8CF8-F6DA7C91B6A2}" type="presOf" srcId="{52BE12BA-411E-4224-A094-62EE706DC11D}" destId="{9527586A-634F-46C0-87F9-8B9ABB9DCF20}" srcOrd="1" destOrd="0" presId="urn:microsoft.com/office/officeart/2005/8/layout/orgChart1"/>
    <dgm:cxn modelId="{B1326BAE-874A-4FFD-8797-063E6C514BAB}" type="presOf" srcId="{8D52F80D-DD71-4089-BF28-1F4674D7837A}" destId="{A80ED3BC-48C4-490C-A53C-504F5FAECFCB}" srcOrd="0" destOrd="0" presId="urn:microsoft.com/office/officeart/2005/8/layout/orgChart1"/>
    <dgm:cxn modelId="{EB73EF54-FF3C-41DD-B48F-7443E5057E44}" type="presOf" srcId="{54A5D11D-775D-49F4-AE6C-3689DB5176F0}" destId="{3AAF62EE-C257-4D19-AEFA-11B694633FF7}" srcOrd="0" destOrd="0" presId="urn:microsoft.com/office/officeart/2005/8/layout/orgChart1"/>
    <dgm:cxn modelId="{1D364887-FB86-4069-B3BF-88B35F48511E}" type="presParOf" srcId="{9BDABA9A-0C0A-42F9-A26A-ACFA62B0109D}" destId="{88568B9A-4F8D-4BCC-B395-5CB3BD042D44}" srcOrd="0" destOrd="0" presId="urn:microsoft.com/office/officeart/2005/8/layout/orgChart1"/>
    <dgm:cxn modelId="{931E9AF2-63B3-41BA-B63A-B20CAA66E6D4}" type="presParOf" srcId="{88568B9A-4F8D-4BCC-B395-5CB3BD042D44}" destId="{B14C1215-EDC7-488D-BCBD-E855C584EB0C}" srcOrd="0" destOrd="0" presId="urn:microsoft.com/office/officeart/2005/8/layout/orgChart1"/>
    <dgm:cxn modelId="{FE32D6D1-3008-445D-B89B-D07F71041069}" type="presParOf" srcId="{B14C1215-EDC7-488D-BCBD-E855C584EB0C}" destId="{95A2AB3E-6387-44E9-AB69-7EA9AC77F1A8}" srcOrd="0" destOrd="0" presId="urn:microsoft.com/office/officeart/2005/8/layout/orgChart1"/>
    <dgm:cxn modelId="{D8832D80-81A7-4544-BF86-E327E7E51FE9}" type="presParOf" srcId="{B14C1215-EDC7-488D-BCBD-E855C584EB0C}" destId="{1BE1BE61-AB58-490E-9EF2-53BBA2BE108D}" srcOrd="1" destOrd="0" presId="urn:microsoft.com/office/officeart/2005/8/layout/orgChart1"/>
    <dgm:cxn modelId="{A03611BE-E779-4FC6-A7A4-C8D6730A7404}" type="presParOf" srcId="{88568B9A-4F8D-4BCC-B395-5CB3BD042D44}" destId="{2FEAC645-C76C-4B75-83A1-AB0FF273F21B}" srcOrd="1" destOrd="0" presId="urn:microsoft.com/office/officeart/2005/8/layout/orgChart1"/>
    <dgm:cxn modelId="{58E8C425-052C-4341-B04C-D1D735D7DFE7}" type="presParOf" srcId="{2FEAC645-C76C-4B75-83A1-AB0FF273F21B}" destId="{3AAF62EE-C257-4D19-AEFA-11B694633FF7}" srcOrd="0" destOrd="0" presId="urn:microsoft.com/office/officeart/2005/8/layout/orgChart1"/>
    <dgm:cxn modelId="{6F934D61-9E6A-48C6-8780-EAB81DF0D4DD}" type="presParOf" srcId="{2FEAC645-C76C-4B75-83A1-AB0FF273F21B}" destId="{C248F2FB-1255-4907-AE44-53EF057CBE18}" srcOrd="1" destOrd="0" presId="urn:microsoft.com/office/officeart/2005/8/layout/orgChart1"/>
    <dgm:cxn modelId="{8D119763-399B-4C18-AC58-F608F7C0C560}" type="presParOf" srcId="{C248F2FB-1255-4907-AE44-53EF057CBE18}" destId="{16CC5D11-2A6E-46BD-B068-D2E41C4BC5D1}" srcOrd="0" destOrd="0" presId="urn:microsoft.com/office/officeart/2005/8/layout/orgChart1"/>
    <dgm:cxn modelId="{CAFFC34C-E1DD-44F3-834B-5641F1BB2A85}" type="presParOf" srcId="{16CC5D11-2A6E-46BD-B068-D2E41C4BC5D1}" destId="{594E3F03-9D40-4ABA-A6E9-E5AE01A45578}" srcOrd="0" destOrd="0" presId="urn:microsoft.com/office/officeart/2005/8/layout/orgChart1"/>
    <dgm:cxn modelId="{6A5578D7-6088-419F-97B5-244C9766F11F}" type="presParOf" srcId="{16CC5D11-2A6E-46BD-B068-D2E41C4BC5D1}" destId="{008EA730-6A4C-4D42-9964-AF0E3CFFA565}" srcOrd="1" destOrd="0" presId="urn:microsoft.com/office/officeart/2005/8/layout/orgChart1"/>
    <dgm:cxn modelId="{1F7270BC-25B2-4CB7-8840-F177D2EBFBAF}" type="presParOf" srcId="{C248F2FB-1255-4907-AE44-53EF057CBE18}" destId="{CC186300-D4C2-466E-8DB7-9A09D1AF6883}" srcOrd="1" destOrd="0" presId="urn:microsoft.com/office/officeart/2005/8/layout/orgChart1"/>
    <dgm:cxn modelId="{549EA4B9-82A5-4AC5-B419-9D5158AF78BB}" type="presParOf" srcId="{C248F2FB-1255-4907-AE44-53EF057CBE18}" destId="{742F84AB-79FA-41B7-A813-FF1E7F02573A}" srcOrd="2" destOrd="0" presId="urn:microsoft.com/office/officeart/2005/8/layout/orgChart1"/>
    <dgm:cxn modelId="{AD687B1E-DCE6-4FF0-98BB-7AC037453E3E}" type="presParOf" srcId="{2FEAC645-C76C-4B75-83A1-AB0FF273F21B}" destId="{22C0B711-6D6F-4D7C-B2DB-E199CF0DA058}" srcOrd="2" destOrd="0" presId="urn:microsoft.com/office/officeart/2005/8/layout/orgChart1"/>
    <dgm:cxn modelId="{E6AA4464-89F8-49DE-B7A3-5BF8B3C70D0B}" type="presParOf" srcId="{2FEAC645-C76C-4B75-83A1-AB0FF273F21B}" destId="{1CCFCABC-3154-4672-A8CD-F19AC21A8C68}" srcOrd="3" destOrd="0" presId="urn:microsoft.com/office/officeart/2005/8/layout/orgChart1"/>
    <dgm:cxn modelId="{33AA1B9C-78F8-4896-AD62-9321325D9DAD}" type="presParOf" srcId="{1CCFCABC-3154-4672-A8CD-F19AC21A8C68}" destId="{EB2934A7-B4D5-44C7-8690-A9AAD731358E}" srcOrd="0" destOrd="0" presId="urn:microsoft.com/office/officeart/2005/8/layout/orgChart1"/>
    <dgm:cxn modelId="{D07B81CD-156F-4104-88F0-3DE9E7A32586}" type="presParOf" srcId="{EB2934A7-B4D5-44C7-8690-A9AAD731358E}" destId="{5E4C5BB7-3CA5-49A1-919C-9B30B694525C}" srcOrd="0" destOrd="0" presId="urn:microsoft.com/office/officeart/2005/8/layout/orgChart1"/>
    <dgm:cxn modelId="{2B224652-1D26-44C6-B33F-B0106CB937B9}" type="presParOf" srcId="{EB2934A7-B4D5-44C7-8690-A9AAD731358E}" destId="{9527586A-634F-46C0-87F9-8B9ABB9DCF20}" srcOrd="1" destOrd="0" presId="urn:microsoft.com/office/officeart/2005/8/layout/orgChart1"/>
    <dgm:cxn modelId="{25383EE5-EAC9-4F8C-BBDD-0800E2DF8F99}" type="presParOf" srcId="{1CCFCABC-3154-4672-A8CD-F19AC21A8C68}" destId="{3ABB42CB-240A-48A0-BB66-A9F9DA43BC08}" srcOrd="1" destOrd="0" presId="urn:microsoft.com/office/officeart/2005/8/layout/orgChart1"/>
    <dgm:cxn modelId="{1B020CE7-E3C4-403E-8C63-C258F0AB62DD}" type="presParOf" srcId="{1CCFCABC-3154-4672-A8CD-F19AC21A8C68}" destId="{43BC2C98-B35B-466F-AD94-946918489344}" srcOrd="2" destOrd="0" presId="urn:microsoft.com/office/officeart/2005/8/layout/orgChart1"/>
    <dgm:cxn modelId="{041BBD4C-6621-4AD0-A9DC-0EE20B355D0E}" type="presParOf" srcId="{2FEAC645-C76C-4B75-83A1-AB0FF273F21B}" destId="{A80ED3BC-48C4-490C-A53C-504F5FAECFCB}" srcOrd="4" destOrd="0" presId="urn:microsoft.com/office/officeart/2005/8/layout/orgChart1"/>
    <dgm:cxn modelId="{7222DD29-C5EC-4EA0-9F4C-DF9BF4566128}" type="presParOf" srcId="{2FEAC645-C76C-4B75-83A1-AB0FF273F21B}" destId="{8607B92B-6713-4C5D-83A6-8B8383E6D88D}" srcOrd="5" destOrd="0" presId="urn:microsoft.com/office/officeart/2005/8/layout/orgChart1"/>
    <dgm:cxn modelId="{071FD0ED-4A92-47A2-929A-DE3488946AA0}" type="presParOf" srcId="{8607B92B-6713-4C5D-83A6-8B8383E6D88D}" destId="{066F0F14-7376-49D1-9803-D7D9128058E7}" srcOrd="0" destOrd="0" presId="urn:microsoft.com/office/officeart/2005/8/layout/orgChart1"/>
    <dgm:cxn modelId="{57FD8351-7D97-4B31-B409-4FBBF7CA681A}" type="presParOf" srcId="{066F0F14-7376-49D1-9803-D7D9128058E7}" destId="{186D16A6-9F37-4853-82A6-5BFA9215BA27}" srcOrd="0" destOrd="0" presId="urn:microsoft.com/office/officeart/2005/8/layout/orgChart1"/>
    <dgm:cxn modelId="{18C4CF0C-F6BC-4D9C-8C5F-C6A7AAA96E56}" type="presParOf" srcId="{066F0F14-7376-49D1-9803-D7D9128058E7}" destId="{8DE71589-03D1-4EF4-839C-C02E73FF7D93}" srcOrd="1" destOrd="0" presId="urn:microsoft.com/office/officeart/2005/8/layout/orgChart1"/>
    <dgm:cxn modelId="{743589D7-A2EA-4068-85E8-38B0EBAE26E7}" type="presParOf" srcId="{8607B92B-6713-4C5D-83A6-8B8383E6D88D}" destId="{B50A987F-10D0-40DB-AAE0-C8AF677A8DB5}" srcOrd="1" destOrd="0" presId="urn:microsoft.com/office/officeart/2005/8/layout/orgChart1"/>
    <dgm:cxn modelId="{B70F41FB-0A18-412D-AF9D-7431E693D1A5}" type="presParOf" srcId="{8607B92B-6713-4C5D-83A6-8B8383E6D88D}" destId="{78097876-2723-45BB-BC24-B1BEFCADDB6F}" srcOrd="2" destOrd="0" presId="urn:microsoft.com/office/officeart/2005/8/layout/orgChart1"/>
    <dgm:cxn modelId="{40E57A5F-C9B0-41C6-BB94-7A02F51DD2D6}" type="presParOf" srcId="{88568B9A-4F8D-4BCC-B395-5CB3BD042D44}" destId="{A78F60F3-2554-4C9D-836D-1D97DC9B7C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F4545-6C0F-4FA2-8BDE-B6F07066D918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22201A7-325F-4801-906E-CE35DB72721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600" dirty="0" smtClean="0">
              <a:solidFill>
                <a:srgbClr val="FFC000"/>
              </a:solidFill>
              <a:latin typeface="Arial Black" panose="020B0A04020102020204" pitchFamily="34" charset="0"/>
            </a:rPr>
            <a:t>Ментальные карты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(интеллект-карты, карты ума,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карты памяти, </a:t>
          </a:r>
          <a:r>
            <a:rPr lang="ru-RU" sz="24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Mind</a:t>
          </a: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Maps</a:t>
          </a:r>
          <a:r>
            <a:rPr lang="ru-RU" sz="2400" dirty="0" smtClean="0">
              <a:solidFill>
                <a:schemeClr val="bg1"/>
              </a:solidFill>
              <a:latin typeface="Arial Black" panose="020B0A04020102020204" pitchFamily="34" charset="0"/>
            </a:rPr>
            <a:t>) </a:t>
          </a:r>
          <a:endParaRPr lang="ru-RU" sz="2400" dirty="0">
            <a:solidFill>
              <a:schemeClr val="bg1"/>
            </a:solidFill>
            <a:latin typeface="Arial Black" panose="020B0A04020102020204" pitchFamily="34" charset="0"/>
          </a:endParaRPr>
        </a:p>
      </dgm:t>
    </dgm:pt>
    <dgm:pt modelId="{146A2A43-B926-4139-9C12-29DE19803EF0}" type="parTrans" cxnId="{29BFC463-6D62-4A82-8679-6A4FEEBB8007}">
      <dgm:prSet/>
      <dgm:spPr/>
      <dgm:t>
        <a:bodyPr/>
        <a:lstStyle/>
        <a:p>
          <a:endParaRPr lang="ru-RU"/>
        </a:p>
      </dgm:t>
    </dgm:pt>
    <dgm:pt modelId="{E367EBEB-1382-4F48-AFF4-506D592A64AF}" type="sibTrans" cxnId="{29BFC463-6D62-4A82-8679-6A4FEEBB8007}">
      <dgm:prSet/>
      <dgm:spPr/>
      <dgm:t>
        <a:bodyPr/>
        <a:lstStyle/>
        <a:p>
          <a:endParaRPr lang="ru-RU"/>
        </a:p>
      </dgm:t>
    </dgm:pt>
    <dgm:pt modelId="{95EEA085-1CE7-459D-B30E-80AD5824B5D4}">
      <dgm:prSet phldrT="[Текст]"/>
      <dgm:spPr/>
      <dgm:t>
        <a:bodyPr/>
        <a:lstStyle/>
        <a:p>
          <a:r>
            <a:rPr lang="ru-RU" dirty="0" smtClean="0">
              <a:latin typeface="Arial Black" panose="020B0A04020102020204" pitchFamily="34" charset="0"/>
            </a:rPr>
            <a:t>способ организации процесса творческого мышления с помощью схем, построенных по определенным правилам.</a:t>
          </a:r>
          <a:endParaRPr lang="ru-RU" dirty="0">
            <a:latin typeface="Arial Black" panose="020B0A04020102020204" pitchFamily="34" charset="0"/>
          </a:endParaRPr>
        </a:p>
      </dgm:t>
    </dgm:pt>
    <dgm:pt modelId="{54A5D11D-775D-49F4-AE6C-3689DB5176F0}" type="parTrans" cxnId="{7541958D-BD7E-4374-B2F5-19CE430A36FA}">
      <dgm:prSet/>
      <dgm:spPr/>
      <dgm:t>
        <a:bodyPr/>
        <a:lstStyle/>
        <a:p>
          <a:endParaRPr lang="ru-RU"/>
        </a:p>
      </dgm:t>
    </dgm:pt>
    <dgm:pt modelId="{3B968863-5CB9-4FF5-82C2-A6462C1EAF74}" type="sibTrans" cxnId="{7541958D-BD7E-4374-B2F5-19CE430A36FA}">
      <dgm:prSet/>
      <dgm:spPr/>
      <dgm:t>
        <a:bodyPr/>
        <a:lstStyle/>
        <a:p>
          <a:endParaRPr lang="ru-RU"/>
        </a:p>
      </dgm:t>
    </dgm:pt>
    <dgm:pt modelId="{52BE12BA-411E-4224-A094-62EE706DC11D}">
      <dgm:prSet phldrT="[Текст]"/>
      <dgm:spPr/>
      <dgm:t>
        <a:bodyPr/>
        <a:lstStyle/>
        <a:p>
          <a:r>
            <a:rPr lang="ru-RU" dirty="0" smtClean="0">
              <a:latin typeface="Arial Black" panose="020B0A04020102020204" pitchFamily="34" charset="0"/>
            </a:rPr>
            <a:t> способ изображения процесса общего системного мышления с помощью схем</a:t>
          </a:r>
          <a:endParaRPr lang="ru-RU" dirty="0">
            <a:latin typeface="Arial Black" panose="020B0A04020102020204" pitchFamily="34" charset="0"/>
          </a:endParaRPr>
        </a:p>
      </dgm:t>
    </dgm:pt>
    <dgm:pt modelId="{83837535-8E51-4E89-9DDD-03741FA88B1D}" type="parTrans" cxnId="{392A75C3-5D20-406B-9F1B-2D897D610A75}">
      <dgm:prSet/>
      <dgm:spPr/>
      <dgm:t>
        <a:bodyPr/>
        <a:lstStyle/>
        <a:p>
          <a:endParaRPr lang="ru-RU"/>
        </a:p>
      </dgm:t>
    </dgm:pt>
    <dgm:pt modelId="{E1FA1C1D-14F2-4ABB-B6E1-987BA35E0328}" type="sibTrans" cxnId="{392A75C3-5D20-406B-9F1B-2D897D610A75}">
      <dgm:prSet/>
      <dgm:spPr/>
      <dgm:t>
        <a:bodyPr/>
        <a:lstStyle/>
        <a:p>
          <a:endParaRPr lang="ru-RU"/>
        </a:p>
      </dgm:t>
    </dgm:pt>
    <dgm:pt modelId="{218FE75C-AE85-4AE5-B107-63DE124CC8B3}">
      <dgm:prSet phldrT="[Текст]"/>
      <dgm:spPr/>
      <dgm:t>
        <a:bodyPr/>
        <a:lstStyle/>
        <a:p>
          <a:r>
            <a:rPr lang="ru-RU" dirty="0" smtClean="0">
              <a:latin typeface="Arial Black" panose="020B0A04020102020204" pitchFamily="34" charset="0"/>
            </a:rPr>
            <a:t>это уникальная технология работы с информацией</a:t>
          </a:r>
        </a:p>
      </dgm:t>
    </dgm:pt>
    <dgm:pt modelId="{8D52F80D-DD71-4089-BF28-1F4674D7837A}" type="parTrans" cxnId="{5863887D-5191-4537-8EEA-BE107789C606}">
      <dgm:prSet/>
      <dgm:spPr/>
      <dgm:t>
        <a:bodyPr/>
        <a:lstStyle/>
        <a:p>
          <a:endParaRPr lang="ru-RU"/>
        </a:p>
      </dgm:t>
    </dgm:pt>
    <dgm:pt modelId="{5D19AD03-46C4-4C90-8416-B177D18FDB4C}" type="sibTrans" cxnId="{5863887D-5191-4537-8EEA-BE107789C606}">
      <dgm:prSet/>
      <dgm:spPr/>
      <dgm:t>
        <a:bodyPr/>
        <a:lstStyle/>
        <a:p>
          <a:endParaRPr lang="ru-RU"/>
        </a:p>
      </dgm:t>
    </dgm:pt>
    <dgm:pt modelId="{9BDABA9A-0C0A-42F9-A26A-ACFA62B0109D}" type="pres">
      <dgm:prSet presAssocID="{C2CF4545-6C0F-4FA2-8BDE-B6F07066D9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568B9A-4F8D-4BCC-B395-5CB3BD042D44}" type="pres">
      <dgm:prSet presAssocID="{F22201A7-325F-4801-906E-CE35DB727219}" presName="hierRoot1" presStyleCnt="0">
        <dgm:presLayoutVars>
          <dgm:hierBranch val="init"/>
        </dgm:presLayoutVars>
      </dgm:prSet>
      <dgm:spPr/>
    </dgm:pt>
    <dgm:pt modelId="{B14C1215-EDC7-488D-BCBD-E855C584EB0C}" type="pres">
      <dgm:prSet presAssocID="{F22201A7-325F-4801-906E-CE35DB727219}" presName="rootComposite1" presStyleCnt="0"/>
      <dgm:spPr/>
    </dgm:pt>
    <dgm:pt modelId="{95A2AB3E-6387-44E9-AB69-7EA9AC77F1A8}" type="pres">
      <dgm:prSet presAssocID="{F22201A7-325F-4801-906E-CE35DB727219}" presName="rootText1" presStyleLbl="node0" presStyleIdx="0" presStyleCnt="1" custScaleX="275305" custScaleY="137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E1BE61-AB58-490E-9EF2-53BBA2BE108D}" type="pres">
      <dgm:prSet presAssocID="{F22201A7-325F-4801-906E-CE35DB72721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FEAC645-C76C-4B75-83A1-AB0FF273F21B}" type="pres">
      <dgm:prSet presAssocID="{F22201A7-325F-4801-906E-CE35DB727219}" presName="hierChild2" presStyleCnt="0"/>
      <dgm:spPr/>
    </dgm:pt>
    <dgm:pt modelId="{3AAF62EE-C257-4D19-AEFA-11B694633FF7}" type="pres">
      <dgm:prSet presAssocID="{54A5D11D-775D-49F4-AE6C-3689DB5176F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248F2FB-1255-4907-AE44-53EF057CBE18}" type="pres">
      <dgm:prSet presAssocID="{95EEA085-1CE7-459D-B30E-80AD5824B5D4}" presName="hierRoot2" presStyleCnt="0">
        <dgm:presLayoutVars>
          <dgm:hierBranch val="init"/>
        </dgm:presLayoutVars>
      </dgm:prSet>
      <dgm:spPr/>
    </dgm:pt>
    <dgm:pt modelId="{16CC5D11-2A6E-46BD-B068-D2E41C4BC5D1}" type="pres">
      <dgm:prSet presAssocID="{95EEA085-1CE7-459D-B30E-80AD5824B5D4}" presName="rootComposite" presStyleCnt="0"/>
      <dgm:spPr/>
    </dgm:pt>
    <dgm:pt modelId="{594E3F03-9D40-4ABA-A6E9-E5AE01A45578}" type="pres">
      <dgm:prSet presAssocID="{95EEA085-1CE7-459D-B30E-80AD5824B5D4}" presName="rootText" presStyleLbl="node2" presStyleIdx="0" presStyleCnt="3" custScaleY="265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EA730-6A4C-4D42-9964-AF0E3CFFA565}" type="pres">
      <dgm:prSet presAssocID="{95EEA085-1CE7-459D-B30E-80AD5824B5D4}" presName="rootConnector" presStyleLbl="node2" presStyleIdx="0" presStyleCnt="3"/>
      <dgm:spPr/>
      <dgm:t>
        <a:bodyPr/>
        <a:lstStyle/>
        <a:p>
          <a:endParaRPr lang="ru-RU"/>
        </a:p>
      </dgm:t>
    </dgm:pt>
    <dgm:pt modelId="{CC186300-D4C2-466E-8DB7-9A09D1AF6883}" type="pres">
      <dgm:prSet presAssocID="{95EEA085-1CE7-459D-B30E-80AD5824B5D4}" presName="hierChild4" presStyleCnt="0"/>
      <dgm:spPr/>
    </dgm:pt>
    <dgm:pt modelId="{742F84AB-79FA-41B7-A813-FF1E7F02573A}" type="pres">
      <dgm:prSet presAssocID="{95EEA085-1CE7-459D-B30E-80AD5824B5D4}" presName="hierChild5" presStyleCnt="0"/>
      <dgm:spPr/>
    </dgm:pt>
    <dgm:pt modelId="{22C0B711-6D6F-4D7C-B2DB-E199CF0DA058}" type="pres">
      <dgm:prSet presAssocID="{83837535-8E51-4E89-9DDD-03741FA88B1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CCFCABC-3154-4672-A8CD-F19AC21A8C68}" type="pres">
      <dgm:prSet presAssocID="{52BE12BA-411E-4224-A094-62EE706DC11D}" presName="hierRoot2" presStyleCnt="0">
        <dgm:presLayoutVars>
          <dgm:hierBranch val="init"/>
        </dgm:presLayoutVars>
      </dgm:prSet>
      <dgm:spPr/>
    </dgm:pt>
    <dgm:pt modelId="{EB2934A7-B4D5-44C7-8690-A9AAD731358E}" type="pres">
      <dgm:prSet presAssocID="{52BE12BA-411E-4224-A094-62EE706DC11D}" presName="rootComposite" presStyleCnt="0"/>
      <dgm:spPr/>
    </dgm:pt>
    <dgm:pt modelId="{5E4C5BB7-3CA5-49A1-919C-9B30B694525C}" type="pres">
      <dgm:prSet presAssocID="{52BE12BA-411E-4224-A094-62EE706DC11D}" presName="rootText" presStyleLbl="node2" presStyleIdx="1" presStyleCnt="3" custScaleY="188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27586A-634F-46C0-87F9-8B9ABB9DCF20}" type="pres">
      <dgm:prSet presAssocID="{52BE12BA-411E-4224-A094-62EE706DC11D}" presName="rootConnector" presStyleLbl="node2" presStyleIdx="1" presStyleCnt="3"/>
      <dgm:spPr/>
      <dgm:t>
        <a:bodyPr/>
        <a:lstStyle/>
        <a:p>
          <a:endParaRPr lang="ru-RU"/>
        </a:p>
      </dgm:t>
    </dgm:pt>
    <dgm:pt modelId="{3ABB42CB-240A-48A0-BB66-A9F9DA43BC08}" type="pres">
      <dgm:prSet presAssocID="{52BE12BA-411E-4224-A094-62EE706DC11D}" presName="hierChild4" presStyleCnt="0"/>
      <dgm:spPr/>
    </dgm:pt>
    <dgm:pt modelId="{43BC2C98-B35B-466F-AD94-946918489344}" type="pres">
      <dgm:prSet presAssocID="{52BE12BA-411E-4224-A094-62EE706DC11D}" presName="hierChild5" presStyleCnt="0"/>
      <dgm:spPr/>
    </dgm:pt>
    <dgm:pt modelId="{A80ED3BC-48C4-490C-A53C-504F5FAECFCB}" type="pres">
      <dgm:prSet presAssocID="{8D52F80D-DD71-4089-BF28-1F4674D7837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607B92B-6713-4C5D-83A6-8B8383E6D88D}" type="pres">
      <dgm:prSet presAssocID="{218FE75C-AE85-4AE5-B107-63DE124CC8B3}" presName="hierRoot2" presStyleCnt="0">
        <dgm:presLayoutVars>
          <dgm:hierBranch val="init"/>
        </dgm:presLayoutVars>
      </dgm:prSet>
      <dgm:spPr/>
    </dgm:pt>
    <dgm:pt modelId="{066F0F14-7376-49D1-9803-D7D9128058E7}" type="pres">
      <dgm:prSet presAssocID="{218FE75C-AE85-4AE5-B107-63DE124CC8B3}" presName="rootComposite" presStyleCnt="0"/>
      <dgm:spPr/>
    </dgm:pt>
    <dgm:pt modelId="{186D16A6-9F37-4853-82A6-5BFA9215BA27}" type="pres">
      <dgm:prSet presAssocID="{218FE75C-AE85-4AE5-B107-63DE124CC8B3}" presName="rootText" presStyleLbl="node2" presStyleIdx="2" presStyleCnt="3" custScaleY="1333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E71589-03D1-4EF4-839C-C02E73FF7D93}" type="pres">
      <dgm:prSet presAssocID="{218FE75C-AE85-4AE5-B107-63DE124CC8B3}" presName="rootConnector" presStyleLbl="node2" presStyleIdx="2" presStyleCnt="3"/>
      <dgm:spPr/>
      <dgm:t>
        <a:bodyPr/>
        <a:lstStyle/>
        <a:p>
          <a:endParaRPr lang="ru-RU"/>
        </a:p>
      </dgm:t>
    </dgm:pt>
    <dgm:pt modelId="{B50A987F-10D0-40DB-AAE0-C8AF677A8DB5}" type="pres">
      <dgm:prSet presAssocID="{218FE75C-AE85-4AE5-B107-63DE124CC8B3}" presName="hierChild4" presStyleCnt="0"/>
      <dgm:spPr/>
    </dgm:pt>
    <dgm:pt modelId="{78097876-2723-45BB-BC24-B1BEFCADDB6F}" type="pres">
      <dgm:prSet presAssocID="{218FE75C-AE85-4AE5-B107-63DE124CC8B3}" presName="hierChild5" presStyleCnt="0"/>
      <dgm:spPr/>
    </dgm:pt>
    <dgm:pt modelId="{A78F60F3-2554-4C9D-836D-1D97DC9B7C6C}" type="pres">
      <dgm:prSet presAssocID="{F22201A7-325F-4801-906E-CE35DB727219}" presName="hierChild3" presStyleCnt="0"/>
      <dgm:spPr/>
    </dgm:pt>
  </dgm:ptLst>
  <dgm:cxnLst>
    <dgm:cxn modelId="{E3C3F660-A41B-4BA2-8F46-E2FF74FFB023}" type="presOf" srcId="{218FE75C-AE85-4AE5-B107-63DE124CC8B3}" destId="{8DE71589-03D1-4EF4-839C-C02E73FF7D93}" srcOrd="1" destOrd="0" presId="urn:microsoft.com/office/officeart/2005/8/layout/orgChart1"/>
    <dgm:cxn modelId="{1D62050F-D35B-4918-B087-34CD1915170E}" type="presOf" srcId="{52BE12BA-411E-4224-A094-62EE706DC11D}" destId="{9527586A-634F-46C0-87F9-8B9ABB9DCF20}" srcOrd="1" destOrd="0" presId="urn:microsoft.com/office/officeart/2005/8/layout/orgChart1"/>
    <dgm:cxn modelId="{5863887D-5191-4537-8EEA-BE107789C606}" srcId="{F22201A7-325F-4801-906E-CE35DB727219}" destId="{218FE75C-AE85-4AE5-B107-63DE124CC8B3}" srcOrd="2" destOrd="0" parTransId="{8D52F80D-DD71-4089-BF28-1F4674D7837A}" sibTransId="{5D19AD03-46C4-4C90-8416-B177D18FDB4C}"/>
    <dgm:cxn modelId="{379F8F47-7E39-4610-B9C4-AD0CD3823008}" type="presOf" srcId="{8D52F80D-DD71-4089-BF28-1F4674D7837A}" destId="{A80ED3BC-48C4-490C-A53C-504F5FAECFCB}" srcOrd="0" destOrd="0" presId="urn:microsoft.com/office/officeart/2005/8/layout/orgChart1"/>
    <dgm:cxn modelId="{8D3BA535-F5FD-4B29-9462-D6055113B3F8}" type="presOf" srcId="{F22201A7-325F-4801-906E-CE35DB727219}" destId="{1BE1BE61-AB58-490E-9EF2-53BBA2BE108D}" srcOrd="1" destOrd="0" presId="urn:microsoft.com/office/officeart/2005/8/layout/orgChart1"/>
    <dgm:cxn modelId="{3D4DADFB-8038-4952-B2CD-554D18793BB5}" type="presOf" srcId="{218FE75C-AE85-4AE5-B107-63DE124CC8B3}" destId="{186D16A6-9F37-4853-82A6-5BFA9215BA27}" srcOrd="0" destOrd="0" presId="urn:microsoft.com/office/officeart/2005/8/layout/orgChart1"/>
    <dgm:cxn modelId="{FDBEED9B-77CC-4DED-9CD9-37BA582BAE2A}" type="presOf" srcId="{F22201A7-325F-4801-906E-CE35DB727219}" destId="{95A2AB3E-6387-44E9-AB69-7EA9AC77F1A8}" srcOrd="0" destOrd="0" presId="urn:microsoft.com/office/officeart/2005/8/layout/orgChart1"/>
    <dgm:cxn modelId="{F7250DE4-D4E6-48F3-9210-30F8EDFADA02}" type="presOf" srcId="{83837535-8E51-4E89-9DDD-03741FA88B1D}" destId="{22C0B711-6D6F-4D7C-B2DB-E199CF0DA058}" srcOrd="0" destOrd="0" presId="urn:microsoft.com/office/officeart/2005/8/layout/orgChart1"/>
    <dgm:cxn modelId="{2D937BD6-9D34-46D4-B248-7DD9A72037A1}" type="presOf" srcId="{54A5D11D-775D-49F4-AE6C-3689DB5176F0}" destId="{3AAF62EE-C257-4D19-AEFA-11B694633FF7}" srcOrd="0" destOrd="0" presId="urn:microsoft.com/office/officeart/2005/8/layout/orgChart1"/>
    <dgm:cxn modelId="{37027E99-E4F6-48A4-A092-365CFD793912}" type="presOf" srcId="{C2CF4545-6C0F-4FA2-8BDE-B6F07066D918}" destId="{9BDABA9A-0C0A-42F9-A26A-ACFA62B0109D}" srcOrd="0" destOrd="0" presId="urn:microsoft.com/office/officeart/2005/8/layout/orgChart1"/>
    <dgm:cxn modelId="{7541958D-BD7E-4374-B2F5-19CE430A36FA}" srcId="{F22201A7-325F-4801-906E-CE35DB727219}" destId="{95EEA085-1CE7-459D-B30E-80AD5824B5D4}" srcOrd="0" destOrd="0" parTransId="{54A5D11D-775D-49F4-AE6C-3689DB5176F0}" sibTransId="{3B968863-5CB9-4FF5-82C2-A6462C1EAF74}"/>
    <dgm:cxn modelId="{29BFC463-6D62-4A82-8679-6A4FEEBB8007}" srcId="{C2CF4545-6C0F-4FA2-8BDE-B6F07066D918}" destId="{F22201A7-325F-4801-906E-CE35DB727219}" srcOrd="0" destOrd="0" parTransId="{146A2A43-B926-4139-9C12-29DE19803EF0}" sibTransId="{E367EBEB-1382-4F48-AFF4-506D592A64AF}"/>
    <dgm:cxn modelId="{E0777848-9D00-4EC7-AC67-04EDBA6928D7}" type="presOf" srcId="{95EEA085-1CE7-459D-B30E-80AD5824B5D4}" destId="{594E3F03-9D40-4ABA-A6E9-E5AE01A45578}" srcOrd="0" destOrd="0" presId="urn:microsoft.com/office/officeart/2005/8/layout/orgChart1"/>
    <dgm:cxn modelId="{F83A8A51-BADE-4D2F-8507-09B342618EFB}" type="presOf" srcId="{52BE12BA-411E-4224-A094-62EE706DC11D}" destId="{5E4C5BB7-3CA5-49A1-919C-9B30B694525C}" srcOrd="0" destOrd="0" presId="urn:microsoft.com/office/officeart/2005/8/layout/orgChart1"/>
    <dgm:cxn modelId="{5FDEB2DE-DCF0-47A5-84C6-0FBF04233320}" type="presOf" srcId="{95EEA085-1CE7-459D-B30E-80AD5824B5D4}" destId="{008EA730-6A4C-4D42-9964-AF0E3CFFA565}" srcOrd="1" destOrd="0" presId="urn:microsoft.com/office/officeart/2005/8/layout/orgChart1"/>
    <dgm:cxn modelId="{392A75C3-5D20-406B-9F1B-2D897D610A75}" srcId="{F22201A7-325F-4801-906E-CE35DB727219}" destId="{52BE12BA-411E-4224-A094-62EE706DC11D}" srcOrd="1" destOrd="0" parTransId="{83837535-8E51-4E89-9DDD-03741FA88B1D}" sibTransId="{E1FA1C1D-14F2-4ABB-B6E1-987BA35E0328}"/>
    <dgm:cxn modelId="{D50021A3-A24D-4C9F-A293-CA3B8F58E04A}" type="presParOf" srcId="{9BDABA9A-0C0A-42F9-A26A-ACFA62B0109D}" destId="{88568B9A-4F8D-4BCC-B395-5CB3BD042D44}" srcOrd="0" destOrd="0" presId="urn:microsoft.com/office/officeart/2005/8/layout/orgChart1"/>
    <dgm:cxn modelId="{CA277C7F-027F-4EFE-B488-C5D359D18D99}" type="presParOf" srcId="{88568B9A-4F8D-4BCC-B395-5CB3BD042D44}" destId="{B14C1215-EDC7-488D-BCBD-E855C584EB0C}" srcOrd="0" destOrd="0" presId="urn:microsoft.com/office/officeart/2005/8/layout/orgChart1"/>
    <dgm:cxn modelId="{A9E788B4-2DA9-4908-BAFF-B6667B74C676}" type="presParOf" srcId="{B14C1215-EDC7-488D-BCBD-E855C584EB0C}" destId="{95A2AB3E-6387-44E9-AB69-7EA9AC77F1A8}" srcOrd="0" destOrd="0" presId="urn:microsoft.com/office/officeart/2005/8/layout/orgChart1"/>
    <dgm:cxn modelId="{ACE7857E-A3A8-4AEE-B000-1799F716E734}" type="presParOf" srcId="{B14C1215-EDC7-488D-BCBD-E855C584EB0C}" destId="{1BE1BE61-AB58-490E-9EF2-53BBA2BE108D}" srcOrd="1" destOrd="0" presId="urn:microsoft.com/office/officeart/2005/8/layout/orgChart1"/>
    <dgm:cxn modelId="{73586A63-8680-4802-8433-989442B20F73}" type="presParOf" srcId="{88568B9A-4F8D-4BCC-B395-5CB3BD042D44}" destId="{2FEAC645-C76C-4B75-83A1-AB0FF273F21B}" srcOrd="1" destOrd="0" presId="urn:microsoft.com/office/officeart/2005/8/layout/orgChart1"/>
    <dgm:cxn modelId="{6073CF83-9C90-4ACB-97FD-2EC275CF5BCC}" type="presParOf" srcId="{2FEAC645-C76C-4B75-83A1-AB0FF273F21B}" destId="{3AAF62EE-C257-4D19-AEFA-11B694633FF7}" srcOrd="0" destOrd="0" presId="urn:microsoft.com/office/officeart/2005/8/layout/orgChart1"/>
    <dgm:cxn modelId="{1A34CD10-59F2-4721-A98B-337A41BC7632}" type="presParOf" srcId="{2FEAC645-C76C-4B75-83A1-AB0FF273F21B}" destId="{C248F2FB-1255-4907-AE44-53EF057CBE18}" srcOrd="1" destOrd="0" presId="urn:microsoft.com/office/officeart/2005/8/layout/orgChart1"/>
    <dgm:cxn modelId="{EA4394CF-FA8F-4F21-918E-46BDF3A13673}" type="presParOf" srcId="{C248F2FB-1255-4907-AE44-53EF057CBE18}" destId="{16CC5D11-2A6E-46BD-B068-D2E41C4BC5D1}" srcOrd="0" destOrd="0" presId="urn:microsoft.com/office/officeart/2005/8/layout/orgChart1"/>
    <dgm:cxn modelId="{6FB76245-A9ED-483B-BD59-FF4C84AAD325}" type="presParOf" srcId="{16CC5D11-2A6E-46BD-B068-D2E41C4BC5D1}" destId="{594E3F03-9D40-4ABA-A6E9-E5AE01A45578}" srcOrd="0" destOrd="0" presId="urn:microsoft.com/office/officeart/2005/8/layout/orgChart1"/>
    <dgm:cxn modelId="{06E26AED-DED7-46B3-9D66-9BA50593F39B}" type="presParOf" srcId="{16CC5D11-2A6E-46BD-B068-D2E41C4BC5D1}" destId="{008EA730-6A4C-4D42-9964-AF0E3CFFA565}" srcOrd="1" destOrd="0" presId="urn:microsoft.com/office/officeart/2005/8/layout/orgChart1"/>
    <dgm:cxn modelId="{ECEFCDC7-8EE0-4BE0-B50A-2EA34ADC9A07}" type="presParOf" srcId="{C248F2FB-1255-4907-AE44-53EF057CBE18}" destId="{CC186300-D4C2-466E-8DB7-9A09D1AF6883}" srcOrd="1" destOrd="0" presId="urn:microsoft.com/office/officeart/2005/8/layout/orgChart1"/>
    <dgm:cxn modelId="{71286662-E15D-46C7-AD57-A858027B0196}" type="presParOf" srcId="{C248F2FB-1255-4907-AE44-53EF057CBE18}" destId="{742F84AB-79FA-41B7-A813-FF1E7F02573A}" srcOrd="2" destOrd="0" presId="urn:microsoft.com/office/officeart/2005/8/layout/orgChart1"/>
    <dgm:cxn modelId="{ADECB618-D01F-45D0-A0E1-DBE76B3B49CE}" type="presParOf" srcId="{2FEAC645-C76C-4B75-83A1-AB0FF273F21B}" destId="{22C0B711-6D6F-4D7C-B2DB-E199CF0DA058}" srcOrd="2" destOrd="0" presId="urn:microsoft.com/office/officeart/2005/8/layout/orgChart1"/>
    <dgm:cxn modelId="{3315EE76-D36A-4988-B48B-CE78D1714465}" type="presParOf" srcId="{2FEAC645-C76C-4B75-83A1-AB0FF273F21B}" destId="{1CCFCABC-3154-4672-A8CD-F19AC21A8C68}" srcOrd="3" destOrd="0" presId="urn:microsoft.com/office/officeart/2005/8/layout/orgChart1"/>
    <dgm:cxn modelId="{AB61976B-00A3-4915-ACD3-D60CC19DF2CD}" type="presParOf" srcId="{1CCFCABC-3154-4672-A8CD-F19AC21A8C68}" destId="{EB2934A7-B4D5-44C7-8690-A9AAD731358E}" srcOrd="0" destOrd="0" presId="urn:microsoft.com/office/officeart/2005/8/layout/orgChart1"/>
    <dgm:cxn modelId="{DB8D9AE0-AA6F-483B-94FF-223A1435FD7F}" type="presParOf" srcId="{EB2934A7-B4D5-44C7-8690-A9AAD731358E}" destId="{5E4C5BB7-3CA5-49A1-919C-9B30B694525C}" srcOrd="0" destOrd="0" presId="urn:microsoft.com/office/officeart/2005/8/layout/orgChart1"/>
    <dgm:cxn modelId="{3354D5B5-0555-45D0-9FA1-BA3B6EF2BD93}" type="presParOf" srcId="{EB2934A7-B4D5-44C7-8690-A9AAD731358E}" destId="{9527586A-634F-46C0-87F9-8B9ABB9DCF20}" srcOrd="1" destOrd="0" presId="urn:microsoft.com/office/officeart/2005/8/layout/orgChart1"/>
    <dgm:cxn modelId="{F0D66ACE-B378-49BE-A244-3B9FBD0DC8BB}" type="presParOf" srcId="{1CCFCABC-3154-4672-A8CD-F19AC21A8C68}" destId="{3ABB42CB-240A-48A0-BB66-A9F9DA43BC08}" srcOrd="1" destOrd="0" presId="urn:microsoft.com/office/officeart/2005/8/layout/orgChart1"/>
    <dgm:cxn modelId="{19D55708-FD7F-4529-BB65-2125C7BEC8F4}" type="presParOf" srcId="{1CCFCABC-3154-4672-A8CD-F19AC21A8C68}" destId="{43BC2C98-B35B-466F-AD94-946918489344}" srcOrd="2" destOrd="0" presId="urn:microsoft.com/office/officeart/2005/8/layout/orgChart1"/>
    <dgm:cxn modelId="{6DF2ED56-736E-487E-AF8E-D18FCFC68E83}" type="presParOf" srcId="{2FEAC645-C76C-4B75-83A1-AB0FF273F21B}" destId="{A80ED3BC-48C4-490C-A53C-504F5FAECFCB}" srcOrd="4" destOrd="0" presId="urn:microsoft.com/office/officeart/2005/8/layout/orgChart1"/>
    <dgm:cxn modelId="{C790795D-FAD4-4C0D-8813-4AAE6D4CF1BD}" type="presParOf" srcId="{2FEAC645-C76C-4B75-83A1-AB0FF273F21B}" destId="{8607B92B-6713-4C5D-83A6-8B8383E6D88D}" srcOrd="5" destOrd="0" presId="urn:microsoft.com/office/officeart/2005/8/layout/orgChart1"/>
    <dgm:cxn modelId="{322CE0A9-82F1-42F7-8997-624010661767}" type="presParOf" srcId="{8607B92B-6713-4C5D-83A6-8B8383E6D88D}" destId="{066F0F14-7376-49D1-9803-D7D9128058E7}" srcOrd="0" destOrd="0" presId="urn:microsoft.com/office/officeart/2005/8/layout/orgChart1"/>
    <dgm:cxn modelId="{273EB1CB-BC7B-403A-9600-DB78895E3BA2}" type="presParOf" srcId="{066F0F14-7376-49D1-9803-D7D9128058E7}" destId="{186D16A6-9F37-4853-82A6-5BFA9215BA27}" srcOrd="0" destOrd="0" presId="urn:microsoft.com/office/officeart/2005/8/layout/orgChart1"/>
    <dgm:cxn modelId="{9C36CFDF-7CF7-4868-AA7A-6A6234166C17}" type="presParOf" srcId="{066F0F14-7376-49D1-9803-D7D9128058E7}" destId="{8DE71589-03D1-4EF4-839C-C02E73FF7D93}" srcOrd="1" destOrd="0" presId="urn:microsoft.com/office/officeart/2005/8/layout/orgChart1"/>
    <dgm:cxn modelId="{5F902C2B-DF9C-4AAE-96E5-1B07CCCC65B5}" type="presParOf" srcId="{8607B92B-6713-4C5D-83A6-8B8383E6D88D}" destId="{B50A987F-10D0-40DB-AAE0-C8AF677A8DB5}" srcOrd="1" destOrd="0" presId="urn:microsoft.com/office/officeart/2005/8/layout/orgChart1"/>
    <dgm:cxn modelId="{20D0A923-5ECD-46D0-B91A-84569D80A953}" type="presParOf" srcId="{8607B92B-6713-4C5D-83A6-8B8383E6D88D}" destId="{78097876-2723-45BB-BC24-B1BEFCADDB6F}" srcOrd="2" destOrd="0" presId="urn:microsoft.com/office/officeart/2005/8/layout/orgChart1"/>
    <dgm:cxn modelId="{50C22378-3C31-41D7-9AA5-DDBB670780E0}" type="presParOf" srcId="{88568B9A-4F8D-4BCC-B395-5CB3BD042D44}" destId="{A78F60F3-2554-4C9D-836D-1D97DC9B7C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ED3BC-48C4-490C-A53C-504F5FAECFCB}">
      <dsp:nvSpPr>
        <dsp:cNvPr id="0" name=""/>
        <dsp:cNvSpPr/>
      </dsp:nvSpPr>
      <dsp:spPr>
        <a:xfrm>
          <a:off x="4428492" y="1993719"/>
          <a:ext cx="3133190" cy="543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888"/>
              </a:lnTo>
              <a:lnTo>
                <a:pt x="3133190" y="271888"/>
              </a:lnTo>
              <a:lnTo>
                <a:pt x="3133190" y="543776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0B711-6D6F-4D7C-B2DB-E199CF0DA058}">
      <dsp:nvSpPr>
        <dsp:cNvPr id="0" name=""/>
        <dsp:cNvSpPr/>
      </dsp:nvSpPr>
      <dsp:spPr>
        <a:xfrm>
          <a:off x="4382772" y="1993719"/>
          <a:ext cx="91440" cy="543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3776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F62EE-C257-4D19-AEFA-11B694633FF7}">
      <dsp:nvSpPr>
        <dsp:cNvPr id="0" name=""/>
        <dsp:cNvSpPr/>
      </dsp:nvSpPr>
      <dsp:spPr>
        <a:xfrm>
          <a:off x="1295301" y="1993719"/>
          <a:ext cx="3133190" cy="543776"/>
        </a:xfrm>
        <a:custGeom>
          <a:avLst/>
          <a:gdLst/>
          <a:ahLst/>
          <a:cxnLst/>
          <a:rect l="0" t="0" r="0" b="0"/>
          <a:pathLst>
            <a:path>
              <a:moveTo>
                <a:pt x="3133190" y="0"/>
              </a:moveTo>
              <a:lnTo>
                <a:pt x="3133190" y="271888"/>
              </a:lnTo>
              <a:lnTo>
                <a:pt x="0" y="271888"/>
              </a:lnTo>
              <a:lnTo>
                <a:pt x="0" y="543776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2AB3E-6387-44E9-AB69-7EA9AC77F1A8}">
      <dsp:nvSpPr>
        <dsp:cNvPr id="0" name=""/>
        <dsp:cNvSpPr/>
      </dsp:nvSpPr>
      <dsp:spPr>
        <a:xfrm>
          <a:off x="864099" y="216022"/>
          <a:ext cx="7128785" cy="177769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solidFill>
                <a:srgbClr val="FFC000"/>
              </a:solidFill>
              <a:latin typeface="Arial Black" panose="020B0A04020102020204" pitchFamily="34" charset="0"/>
            </a:rPr>
            <a:t>Ментальные карты 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(интеллект-карты, карты ума, 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карты памяти, </a:t>
          </a:r>
          <a:r>
            <a:rPr lang="ru-RU" sz="2400" kern="12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Mind</a:t>
          </a: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Maps</a:t>
          </a: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) </a:t>
          </a:r>
          <a:endParaRPr lang="ru-RU" sz="2400" kern="1200" dirty="0">
            <a:solidFill>
              <a:schemeClr val="bg1"/>
            </a:solidFill>
            <a:latin typeface="Arial Black" panose="020B0A04020102020204" pitchFamily="34" charset="0"/>
          </a:endParaRPr>
        </a:p>
      </dsp:txBody>
      <dsp:txXfrm>
        <a:off x="864099" y="216022"/>
        <a:ext cx="7128785" cy="1777697"/>
      </dsp:txXfrm>
    </dsp:sp>
    <dsp:sp modelId="{594E3F03-9D40-4ABA-A6E9-E5AE01A45578}">
      <dsp:nvSpPr>
        <dsp:cNvPr id="0" name=""/>
        <dsp:cNvSpPr/>
      </dsp:nvSpPr>
      <dsp:spPr>
        <a:xfrm>
          <a:off x="594" y="2537496"/>
          <a:ext cx="2589413" cy="3439168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latin typeface="Arial Black" panose="020B0A04020102020204" pitchFamily="34" charset="0"/>
          </a:endParaRPr>
        </a:p>
      </dsp:txBody>
      <dsp:txXfrm>
        <a:off x="594" y="2537496"/>
        <a:ext cx="2589413" cy="3439168"/>
      </dsp:txXfrm>
    </dsp:sp>
    <dsp:sp modelId="{5E4C5BB7-3CA5-49A1-919C-9B30B694525C}">
      <dsp:nvSpPr>
        <dsp:cNvPr id="0" name=""/>
        <dsp:cNvSpPr/>
      </dsp:nvSpPr>
      <dsp:spPr>
        <a:xfrm>
          <a:off x="3133785" y="2537496"/>
          <a:ext cx="2589413" cy="2446827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latin typeface="Arial Black" panose="020B0A04020102020204" pitchFamily="34" charset="0"/>
          </a:endParaRPr>
        </a:p>
      </dsp:txBody>
      <dsp:txXfrm>
        <a:off x="3133785" y="2537496"/>
        <a:ext cx="2589413" cy="2446827"/>
      </dsp:txXfrm>
    </dsp:sp>
    <dsp:sp modelId="{186D16A6-9F37-4853-82A6-5BFA9215BA27}">
      <dsp:nvSpPr>
        <dsp:cNvPr id="0" name=""/>
        <dsp:cNvSpPr/>
      </dsp:nvSpPr>
      <dsp:spPr>
        <a:xfrm>
          <a:off x="6266975" y="2537496"/>
          <a:ext cx="2589413" cy="1726750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 smtClean="0">
            <a:latin typeface="Arial Black" panose="020B0A04020102020204" pitchFamily="34" charset="0"/>
          </a:endParaRPr>
        </a:p>
      </dsp:txBody>
      <dsp:txXfrm>
        <a:off x="6266975" y="2537496"/>
        <a:ext cx="2589413" cy="1726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ED3BC-48C4-490C-A53C-504F5FAECFCB}">
      <dsp:nvSpPr>
        <dsp:cNvPr id="0" name=""/>
        <dsp:cNvSpPr/>
      </dsp:nvSpPr>
      <dsp:spPr>
        <a:xfrm>
          <a:off x="4428492" y="1993719"/>
          <a:ext cx="3133190" cy="543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888"/>
              </a:lnTo>
              <a:lnTo>
                <a:pt x="3133190" y="271888"/>
              </a:lnTo>
              <a:lnTo>
                <a:pt x="3133190" y="543776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0B711-6D6F-4D7C-B2DB-E199CF0DA058}">
      <dsp:nvSpPr>
        <dsp:cNvPr id="0" name=""/>
        <dsp:cNvSpPr/>
      </dsp:nvSpPr>
      <dsp:spPr>
        <a:xfrm>
          <a:off x="4382772" y="1993719"/>
          <a:ext cx="91440" cy="543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3776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F62EE-C257-4D19-AEFA-11B694633FF7}">
      <dsp:nvSpPr>
        <dsp:cNvPr id="0" name=""/>
        <dsp:cNvSpPr/>
      </dsp:nvSpPr>
      <dsp:spPr>
        <a:xfrm>
          <a:off x="1295301" y="1993719"/>
          <a:ext cx="3133190" cy="543776"/>
        </a:xfrm>
        <a:custGeom>
          <a:avLst/>
          <a:gdLst/>
          <a:ahLst/>
          <a:cxnLst/>
          <a:rect l="0" t="0" r="0" b="0"/>
          <a:pathLst>
            <a:path>
              <a:moveTo>
                <a:pt x="3133190" y="0"/>
              </a:moveTo>
              <a:lnTo>
                <a:pt x="3133190" y="271888"/>
              </a:lnTo>
              <a:lnTo>
                <a:pt x="0" y="271888"/>
              </a:lnTo>
              <a:lnTo>
                <a:pt x="0" y="543776"/>
              </a:lnTo>
            </a:path>
          </a:pathLst>
        </a:cu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2AB3E-6387-44E9-AB69-7EA9AC77F1A8}">
      <dsp:nvSpPr>
        <dsp:cNvPr id="0" name=""/>
        <dsp:cNvSpPr/>
      </dsp:nvSpPr>
      <dsp:spPr>
        <a:xfrm>
          <a:off x="864099" y="216022"/>
          <a:ext cx="7128785" cy="177769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solidFill>
                <a:srgbClr val="FFC000"/>
              </a:solidFill>
              <a:latin typeface="Arial Black" panose="020B0A04020102020204" pitchFamily="34" charset="0"/>
            </a:rPr>
            <a:t>Ментальные карты 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(интеллект-карты, карты ума, 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карты памяти, </a:t>
          </a:r>
          <a:r>
            <a:rPr lang="ru-RU" sz="2400" kern="12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Mind</a:t>
          </a: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Arial Black" panose="020B0A04020102020204" pitchFamily="34" charset="0"/>
            </a:rPr>
            <a:t>Maps</a:t>
          </a:r>
          <a:r>
            <a:rPr lang="ru-RU" sz="2400" kern="1200" dirty="0" smtClean="0">
              <a:solidFill>
                <a:schemeClr val="bg1"/>
              </a:solidFill>
              <a:latin typeface="Arial Black" panose="020B0A04020102020204" pitchFamily="34" charset="0"/>
            </a:rPr>
            <a:t>) </a:t>
          </a:r>
          <a:endParaRPr lang="ru-RU" sz="2400" kern="1200" dirty="0">
            <a:solidFill>
              <a:schemeClr val="bg1"/>
            </a:solidFill>
            <a:latin typeface="Arial Black" panose="020B0A04020102020204" pitchFamily="34" charset="0"/>
          </a:endParaRPr>
        </a:p>
      </dsp:txBody>
      <dsp:txXfrm>
        <a:off x="864099" y="216022"/>
        <a:ext cx="7128785" cy="1777697"/>
      </dsp:txXfrm>
    </dsp:sp>
    <dsp:sp modelId="{594E3F03-9D40-4ABA-A6E9-E5AE01A45578}">
      <dsp:nvSpPr>
        <dsp:cNvPr id="0" name=""/>
        <dsp:cNvSpPr/>
      </dsp:nvSpPr>
      <dsp:spPr>
        <a:xfrm>
          <a:off x="594" y="2537496"/>
          <a:ext cx="2589413" cy="3439168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 Black" panose="020B0A04020102020204" pitchFamily="34" charset="0"/>
            </a:rPr>
            <a:t>способ организации процесса творческого мышления с помощью схем, построенных по определенным правилам.</a:t>
          </a:r>
          <a:endParaRPr lang="ru-RU" sz="2100" kern="1200" dirty="0">
            <a:latin typeface="Arial Black" panose="020B0A04020102020204" pitchFamily="34" charset="0"/>
          </a:endParaRPr>
        </a:p>
      </dsp:txBody>
      <dsp:txXfrm>
        <a:off x="594" y="2537496"/>
        <a:ext cx="2589413" cy="3439168"/>
      </dsp:txXfrm>
    </dsp:sp>
    <dsp:sp modelId="{5E4C5BB7-3CA5-49A1-919C-9B30B694525C}">
      <dsp:nvSpPr>
        <dsp:cNvPr id="0" name=""/>
        <dsp:cNvSpPr/>
      </dsp:nvSpPr>
      <dsp:spPr>
        <a:xfrm>
          <a:off x="3133785" y="2537496"/>
          <a:ext cx="2589413" cy="2446827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 Black" panose="020B0A04020102020204" pitchFamily="34" charset="0"/>
            </a:rPr>
            <a:t> способ изображения процесса общего системного мышления с помощью схем</a:t>
          </a:r>
          <a:endParaRPr lang="ru-RU" sz="2100" kern="1200" dirty="0">
            <a:latin typeface="Arial Black" panose="020B0A04020102020204" pitchFamily="34" charset="0"/>
          </a:endParaRPr>
        </a:p>
      </dsp:txBody>
      <dsp:txXfrm>
        <a:off x="3133785" y="2537496"/>
        <a:ext cx="2589413" cy="2446827"/>
      </dsp:txXfrm>
    </dsp:sp>
    <dsp:sp modelId="{186D16A6-9F37-4853-82A6-5BFA9215BA27}">
      <dsp:nvSpPr>
        <dsp:cNvPr id="0" name=""/>
        <dsp:cNvSpPr/>
      </dsp:nvSpPr>
      <dsp:spPr>
        <a:xfrm>
          <a:off x="6266975" y="2537496"/>
          <a:ext cx="2589413" cy="1726750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 Black" panose="020B0A04020102020204" pitchFamily="34" charset="0"/>
            </a:rPr>
            <a:t>это уникальная технология работы с информацией</a:t>
          </a:r>
        </a:p>
      </dsp:txBody>
      <dsp:txXfrm>
        <a:off x="6266975" y="2537496"/>
        <a:ext cx="2589413" cy="172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B58635-7452-4A08-9F05-D0537B99E488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621830-F059-46E3-A3DB-7ED6095A8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534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AF8BAC-D9AA-4FEB-ADB8-928D7B40656B}" type="slidenum">
              <a:rPr lang="ru-RU" altLang="ru-RU" smtClean="0">
                <a:latin typeface="Tw Cen MT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ru-RU" altLang="ru-RU" smtClean="0">
              <a:latin typeface="Tw Cen MT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A0E8-B776-4C32-8F21-D592EC2F85F5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04D24-1D87-4B40-8B59-74B7D4FCA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0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F2B1-CE43-4546-93BB-AFF67872FBEE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9D38-1A8A-4B08-A676-FF88EBFFB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42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E752-C49A-4168-89FE-711EF02AD8A9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95D7-CA27-45D3-BF66-8FC819F0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6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1076-9C25-42B3-84BB-D5A9081D24FD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D5AAD-B96D-4903-8A2C-7E73464CC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61E3-227A-4915-B498-CCA5B74A726E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E7FE-4DFE-4140-96FA-FC7F453FC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2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FE9F-F5CE-46B0-ACEE-BDA4A630ADE5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53A89-36F5-492B-B2D6-E8D40495E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2145-1A0C-4F67-9579-3E1DA253C88E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AFF5-E5C5-4AA2-AAD1-143360724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6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673C-37A0-4778-9A2F-7E19F41D6272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35BF-C679-4BD5-9E7D-ED7658E6A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6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FD9A-87CC-4413-9C76-2E4393043B18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2EBC-C5F6-40BC-A61E-CC787E61C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2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166A-B0B3-4C79-B069-C7BB5902307F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2763-DE6B-474D-B8D0-A2DC1E50B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7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32612-3BCF-4CD9-B5D4-297D6DE89AF3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D3CD-3FA5-4ED9-B954-73A198B4C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3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F4B80-F5A8-4CDF-B4C5-CCAAA1E74E72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F9E92-5011-49C8-A6D3-B82116534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1" r:id="rId2"/>
    <p:sldLayoutId id="2147483789" r:id="rId3"/>
    <p:sldLayoutId id="2147483782" r:id="rId4"/>
    <p:sldLayoutId id="2147483783" r:id="rId5"/>
    <p:sldLayoutId id="2147483784" r:id="rId6"/>
    <p:sldLayoutId id="2147483785" r:id="rId7"/>
    <p:sldLayoutId id="2147483790" r:id="rId8"/>
    <p:sldLayoutId id="2147483791" r:id="rId9"/>
    <p:sldLayoutId id="2147483786" r:id="rId10"/>
    <p:sldLayoutId id="21474837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3737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FE3737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8840"/>
            <a:ext cx="5004048" cy="290775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 Black" panose="020B0A04020102020204" pitchFamily="34" charset="0"/>
              </a:rPr>
              <a:t> </a:t>
            </a:r>
            <a:br>
              <a:rPr lang="ru-RU" sz="3200" dirty="0" smtClean="0">
                <a:latin typeface="Arial Black" panose="020B0A04020102020204" pitchFamily="34" charset="0"/>
              </a:rPr>
            </a:br>
            <a:r>
              <a:rPr lang="ru-RU" sz="3200" dirty="0" smtClean="0">
                <a:latin typeface="Arial Black" panose="020B0A04020102020204" pitchFamily="34" charset="0"/>
              </a:rPr>
              <a:t>Технология </a:t>
            </a:r>
            <a:r>
              <a:rPr lang="ru-RU" sz="3200" dirty="0">
                <a:latin typeface="Arial Black" panose="020B0A04020102020204" pitchFamily="34" charset="0"/>
              </a:rPr>
              <a:t>использования ментальных карт </a:t>
            </a:r>
            <a:r>
              <a:rPr lang="ru-RU" sz="3200" dirty="0" smtClean="0">
                <a:latin typeface="Arial Black" panose="020B0A04020102020204" pitchFamily="34" charset="0"/>
              </a:rPr>
              <a:t/>
            </a:r>
            <a:br>
              <a:rPr lang="ru-RU" sz="3200" dirty="0" smtClean="0">
                <a:latin typeface="Arial Black" panose="020B0A04020102020204" pitchFamily="34" charset="0"/>
              </a:rPr>
            </a:br>
            <a:r>
              <a:rPr lang="ru-RU" sz="3200" dirty="0" smtClean="0">
                <a:latin typeface="Arial Black" panose="020B0A04020102020204" pitchFamily="34" charset="0"/>
              </a:rPr>
              <a:t>в обучении истории и обществознанию</a:t>
            </a:r>
            <a:br>
              <a:rPr lang="ru-RU" sz="3200" dirty="0" smtClean="0">
                <a:latin typeface="Arial Black" panose="020B0A04020102020204" pitchFamily="34" charset="0"/>
              </a:rPr>
            </a:br>
            <a:r>
              <a:rPr lang="ru-RU" sz="3200" i="1" dirty="0">
                <a:latin typeface="Arial Black" panose="020B0A04020102020204" pitchFamily="34" charset="0"/>
              </a:rPr>
              <a:t>мастер-класс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8175" y="5013325"/>
            <a:ext cx="7119938" cy="1752600"/>
          </a:xfrm>
        </p:spPr>
        <p:txBody>
          <a:bodyPr rtlCol="0">
            <a:noAutofit/>
          </a:bodyPr>
          <a:lstStyle/>
          <a:p>
            <a:pPr algn="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altLang="ru-RU" sz="2000" b="1" i="1" dirty="0" smtClean="0">
                <a:solidFill>
                  <a:schemeClr val="tx1"/>
                </a:solidFill>
                <a:latin typeface="Arial Black" pitchFamily="34" charset="0"/>
              </a:rPr>
              <a:t>Елена Юрьевна Захарова</a:t>
            </a:r>
            <a:endParaRPr lang="ru-RU" altLang="ru-RU" sz="2000" dirty="0">
              <a:solidFill>
                <a:schemeClr val="tx1"/>
              </a:solidFill>
              <a:latin typeface="Arial Black" pitchFamily="34" charset="0"/>
            </a:endParaRPr>
          </a:p>
          <a:p>
            <a:pPr algn="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altLang="ru-RU" sz="1600" dirty="0">
                <a:solidFill>
                  <a:schemeClr val="tx1"/>
                </a:solidFill>
                <a:latin typeface="Arial Black" pitchFamily="34" charset="0"/>
              </a:rPr>
              <a:t>учитель высшей категории</a:t>
            </a:r>
          </a:p>
          <a:p>
            <a:pPr algn="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altLang="ru-RU" sz="1600" dirty="0">
                <a:solidFill>
                  <a:schemeClr val="tx1"/>
                </a:solidFill>
                <a:latin typeface="Arial Black" pitchFamily="34" charset="0"/>
              </a:rPr>
              <a:t>Почетный работник общего образования</a:t>
            </a:r>
          </a:p>
          <a:p>
            <a:pPr algn="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altLang="ru-RU" sz="1600" dirty="0">
                <a:solidFill>
                  <a:schemeClr val="tx1"/>
                </a:solidFill>
                <a:latin typeface="Arial Black" pitchFamily="34" charset="0"/>
              </a:rPr>
              <a:t>Ст. преподаватель  кафедры общественных и художественно-эстетических дисциплин </a:t>
            </a:r>
          </a:p>
          <a:p>
            <a:pPr algn="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altLang="ru-RU" sz="1600" dirty="0">
                <a:solidFill>
                  <a:schemeClr val="tx1"/>
                </a:solidFill>
                <a:latin typeface="Arial Black" pitchFamily="34" charset="0"/>
              </a:rPr>
              <a:t>ГБУ ДПО </a:t>
            </a:r>
            <a:r>
              <a:rPr lang="ru-RU" altLang="ru-RU" sz="1600" dirty="0" smtClean="0">
                <a:solidFill>
                  <a:schemeClr val="tx1"/>
                </a:solidFill>
                <a:latin typeface="Arial Black" pitchFamily="34" charset="0"/>
              </a:rPr>
              <a:t>ЧИППКРО,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Челябинск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rgbClr val="FFC000"/>
                </a:solidFill>
              </a:rPr>
              <a:t>Веб-сервисы по созданию ментальных </a:t>
            </a:r>
            <a:r>
              <a:rPr lang="ru-RU" dirty="0" smtClean="0">
                <a:solidFill>
                  <a:srgbClr val="FFC000"/>
                </a:solidFill>
              </a:rPr>
              <a:t>карт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761038"/>
          </a:xfrm>
        </p:spPr>
        <p:txBody>
          <a:bodyPr/>
          <a:lstStyle/>
          <a:p>
            <a:r>
              <a:rPr lang="en-US" altLang="ru-RU" sz="1800" b="1" u="sng" smtClean="0">
                <a:latin typeface="Times New Roman" pitchFamily="18" charset="0"/>
                <a:cs typeface="Times New Roman" pitchFamily="18" charset="0"/>
              </a:rPr>
              <a:t>Mindomo</a:t>
            </a:r>
            <a:r>
              <a:rPr lang="en-US" altLang="ru-RU" sz="1800" u="sng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 программное обеспечение создания диаграмм связей с помощью Интернета. До 3-х карт в бесплатном режиме.</a:t>
            </a:r>
          </a:p>
          <a:p>
            <a:r>
              <a:rPr lang="ru-RU" altLang="ru-RU" sz="18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MAPMYself</a:t>
            </a:r>
            <a:r>
              <a:rPr lang="en-US" alt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также известный как Mapul — интернет-сервис для создания красивых диаграмм связей, нарисованных от руки, построенный на SilverLight. До 2-х карт в бесплатном режиме.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1800" b="1" u="sng" smtClean="0">
                <a:latin typeface="Times New Roman" pitchFamily="18" charset="0"/>
                <a:cs typeface="Times New Roman" pitchFamily="18" charset="0"/>
              </a:rPr>
              <a:t>MindMeister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Веб 2.0 приложение для построения диаграмм связей, поддерживает экспорт в pdf, FreeMind (.mm), MindManager 6 (.mmap), а также в документ .rtf или в виде изображения (.jpg, .gif, .png). До 3-х карт в бесплатном режиме.</a:t>
            </a:r>
          </a:p>
          <a:p>
            <a:r>
              <a:rPr lang="ru-RU" altLang="ru-RU" sz="1800" b="1" u="sng" smtClean="0">
                <a:latin typeface="Times New Roman" pitchFamily="18" charset="0"/>
                <a:cs typeface="Times New Roman" pitchFamily="18" charset="0"/>
              </a:rPr>
              <a:t>Mind42</a:t>
            </a: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 простой бесплатный, без особых излишеств, но очень аккуратно сделанный сервис, при помощи которого пользователь может создавать диаграммы связей.</a:t>
            </a:r>
          </a:p>
          <a:p>
            <a:r>
              <a:rPr lang="ru-RU" altLang="ru-RU" sz="1800" b="1" u="sng" smtClean="0">
                <a:latin typeface="Times New Roman" pitchFamily="18" charset="0"/>
                <a:cs typeface="Times New Roman" pitchFamily="18" charset="0"/>
              </a:rPr>
              <a:t>Bubbl.us</a:t>
            </a: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 интернет-сервис совместного создания диаграмм связей. Бесплатно можно создать до 3-х диаграмм, и это единственное ограничение.</a:t>
            </a:r>
          </a:p>
          <a:p>
            <a:r>
              <a:rPr lang="en-US" altLang="ru-RU" sz="18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SpiderScribe</a:t>
            </a:r>
            <a:r>
              <a:rPr lang="en-US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 бесплатный сервис (Adobe Flash).В узлах карты могут содержаться: простой текст, картинка (jpg, png), дата (календарь), карта (GoogleMap), или прикреплён файл. Экспорт в jpg и png. Поддерживается совместная работа над картой. Интерфейс английский, с поддержкой кириллицы проблем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rgbClr val="FFC000"/>
                </a:solidFill>
              </a:rPr>
              <a:t>Веб-сервисы по созданию ментальных </a:t>
            </a:r>
            <a:r>
              <a:rPr lang="ru-RU" dirty="0" smtClean="0">
                <a:solidFill>
                  <a:srgbClr val="FFC000"/>
                </a:solidFill>
              </a:rPr>
              <a:t>карт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07950" y="908050"/>
            <a:ext cx="8856663" cy="5761038"/>
          </a:xfrm>
        </p:spPr>
        <p:txBody>
          <a:bodyPr/>
          <a:lstStyle/>
          <a:p>
            <a:r>
              <a:rPr lang="en-US" altLang="ru-RU" sz="1800" b="1" u="sng" smtClean="0">
                <a:latin typeface="Times New Roman" pitchFamily="18" charset="0"/>
                <a:cs typeface="Times New Roman" pitchFamily="18" charset="0"/>
              </a:rPr>
              <a:t>Mindomo</a:t>
            </a:r>
            <a:r>
              <a:rPr lang="en-US" altLang="ru-RU" sz="1800" u="sng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 программное обеспечение создания диаграмм связей с помощью Интернета. До 3-х карт в бесплатном режиме.</a:t>
            </a:r>
          </a:p>
          <a:p>
            <a:r>
              <a:rPr lang="ru-RU" altLang="ru-RU" sz="18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MAPMYself</a:t>
            </a:r>
            <a:r>
              <a:rPr lang="en-US" altLang="ru-RU" sz="18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также известный как Mapul — интернет-сервис для создания красивых диаграмм связей, нарисованных от руки, построенный на SilverLight. До 2-х карт в бесплатном режиме.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1800" b="1" u="sng" smtClean="0">
                <a:latin typeface="Times New Roman" pitchFamily="18" charset="0"/>
                <a:cs typeface="Times New Roman" pitchFamily="18" charset="0"/>
              </a:rPr>
              <a:t>MindMeister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Веб 2.0 приложение для построения диаграмм связей, поддерживает экспорт в pdf, FreeMind (.mm), MindManager 6 (.mmap), а также в документ .rtf или в виде изображения (.jpg, .gif, .png). До 3-х карт в бесплатном режиме.</a:t>
            </a:r>
          </a:p>
          <a:p>
            <a:r>
              <a:rPr lang="ru-RU" altLang="ru-RU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Mind42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— простой бесплатный, без особых излишеств, но очень аккуратно сделанный сервис, при помощи которого пользователь может создавать диаграммы связей.</a:t>
            </a:r>
          </a:p>
          <a:p>
            <a:r>
              <a:rPr lang="ru-RU" altLang="ru-RU" sz="1800" b="1" u="sng" smtClean="0">
                <a:latin typeface="Times New Roman" pitchFamily="18" charset="0"/>
                <a:cs typeface="Times New Roman" pitchFamily="18" charset="0"/>
              </a:rPr>
              <a:t>Bubbl.us</a:t>
            </a: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 интернет-сервис совместного создания диаграмм связей. Бесплатно можно создать до 3-х диаграмм, и это единственное ограничение.</a:t>
            </a:r>
          </a:p>
          <a:p>
            <a:r>
              <a:rPr lang="en-US" altLang="ru-RU" sz="18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SpiderScribe</a:t>
            </a:r>
            <a:r>
              <a:rPr lang="en-US" alt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— бесплатный сервис (Adobe Flash).В узлах карты могут содержаться: простой текст, картинка (jpg, png), дата (календарь), карта (GoogleMap), или прикреплён файл. Экспорт в jpg и png. Поддерживается совместная работа над картой. Интерфейс английский, с поддержкой кириллицы проблем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7412" name="Picture 2" descr="C:\Users\zaharova_eu\Desktop\Безымянный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00" y="260350"/>
            <a:ext cx="8977313" cy="619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8436" name="Picture 2" descr="C:\Users\zaharova_eu\Desktop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552450"/>
            <a:ext cx="8569325" cy="592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9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9460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9461" name="Picture 2" descr="C:\Documents and Settings\Admin\Мои документы\Мои рисунки\Безымянный 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939800"/>
            <a:ext cx="8964613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Ментальная карта на сервисе </a:t>
            </a:r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Mind42.com</a:t>
            </a:r>
            <a:r>
              <a:rPr lang="ru-RU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endParaRPr lang="ru-RU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0483" name="Группа 3"/>
          <p:cNvGrpSpPr>
            <a:grpSpLocks/>
          </p:cNvGrpSpPr>
          <p:nvPr/>
        </p:nvGrpSpPr>
        <p:grpSpPr bwMode="auto">
          <a:xfrm>
            <a:off x="573088" y="1392238"/>
            <a:ext cx="5851525" cy="5149850"/>
            <a:chOff x="1292636" y="1741356"/>
            <a:chExt cx="5343040" cy="440860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292636" y="1741356"/>
              <a:ext cx="2050826" cy="205082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1948213" y="3974948"/>
              <a:ext cx="2050826" cy="2151213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олилиния 5"/>
            <p:cNvSpPr/>
            <p:nvPr/>
          </p:nvSpPr>
          <p:spPr>
            <a:xfrm rot="16200000">
              <a:off x="482527" y="4895018"/>
              <a:ext cx="2050735" cy="410223"/>
            </a:xfrm>
            <a:custGeom>
              <a:avLst/>
              <a:gdLst>
                <a:gd name="connsiteX0" fmla="*/ 0 w 2050826"/>
                <a:gd name="connsiteY0" fmla="*/ 0 h 410165"/>
                <a:gd name="connsiteX1" fmla="*/ 2050826 w 2050826"/>
                <a:gd name="connsiteY1" fmla="*/ 0 h 410165"/>
                <a:gd name="connsiteX2" fmla="*/ 2050826 w 2050826"/>
                <a:gd name="connsiteY2" fmla="*/ 410165 h 410165"/>
                <a:gd name="connsiteX3" fmla="*/ 0 w 2050826"/>
                <a:gd name="connsiteY3" fmla="*/ 410165 h 410165"/>
                <a:gd name="connsiteX4" fmla="*/ 0 w 2050826"/>
                <a:gd name="connsiteY4" fmla="*/ 0 h 41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826" h="410165">
                  <a:moveTo>
                    <a:pt x="0" y="0"/>
                  </a:moveTo>
                  <a:lnTo>
                    <a:pt x="2050826" y="0"/>
                  </a:lnTo>
                  <a:lnTo>
                    <a:pt x="2050826" y="410165"/>
                  </a:lnTo>
                  <a:lnTo>
                    <a:pt x="0" y="4101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6509" tIns="16509" rIns="16510" bIns="16510" spcCol="1270" anchor="b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873284" y="1751624"/>
              <a:ext cx="2050826" cy="2045765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 7"/>
            <p:cNvSpPr/>
            <p:nvPr/>
          </p:nvSpPr>
          <p:spPr>
            <a:xfrm rot="16200000">
              <a:off x="2943862" y="4895018"/>
              <a:ext cx="2050735" cy="410223"/>
            </a:xfrm>
            <a:custGeom>
              <a:avLst/>
              <a:gdLst>
                <a:gd name="connsiteX0" fmla="*/ 0 w 2050826"/>
                <a:gd name="connsiteY0" fmla="*/ 0 h 410165"/>
                <a:gd name="connsiteX1" fmla="*/ 2050826 w 2050826"/>
                <a:gd name="connsiteY1" fmla="*/ 0 h 410165"/>
                <a:gd name="connsiteX2" fmla="*/ 2050826 w 2050826"/>
                <a:gd name="connsiteY2" fmla="*/ 410165 h 410165"/>
                <a:gd name="connsiteX3" fmla="*/ 0 w 2050826"/>
                <a:gd name="connsiteY3" fmla="*/ 410165 h 410165"/>
                <a:gd name="connsiteX4" fmla="*/ 0 w 2050826"/>
                <a:gd name="connsiteY4" fmla="*/ 0 h 41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826" h="410165">
                  <a:moveTo>
                    <a:pt x="0" y="0"/>
                  </a:moveTo>
                  <a:lnTo>
                    <a:pt x="2050826" y="0"/>
                  </a:lnTo>
                  <a:lnTo>
                    <a:pt x="2050826" y="410165"/>
                  </a:lnTo>
                  <a:lnTo>
                    <a:pt x="0" y="4101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6509" tIns="16509" rIns="16510" bIns="16510" spcCol="1270" anchor="b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2943862" y="2567048"/>
              <a:ext cx="2050734" cy="410223"/>
            </a:xfrm>
            <a:custGeom>
              <a:avLst/>
              <a:gdLst>
                <a:gd name="connsiteX0" fmla="*/ 0 w 2050826"/>
                <a:gd name="connsiteY0" fmla="*/ 0 h 410165"/>
                <a:gd name="connsiteX1" fmla="*/ 2050826 w 2050826"/>
                <a:gd name="connsiteY1" fmla="*/ 0 h 410165"/>
                <a:gd name="connsiteX2" fmla="*/ 2050826 w 2050826"/>
                <a:gd name="connsiteY2" fmla="*/ 410165 h 410165"/>
                <a:gd name="connsiteX3" fmla="*/ 0 w 2050826"/>
                <a:gd name="connsiteY3" fmla="*/ 410165 h 410165"/>
                <a:gd name="connsiteX4" fmla="*/ 0 w 2050826"/>
                <a:gd name="connsiteY4" fmla="*/ 0 h 41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826" h="410165">
                  <a:moveTo>
                    <a:pt x="0" y="0"/>
                  </a:moveTo>
                  <a:lnTo>
                    <a:pt x="2050826" y="0"/>
                  </a:lnTo>
                  <a:lnTo>
                    <a:pt x="2050826" y="410165"/>
                  </a:lnTo>
                  <a:lnTo>
                    <a:pt x="0" y="4101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6509" tIns="16509" rIns="16510" bIns="16510" spcCol="1270" anchor="b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380056" y="3998746"/>
              <a:ext cx="2050826" cy="2151214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 rot="16200000">
              <a:off x="5405197" y="2567048"/>
              <a:ext cx="2050734" cy="410223"/>
            </a:xfrm>
            <a:custGeom>
              <a:avLst/>
              <a:gdLst>
                <a:gd name="connsiteX0" fmla="*/ 0 w 2050826"/>
                <a:gd name="connsiteY0" fmla="*/ 0 h 410165"/>
                <a:gd name="connsiteX1" fmla="*/ 2050826 w 2050826"/>
                <a:gd name="connsiteY1" fmla="*/ 0 h 410165"/>
                <a:gd name="connsiteX2" fmla="*/ 2050826 w 2050826"/>
                <a:gd name="connsiteY2" fmla="*/ 410165 h 410165"/>
                <a:gd name="connsiteX3" fmla="*/ 0 w 2050826"/>
                <a:gd name="connsiteY3" fmla="*/ 410165 h 410165"/>
                <a:gd name="connsiteX4" fmla="*/ 0 w 2050826"/>
                <a:gd name="connsiteY4" fmla="*/ 0 h 41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826" h="410165">
                  <a:moveTo>
                    <a:pt x="0" y="0"/>
                  </a:moveTo>
                  <a:lnTo>
                    <a:pt x="2050826" y="0"/>
                  </a:lnTo>
                  <a:lnTo>
                    <a:pt x="2050826" y="410165"/>
                  </a:lnTo>
                  <a:lnTo>
                    <a:pt x="0" y="4101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6509" tIns="16509" rIns="16510" bIns="16510" spcCol="1270" anchor="b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3088" y="1916113"/>
            <a:ext cx="21986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Неограниченное число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ветвей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90638" y="4264025"/>
            <a:ext cx="22463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каждом звене  ветви  включение  иллюстрации, текстового документа, ссылки на сайт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98838" y="2103438"/>
            <a:ext cx="2246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Неограниченное сворачивание ветвей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76688" y="4437063"/>
            <a:ext cx="2193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Экспорт карты в форматы </a:t>
            </a:r>
            <a:r>
              <a:rPr lang="en-US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PDF, JPEG </a:t>
            </a: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т.д. в полном объеме  </a:t>
            </a:r>
            <a:r>
              <a:rPr lang="ru-RU" alt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6424185" y="4059425"/>
            <a:ext cx="2352020" cy="2512759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73825" y="4679950"/>
            <a:ext cx="2252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Распечатка  в формате А4,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А3 (по частям)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000" dirty="0" smtClean="0">
                <a:solidFill>
                  <a:srgbClr val="FFC000"/>
                </a:solidFill>
              </a:rPr>
              <a:t>Вспомните первое  значение термина  «ментальная карта»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165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4400" smtClean="0">
                <a:solidFill>
                  <a:srgbClr val="FF0000"/>
                </a:solidFill>
                <a:latin typeface="Arial Black" pitchFamily="34" charset="0"/>
              </a:rPr>
              <a:t>Способ организации процесса творческого мышления с помощью схем, построенных по определенным правилам</a:t>
            </a:r>
          </a:p>
          <a:p>
            <a:pPr marL="0" indent="0"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Основа ментальной карты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по истории 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Великой российской революции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1986" name="Picture 2" descr="C:\Documents and Settings\Admin\Рабочий стол\Безымянный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8539163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404664"/>
            <a:ext cx="8929146" cy="129614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Основа ментальной карты </a:t>
            </a:r>
            <a:b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по истории </a:t>
            </a:r>
            <a:b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Великой Отечественной войны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2531" name="Picture 2" descr="C:\Users\zaharova_eu\Desktop\Безымянный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2349500"/>
            <a:ext cx="905033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179512" y="116632"/>
          <a:ext cx="885698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4090466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Определите,  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как первый аспект понятия «ментальная карта» может повлиять на повышение качества исторического образования в основной школе.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4437063"/>
            <a:ext cx="8569325" cy="2087562"/>
          </a:xfrm>
        </p:spPr>
        <p:txBody>
          <a:bodyPr/>
          <a:lstStyle/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Усвоение алгоритмов анализа исторических событий и применение их на практике</a:t>
            </a:r>
          </a:p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Выделение  содержательных блоков (структурирование информации на макроуровне) в сложных исторических процессах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000" dirty="0" smtClean="0">
                <a:solidFill>
                  <a:srgbClr val="FFC000"/>
                </a:solidFill>
              </a:rPr>
              <a:t>Вспомните второе  значение термина  «ментальная карта»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1" name="Объект 2"/>
          <p:cNvSpPr>
            <a:spLocks noGrp="1"/>
          </p:cNvSpPr>
          <p:nvPr>
            <p:ph sz="half" idx="1"/>
          </p:nvPr>
        </p:nvSpPr>
        <p:spPr>
          <a:xfrm>
            <a:off x="250825" y="260350"/>
            <a:ext cx="8497888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4400" smtClean="0">
                <a:solidFill>
                  <a:srgbClr val="FF0000"/>
                </a:solidFill>
                <a:latin typeface="Arial Black" pitchFamily="34" charset="0"/>
              </a:rPr>
              <a:t>Способ изображения процесса общего системного мышления с помощью схем</a:t>
            </a:r>
          </a:p>
          <a:p>
            <a:pPr marL="0" indent="0"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0825" y="4868863"/>
            <a:ext cx="8642350" cy="1584325"/>
          </a:xfrm>
        </p:spPr>
        <p:txBody>
          <a:bodyPr/>
          <a:lstStyle/>
          <a:p>
            <a:pPr marL="0" indent="0" algn="r">
              <a:buFont typeface="Arial" charset="0"/>
              <a:buNone/>
            </a:pPr>
            <a:endParaRPr lang="ru-RU" altLang="ru-RU" sz="3600" smtClean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79296" cy="322637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Определите,  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как второй аспект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понятия «ментальная карта»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может повлиять на повышение качества исторического образования в основной школе.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323850" y="3789363"/>
            <a:ext cx="8496300" cy="2735262"/>
          </a:xfrm>
        </p:spPr>
        <p:txBody>
          <a:bodyPr/>
          <a:lstStyle/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Визуализация информации  и развитие долгосрочной памяти</a:t>
            </a:r>
          </a:p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Повышение объема запоминаемой информации</a:t>
            </a:r>
          </a:p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Улучшение процесса припоминания</a:t>
            </a:r>
          </a:p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Анализ информации на микроуровне</a:t>
            </a:r>
          </a:p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Аргументирование главных положений</a:t>
            </a:r>
          </a:p>
          <a:p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000" dirty="0" smtClean="0">
                <a:solidFill>
                  <a:srgbClr val="FFC000"/>
                </a:solidFill>
              </a:rPr>
              <a:t>Вспомните третье  значение термина  «ментальная карта»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sz="half" idx="1"/>
          </p:nvPr>
        </p:nvSpPr>
        <p:spPr>
          <a:xfrm>
            <a:off x="179388" y="188913"/>
            <a:ext cx="8856662" cy="15113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4300" smtClean="0">
                <a:solidFill>
                  <a:srgbClr val="FF0000"/>
                </a:solidFill>
                <a:latin typeface="Arial Black" pitchFamily="34" charset="0"/>
              </a:rPr>
              <a:t>Это уникальная технология работы с информацией</a:t>
            </a:r>
            <a:endParaRPr lang="ru-RU" altLang="ru-RU" sz="4300" smtClean="0">
              <a:solidFill>
                <a:srgbClr val="FF0000"/>
              </a:solidFill>
            </a:endParaRPr>
          </a:p>
        </p:txBody>
      </p:sp>
      <p:sp>
        <p:nvSpPr>
          <p:cNvPr id="30723" name="Объект 3"/>
          <p:cNvSpPr>
            <a:spLocks noGrp="1"/>
          </p:cNvSpPr>
          <p:nvPr>
            <p:ph sz="half" idx="2"/>
          </p:nvPr>
        </p:nvSpPr>
        <p:spPr>
          <a:xfrm>
            <a:off x="250825" y="1844675"/>
            <a:ext cx="8713788" cy="42814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2902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Определите,  </a:t>
            </a:r>
            <a:b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как третий аспект 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понятия «ментальная карта» 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может повлиять на повышение качества исторического образования в основной школе</a:t>
            </a:r>
            <a:endParaRPr lang="ru-RU" sz="2800" dirty="0"/>
          </a:p>
        </p:txBody>
      </p:sp>
      <p:sp>
        <p:nvSpPr>
          <p:cNvPr id="31747" name="Объект 2"/>
          <p:cNvSpPr>
            <a:spLocks noGrp="1"/>
          </p:cNvSpPr>
          <p:nvPr>
            <p:ph sz="half" idx="1"/>
          </p:nvPr>
        </p:nvSpPr>
        <p:spPr>
          <a:xfrm>
            <a:off x="287338" y="2492375"/>
            <a:ext cx="8856662" cy="4221163"/>
          </a:xfrm>
        </p:spPr>
        <p:txBody>
          <a:bodyPr/>
          <a:lstStyle/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Формирование УУД</a:t>
            </a:r>
          </a:p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Развернутый конспект темы</a:t>
            </a:r>
          </a:p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Одновременная работа со схемами и различными историческим источниками (карты, плакаты, фотографии, карикатуры, документы, научно-популярные тексты)</a:t>
            </a:r>
          </a:p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Закрепление материала (заполнение таблиц, выполнение заданий повышенной трудности)</a:t>
            </a:r>
          </a:p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Творческие разноуровневые домашние задания</a:t>
            </a:r>
          </a:p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Подготовка к ОГЭ и ЕГЭ</a:t>
            </a:r>
          </a:p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Развитие педагогического творчества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80696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7200" smtClean="0"/>
              <a:t>2018 </a:t>
            </a:r>
            <a:endParaRPr lang="ru-RU" sz="7200"/>
          </a:p>
        </p:txBody>
      </p:sp>
      <p:sp>
        <p:nvSpPr>
          <p:cNvPr id="32771" name="Текст 6"/>
          <p:cNvSpPr>
            <a:spLocks noGrp="1"/>
          </p:cNvSpPr>
          <p:nvPr>
            <p:ph type="body" sz="half" idx="2"/>
          </p:nvPr>
        </p:nvSpPr>
        <p:spPr>
          <a:xfrm>
            <a:off x="152400" y="2636838"/>
            <a:ext cx="2474913" cy="2087562"/>
          </a:xfrm>
        </p:spPr>
        <p:txBody>
          <a:bodyPr/>
          <a:lstStyle/>
          <a:p>
            <a:pPr algn="ctr"/>
            <a:r>
              <a:rPr lang="ru-RU" altLang="ru-RU" sz="2800" smtClean="0"/>
              <a:t>ГОД </a:t>
            </a:r>
          </a:p>
          <a:p>
            <a:pPr algn="ctr"/>
            <a:r>
              <a:rPr lang="ru-RU" altLang="ru-RU" sz="2400" smtClean="0"/>
              <a:t>ДОБРОВОЛЬЦА</a:t>
            </a:r>
            <a:r>
              <a:rPr lang="ru-RU" altLang="ru-RU" sz="2800" smtClean="0"/>
              <a:t> (ВОЛОНТЕРА) </a:t>
            </a:r>
          </a:p>
          <a:p>
            <a:pPr algn="ctr"/>
            <a:r>
              <a:rPr lang="ru-RU" altLang="ru-RU" sz="2800" smtClean="0"/>
              <a:t>В РОССИИ</a:t>
            </a:r>
          </a:p>
        </p:txBody>
      </p:sp>
      <p:pic>
        <p:nvPicPr>
          <p:cNvPr id="32772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87638" y="1125538"/>
            <a:ext cx="6276975" cy="417512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00B0F0"/>
                </a:solidFill>
                <a:latin typeface="Arial Black" pitchFamily="34" charset="0"/>
              </a:rPr>
              <a:t>Завершите составление ментальной карты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или </a:t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создайте собственную!!!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33795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550" y="1484313"/>
            <a:ext cx="7272338" cy="51419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47663" y="4724400"/>
            <a:ext cx="5349875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latin typeface="Arial Black" panose="020B0A04020102020204" pitchFamily="34" charset="0"/>
              </a:rPr>
              <a:t>Тони </a:t>
            </a:r>
            <a:r>
              <a:rPr lang="ru-RU" sz="2000" b="1" dirty="0" err="1" smtClean="0">
                <a:latin typeface="Arial Black" panose="020B0A04020102020204" pitchFamily="34" charset="0"/>
              </a:rPr>
              <a:t>Бьюзен</a:t>
            </a:r>
            <a:r>
              <a:rPr lang="ru-RU" sz="2000" b="1" dirty="0" smtClean="0">
                <a:latin typeface="Arial Black" panose="020B0A04020102020204" pitchFamily="34" charset="0"/>
              </a:rPr>
              <a:t>,</a:t>
            </a:r>
            <a:r>
              <a:rPr lang="ru-RU" sz="2000" dirty="0" smtClean="0">
                <a:latin typeface="Arial Black" panose="020B0A04020102020204" pitchFamily="34" charset="0"/>
              </a:rPr>
              <a:t> психолог, </a:t>
            </a:r>
            <a:r>
              <a:rPr lang="ru-RU" sz="2000" dirty="0">
                <a:latin typeface="Arial Black" panose="020B0A04020102020204" pitchFamily="34" charset="0"/>
              </a:rPr>
              <a:t>автор методики запоминания, творчества и организации </a:t>
            </a:r>
            <a:r>
              <a:rPr lang="ru-RU" sz="2000" dirty="0" smtClean="0">
                <a:latin typeface="Arial Black" panose="020B0A04020102020204" pitchFamily="34" charset="0"/>
              </a:rPr>
              <a:t>мышления, Великобритания </a:t>
            </a:r>
            <a:endParaRPr lang="ru-RU" sz="2000" dirty="0">
              <a:latin typeface="Arial Black" panose="020B0A04020102020204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dirty="0"/>
          </a:p>
        </p:txBody>
      </p:sp>
      <p:pic>
        <p:nvPicPr>
          <p:cNvPr id="8196" name="Picture 2" descr="C:\Users\zaharova_eu\Desktop\tony-buzan-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88938"/>
            <a:ext cx="30956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8198" name="Picture 8" descr="https://www.bookvoed.ru/files/1836/32/94/77/2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6100" y="168275"/>
            <a:ext cx="268287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https://enotbook.com.ua/files/originals/106527_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2403475"/>
            <a:ext cx="2608262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9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9220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9221" name="Picture 4" descr="http://www.parentingwithouttears.com/custom/MIND%20MAP%20About%20Tony%20300%20dp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2188" y="260350"/>
            <a:ext cx="43418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" descr="https://xn--80ahc0abogjs.com/files/uch_group39/uch_pgroup63/uch_uch1133/image/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7400" y="3644900"/>
            <a:ext cx="4113213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Рисунок 9" descr="doing-things-differentl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448945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FFC000"/>
                </a:solidFill>
              </a:rPr>
              <a:t>Области </a:t>
            </a:r>
            <a:r>
              <a:rPr lang="ru-RU" dirty="0" smtClean="0">
                <a:solidFill>
                  <a:srgbClr val="FFC000"/>
                </a:solidFill>
              </a:rPr>
              <a:t>применения ментальных карт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395288" y="1052513"/>
          <a:ext cx="8497887" cy="526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637"/>
                <a:gridCol w="5916250"/>
              </a:tblGrid>
              <a:tr h="4253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Область 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Характер применения</a:t>
                      </a:r>
                      <a:endParaRPr lang="ru-RU" sz="2000" dirty="0"/>
                    </a:p>
                  </a:txBody>
                  <a:tcPr marL="91450" marR="91450"/>
                </a:tc>
              </a:tr>
              <a:tr h="140680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Обучение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создание ясных и понятных конспектов лекций; максимальная отдача от прочтения книг/учебников; написание рефератов, курсовых проектов, дипломов.</a:t>
                      </a:r>
                    </a:p>
                  </a:txBody>
                  <a:tcPr marL="91450" marR="91450"/>
                </a:tc>
              </a:tr>
              <a:tr h="42531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Запоминание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подготовка к экзаменам; запоминание информации</a:t>
                      </a:r>
                      <a:endParaRPr lang="ru-RU" sz="2000" dirty="0"/>
                    </a:p>
                  </a:txBody>
                  <a:tcPr marL="91450" marR="91450"/>
                </a:tc>
              </a:tr>
              <a:tr h="75247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Презентации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 за меньшее время даете больше информации, при этом вас лучше понимают и запоминают</a:t>
                      </a:r>
                      <a:endParaRPr lang="ru-RU" sz="2000" dirty="0"/>
                    </a:p>
                  </a:txBody>
                  <a:tcPr marL="91450" marR="91450"/>
                </a:tc>
              </a:tr>
              <a:tr h="75247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Планирование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управление временем: план на день, неделю, месяц, год… разработка сложных проектов</a:t>
                      </a:r>
                      <a:endParaRPr lang="ru-RU" sz="2000" dirty="0"/>
                    </a:p>
                  </a:txBody>
                  <a:tcPr marL="91450" marR="91450"/>
                </a:tc>
              </a:tr>
              <a:tr h="75247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Мозговой штурм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генерация новых идей, творчество; коллективное решение сложных задач</a:t>
                      </a:r>
                      <a:endParaRPr lang="ru-RU" sz="2000" dirty="0"/>
                    </a:p>
                  </a:txBody>
                  <a:tcPr marL="91450" marR="91450"/>
                </a:tc>
              </a:tr>
              <a:tr h="75247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Принятие решений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четкое видение всех «за» и «против»; более взвешенное и продуманное решение</a:t>
                      </a:r>
                      <a:endParaRPr lang="ru-RU" sz="2000" dirty="0"/>
                    </a:p>
                  </a:txBody>
                  <a:tcPr marL="91450" marR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67" name="Объект 3"/>
          <p:cNvSpPr>
            <a:spLocks noGrp="1"/>
          </p:cNvSpPr>
          <p:nvPr>
            <p:ph sz="half" idx="2"/>
          </p:nvPr>
        </p:nvSpPr>
        <p:spPr>
          <a:xfrm>
            <a:off x="4284663" y="5013325"/>
            <a:ext cx="4859337" cy="1662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mtClean="0"/>
              <a:t> </a:t>
            </a:r>
            <a:r>
              <a:rPr lang="ru-RU" altLang="ru-RU" sz="2200" b="1" smtClean="0">
                <a:latin typeface="Times New Roman" pitchFamily="18" charset="0"/>
                <a:cs typeface="Times New Roman" pitchFamily="18" charset="0"/>
              </a:rPr>
              <a:t>Шеченко С.Д. Школьный урок [Текст] : как научить каждого / С. Д. Шевченко. - Москва : Просвещение, 1991. - 175 с. </a:t>
            </a:r>
          </a:p>
        </p:txBody>
      </p:sp>
      <p:pic>
        <p:nvPicPr>
          <p:cNvPr id="11268" name="Picture 3" descr="C:\Users\zaharova_eu\Desktop\IMG_67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5" y="260350"/>
            <a:ext cx="2687638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Объект 5"/>
          <p:cNvSpPr txBox="1">
            <a:spLocks/>
          </p:cNvSpPr>
          <p:nvPr/>
        </p:nvSpPr>
        <p:spPr bwMode="auto">
          <a:xfrm>
            <a:off x="127000" y="4438650"/>
            <a:ext cx="40322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E3737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C956E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DA9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Arial Black" pitchFamily="34" charset="0"/>
              </a:rPr>
              <a:t>Виктор Федорович Шаталов, учитель физики, СССР – Украина </a:t>
            </a:r>
          </a:p>
        </p:txBody>
      </p:sp>
      <p:pic>
        <p:nvPicPr>
          <p:cNvPr id="11270" name="Picture 2" descr="C:\Users\zaharova_eu\Desktop\Безымянный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3" y="620713"/>
            <a:ext cx="4741862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268413"/>
            <a:ext cx="4935538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https://www.wikireading.ru/img/355143_1_Autogen_eBook_id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9225" y="549275"/>
            <a:ext cx="3709988" cy="5594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9361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800" dirty="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Основные требования, </a:t>
            </a:r>
            <a:r>
              <a:rPr lang="ru-RU" altLang="ru-RU" sz="2800" dirty="0" smtClean="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которым </a:t>
            </a:r>
            <a:r>
              <a:rPr lang="ru-RU" altLang="ru-RU" sz="2800" dirty="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должны отвечать </a:t>
            </a:r>
            <a:r>
              <a:rPr lang="ru-RU" altLang="ru-RU" sz="2800" dirty="0" smtClean="0">
                <a:solidFill>
                  <a:srgbClr val="FFC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FFC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</p:nvPr>
        </p:nvGraphicFramePr>
        <p:xfrm>
          <a:off x="250825" y="1484313"/>
          <a:ext cx="8713788" cy="458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754"/>
                <a:gridCol w="5041034"/>
              </a:tblGrid>
              <a:tr h="370891">
                <a:tc>
                  <a:txBody>
                    <a:bodyPr/>
                    <a:lstStyle/>
                    <a:p>
                      <a:r>
                        <a:rPr lang="ru-RU" altLang="ru-RU" sz="1800" dirty="0" smtClean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Опорные  сигналы</a:t>
                      </a:r>
                      <a:endParaRPr lang="ru-RU" sz="1800" dirty="0">
                        <a:solidFill>
                          <a:srgbClr val="FFC000"/>
                        </a:solidFill>
                      </a:endParaRPr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Ментальные карты </a:t>
                      </a:r>
                      <a:endParaRPr lang="ru-RU" sz="1800" dirty="0">
                        <a:solidFill>
                          <a:srgbClr val="FFC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91449" marR="91449" marT="45726" marB="45726"/>
                </a:tc>
              </a:tr>
              <a:tr h="640169">
                <a:tc>
                  <a:txBody>
                    <a:bodyPr/>
                    <a:lstStyle/>
                    <a:p>
                      <a:r>
                        <a:rPr lang="ru-RU" altLang="ru-RU" sz="1800" b="1" dirty="0" smtClean="0"/>
                        <a:t>Лаконичность</a:t>
                      </a:r>
                      <a:endParaRPr lang="ru-RU" sz="1800" dirty="0"/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На каждой линии-ветви</a:t>
                      </a:r>
                      <a:r>
                        <a:rPr lang="ru-RU" sz="1800" b="1" baseline="0" dirty="0" smtClean="0"/>
                        <a:t> пишется ключевое слово (словосочетание)</a:t>
                      </a:r>
                      <a:endParaRPr lang="ru-RU" sz="1800" b="1" dirty="0" smtClean="0"/>
                    </a:p>
                  </a:txBody>
                  <a:tcPr marL="91449" marR="91449" marT="45726" marB="45726"/>
                </a:tc>
              </a:tr>
              <a:tr h="640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/>
                        <a:t>Структурность</a:t>
                      </a:r>
                      <a:endParaRPr lang="ru-RU" altLang="ru-RU" sz="1800" dirty="0" smtClean="0"/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Основная идея (объект изучения) располагается в центре</a:t>
                      </a:r>
                      <a:endParaRPr lang="ru-RU" sz="1800" b="1" dirty="0"/>
                    </a:p>
                  </a:txBody>
                  <a:tcPr marL="91449" marR="91449" marT="45726" marB="45726"/>
                </a:tc>
              </a:tr>
              <a:tr h="640169">
                <a:tc>
                  <a:txBody>
                    <a:bodyPr/>
                    <a:lstStyle/>
                    <a:p>
                      <a:r>
                        <a:rPr lang="ru-RU" altLang="ru-RU" sz="1800" b="1" dirty="0" smtClean="0"/>
                        <a:t>Наличие смысловых акцентов</a:t>
                      </a:r>
                      <a:endParaRPr lang="ru-RU" sz="1800" dirty="0"/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Разросшиеся ветви можно заключить в контур, чтобы не смешивались с соседними ветвями</a:t>
                      </a:r>
                      <a:endParaRPr lang="ru-RU" sz="1800" b="1" dirty="0"/>
                    </a:p>
                  </a:txBody>
                  <a:tcPr marL="91449" marR="91449" marT="45726" marB="45726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ru-RU" altLang="ru-RU" sz="1800" b="1" dirty="0" smtClean="0"/>
                        <a:t>Автономность</a:t>
                      </a:r>
                      <a:endParaRPr lang="ru-RU" sz="1800" dirty="0"/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r>
                        <a:rPr lang="ru-RU" altLang="ru-RU" sz="1800" b="1" dirty="0" smtClean="0"/>
                        <a:t>смысловая завершённость</a:t>
                      </a:r>
                      <a:endParaRPr lang="ru-RU" sz="1800" b="1" dirty="0"/>
                    </a:p>
                  </a:txBody>
                  <a:tcPr marL="91449" marR="91449" marT="45726" marB="45726"/>
                </a:tc>
              </a:tr>
              <a:tr h="914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/>
                        <a:t>Ассоциативность и образность</a:t>
                      </a:r>
                      <a:endParaRPr lang="ru-RU" altLang="ru-RU" sz="1800" dirty="0" smtClean="0"/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Графическое</a:t>
                      </a:r>
                      <a:r>
                        <a:rPr lang="ru-RU" sz="1800" b="1" baseline="0" dirty="0" smtClean="0"/>
                        <a:t> представление информации</a:t>
                      </a:r>
                      <a:endParaRPr lang="ru-RU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Использование пиктограмм</a:t>
                      </a:r>
                      <a:r>
                        <a:rPr lang="ru-RU" sz="1800" b="1" baseline="0" dirty="0" smtClean="0"/>
                        <a:t> , рисунков, картинок</a:t>
                      </a:r>
                      <a:endParaRPr lang="ru-RU" sz="1800" b="1" dirty="0" smtClean="0"/>
                    </a:p>
                  </a:txBody>
                  <a:tcPr marL="91449" marR="91449" marT="45726" marB="45726"/>
                </a:tc>
              </a:tr>
              <a:tr h="640169">
                <a:tc>
                  <a:txBody>
                    <a:bodyPr/>
                    <a:lstStyle/>
                    <a:p>
                      <a:r>
                        <a:rPr lang="ru-RU" altLang="ru-RU" sz="1800" b="1" dirty="0" smtClean="0"/>
                        <a:t>Доступность воспроизведения от руки</a:t>
                      </a:r>
                      <a:endParaRPr lang="ru-RU" sz="1800" dirty="0"/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marL="91449" marR="91449" marT="45726" marB="45726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ru-RU" altLang="ru-RU" sz="1800" b="1" dirty="0" smtClean="0"/>
                        <a:t>Цветовая наглядность</a:t>
                      </a:r>
                      <a:endParaRPr lang="ru-RU" sz="1800" dirty="0"/>
                    </a:p>
                  </a:txBody>
                  <a:tcPr marL="91449" marR="91449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Активное использование цвета</a:t>
                      </a:r>
                    </a:p>
                  </a:txBody>
                  <a:tcPr marL="91449" marR="91449"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179512" y="116632"/>
          <a:ext cx="885698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600</TotalTime>
  <Words>695</Words>
  <Application>Microsoft Office PowerPoint</Application>
  <PresentationFormat>Экран (4:3)</PresentationFormat>
  <Paragraphs>103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Tw Cen MT</vt:lpstr>
      <vt:lpstr>Arial</vt:lpstr>
      <vt:lpstr>Calibri</vt:lpstr>
      <vt:lpstr>Arial Black</vt:lpstr>
      <vt:lpstr>Times New Roman</vt:lpstr>
      <vt:lpstr>Паркет</vt:lpstr>
      <vt:lpstr>  Технология использования ментальных карт  в обучении истории и обществознанию мастер-класс</vt:lpstr>
      <vt:lpstr>Презентация PowerPoint</vt:lpstr>
      <vt:lpstr>Презентация PowerPoint</vt:lpstr>
      <vt:lpstr>Презентация PowerPoint</vt:lpstr>
      <vt:lpstr>Области применения ментальных карт</vt:lpstr>
      <vt:lpstr>Презентация PowerPoint</vt:lpstr>
      <vt:lpstr>Презентация PowerPoint</vt:lpstr>
      <vt:lpstr>Основные требования,  которым должны отвечать :</vt:lpstr>
      <vt:lpstr>Презентация PowerPoint</vt:lpstr>
      <vt:lpstr>Веб-сервисы по созданию ментальных карт</vt:lpstr>
      <vt:lpstr>Веб-сервисы по созданию ментальных карт</vt:lpstr>
      <vt:lpstr>Презентация PowerPoint</vt:lpstr>
      <vt:lpstr>Презентация PowerPoint</vt:lpstr>
      <vt:lpstr>Презентация PowerPoint</vt:lpstr>
      <vt:lpstr>Ментальная карта на сервисе Mind42.com  </vt:lpstr>
      <vt:lpstr>Вспомните первое  значение термина  «ментальная карта»</vt:lpstr>
      <vt:lpstr>Презентация PowerPoint</vt:lpstr>
      <vt:lpstr>Основа ментальной карты  по истории  Великой российской революции</vt:lpstr>
      <vt:lpstr>Основа ментальной карты  по истории  Великой Отечественной войны</vt:lpstr>
      <vt:lpstr>Определите,   как первый аспект понятия «ментальная карта» может повлиять на повышение качества исторического образования в основной школе.</vt:lpstr>
      <vt:lpstr>Вспомните второе  значение термина  «ментальная карта»</vt:lpstr>
      <vt:lpstr>Презентация PowerPoint</vt:lpstr>
      <vt:lpstr>Определите,   как второй аспект понятия «ментальная карта» может повлиять на повышение качества исторического образования в основной школе.</vt:lpstr>
      <vt:lpstr>Вспомните третье  значение термина  «ментальная карта»</vt:lpstr>
      <vt:lpstr>Презентация PowerPoint</vt:lpstr>
      <vt:lpstr>Определите,   как третий аспект понятия «ментальная карта» может повлиять на повышение качества исторического образования в основной школе</vt:lpstr>
      <vt:lpstr>2018 </vt:lpstr>
      <vt:lpstr>Завершите составление ментальной карты  или  создайте собственную!!!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«Технология использования ментальных карт на уроках истории»</dc:title>
  <dc:creator>Елена Юрьевна Захарова</dc:creator>
  <cp:lastModifiedBy>Павел А.Сафронов</cp:lastModifiedBy>
  <cp:revision>74</cp:revision>
  <dcterms:created xsi:type="dcterms:W3CDTF">2017-09-05T08:38:34Z</dcterms:created>
  <dcterms:modified xsi:type="dcterms:W3CDTF">2018-06-04T02:56:04Z</dcterms:modified>
</cp:coreProperties>
</file>