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0" r:id="rId6"/>
    <p:sldId id="264" r:id="rId7"/>
    <p:sldId id="284" r:id="rId8"/>
    <p:sldId id="283" r:id="rId9"/>
    <p:sldId id="282" r:id="rId10"/>
    <p:sldId id="272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AFE"/>
    <a:srgbClr val="008000"/>
    <a:srgbClr val="1F08C8"/>
    <a:srgbClr val="000000"/>
    <a:srgbClr val="F5177B"/>
    <a:srgbClr val="FFB40D"/>
    <a:srgbClr val="B92D8E"/>
    <a:srgbClr val="FBABCF"/>
    <a:srgbClr val="66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2" autoAdjust="0"/>
  </p:normalViewPr>
  <p:slideViewPr>
    <p:cSldViewPr>
      <p:cViewPr>
        <p:scale>
          <a:sx n="79" d="100"/>
          <a:sy n="79" d="100"/>
        </p:scale>
        <p:origin x="-17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EBEDC-9F6F-4217-8B40-C204EFE3ED0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C2E73-BD8B-45D9-999A-F6FE70AFF404}">
      <dgm:prSet custT="1"/>
      <dgm:spPr>
        <a:ln>
          <a:solidFill>
            <a:schemeClr val="bg1"/>
          </a:solidFill>
        </a:ln>
      </dgm:spPr>
      <dgm:t>
        <a:bodyPr/>
        <a:lstStyle/>
        <a:p>
          <a:pPr algn="r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Природные Лаборатории:</a:t>
          </a:r>
        </a:p>
        <a:p>
          <a:pPr algn="r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«Экосистема леса», 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«Экосистема водоема», 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«Экоэкскурс»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7486EF-B346-4A43-BC28-8F6E0F935D96}" type="parTrans" cxnId="{55EA12B4-B558-4240-BF94-4061925A892C}">
      <dgm:prSet/>
      <dgm:spPr/>
      <dgm:t>
        <a:bodyPr/>
        <a:lstStyle/>
        <a:p>
          <a:endParaRPr lang="ru-RU"/>
        </a:p>
      </dgm:t>
    </dgm:pt>
    <dgm:pt modelId="{A736F15F-2BF7-4F96-B210-EBEC3D79148A}" type="sibTrans" cxnId="{55EA12B4-B558-4240-BF94-4061925A892C}">
      <dgm:prSet/>
      <dgm:spPr/>
      <dgm:t>
        <a:bodyPr/>
        <a:lstStyle/>
        <a:p>
          <a:endParaRPr lang="ru-RU"/>
        </a:p>
      </dgm:t>
    </dgm:pt>
    <dgm:pt modelId="{C0FF24B2-998A-4808-AF57-2C4B677FDE2D}">
      <dgm:prSet custT="1"/>
      <dgm:spPr>
        <a:ln>
          <a:solidFill>
            <a:schemeClr val="bg1"/>
          </a:solidFill>
        </a:ln>
      </dgm:spPr>
      <dgm:t>
        <a:bodyPr/>
        <a:lstStyle/>
        <a:p>
          <a:pPr algn="r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Сетевая Лаборатория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«Межпредметной учебная интеграция»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D80137-0E2C-4271-881F-559A949E536D}" type="parTrans" cxnId="{C93C5412-2228-489D-9CB0-D68A1E97453B}">
      <dgm:prSet/>
      <dgm:spPr/>
      <dgm:t>
        <a:bodyPr/>
        <a:lstStyle/>
        <a:p>
          <a:endParaRPr lang="ru-RU"/>
        </a:p>
      </dgm:t>
    </dgm:pt>
    <dgm:pt modelId="{862D7ADF-ACB6-427A-B74E-B2E105F45F3B}" type="sibTrans" cxnId="{C93C5412-2228-489D-9CB0-D68A1E97453B}">
      <dgm:prSet/>
      <dgm:spPr/>
      <dgm:t>
        <a:bodyPr/>
        <a:lstStyle/>
        <a:p>
          <a:endParaRPr lang="ru-RU"/>
        </a:p>
      </dgm:t>
    </dgm:pt>
    <dgm:pt modelId="{D8E3312E-5948-4CAE-A7F5-83A0719B99B3}" type="pres">
      <dgm:prSet presAssocID="{1E7EBEDC-9F6F-4217-8B40-C204EFE3E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B538B-ECBF-4E35-85FB-F693EECD45B4}" type="pres">
      <dgm:prSet presAssocID="{C0FF24B2-998A-4808-AF57-2C4B677FDE2D}" presName="composite" presStyleCnt="0"/>
      <dgm:spPr/>
    </dgm:pt>
    <dgm:pt modelId="{2743027D-C010-4317-8012-5B3C24814844}" type="pres">
      <dgm:prSet presAssocID="{C0FF24B2-998A-4808-AF57-2C4B677FDE2D}" presName="rect1" presStyleLbl="trAlignAcc1" presStyleIdx="0" presStyleCnt="2" custScaleX="121092" custLinFactNeighborX="1568" custLinFactNeighborY="-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FED2C-956D-46EF-979E-188EA8331707}" type="pres">
      <dgm:prSet presAssocID="{C0FF24B2-998A-4808-AF57-2C4B677FDE2D}" presName="rect2" presStyleLbl="fgImgPlace1" presStyleIdx="0" presStyleCnt="2" custScaleX="190002" custScaleY="118665" custLinFactNeighborX="-6640" custLinFactNeighborY="849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419990-9477-4375-AEE6-8AFD923E509B}" type="pres">
      <dgm:prSet presAssocID="{862D7ADF-ACB6-427A-B74E-B2E105F45F3B}" presName="sibTrans" presStyleCnt="0"/>
      <dgm:spPr/>
    </dgm:pt>
    <dgm:pt modelId="{D1EA2649-BEE7-4F14-B14D-9F7DA602B7CF}" type="pres">
      <dgm:prSet presAssocID="{1CAC2E73-BD8B-45D9-999A-F6FE70AFF404}" presName="composite" presStyleCnt="0"/>
      <dgm:spPr/>
    </dgm:pt>
    <dgm:pt modelId="{3EE12BE7-0330-411E-A1EE-97C5E16ABBA1}" type="pres">
      <dgm:prSet presAssocID="{1CAC2E73-BD8B-45D9-999A-F6FE70AFF404}" presName="rect1" presStyleLbl="trAlignAcc1" presStyleIdx="1" presStyleCnt="2" custScaleX="140186" custScaleY="162517" custLinFactNeighborX="-1064" custLinFactNeighborY="-1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0EB38-E594-429C-9D74-C0DBB6F77B6D}" type="pres">
      <dgm:prSet presAssocID="{1CAC2E73-BD8B-45D9-999A-F6FE70AFF404}" presName="rect2" presStyleLbl="fgImgPlace1" presStyleIdx="1" presStyleCnt="2" custScaleX="201629" custScaleY="104323" custLinFactNeighborX="-9956" custLinFactNeighborY="-35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E7C8184-BA5D-497B-9BCE-2AE6CE6E7DD4}" type="presOf" srcId="{1CAC2E73-BD8B-45D9-999A-F6FE70AFF404}" destId="{3EE12BE7-0330-411E-A1EE-97C5E16ABBA1}" srcOrd="0" destOrd="0" presId="urn:microsoft.com/office/officeart/2008/layout/PictureStrips"/>
    <dgm:cxn modelId="{55EA12B4-B558-4240-BF94-4061925A892C}" srcId="{1E7EBEDC-9F6F-4217-8B40-C204EFE3ED00}" destId="{1CAC2E73-BD8B-45D9-999A-F6FE70AFF404}" srcOrd="1" destOrd="0" parTransId="{F37486EF-B346-4A43-BC28-8F6E0F935D96}" sibTransId="{A736F15F-2BF7-4F96-B210-EBEC3D79148A}"/>
    <dgm:cxn modelId="{C93C5412-2228-489D-9CB0-D68A1E97453B}" srcId="{1E7EBEDC-9F6F-4217-8B40-C204EFE3ED00}" destId="{C0FF24B2-998A-4808-AF57-2C4B677FDE2D}" srcOrd="0" destOrd="0" parTransId="{3AD80137-0E2C-4271-881F-559A949E536D}" sibTransId="{862D7ADF-ACB6-427A-B74E-B2E105F45F3B}"/>
    <dgm:cxn modelId="{035340B2-E78B-4140-A8B7-F2C8A9113866}" type="presOf" srcId="{1E7EBEDC-9F6F-4217-8B40-C204EFE3ED00}" destId="{D8E3312E-5948-4CAE-A7F5-83A0719B99B3}" srcOrd="0" destOrd="0" presId="urn:microsoft.com/office/officeart/2008/layout/PictureStrips"/>
    <dgm:cxn modelId="{6A2E73C9-7E41-47B0-ABBD-37A75848A77C}" type="presOf" srcId="{C0FF24B2-998A-4808-AF57-2C4B677FDE2D}" destId="{2743027D-C010-4317-8012-5B3C24814844}" srcOrd="0" destOrd="0" presId="urn:microsoft.com/office/officeart/2008/layout/PictureStrips"/>
    <dgm:cxn modelId="{951D30C6-46D9-41E7-9D07-9E9860A15040}" type="presParOf" srcId="{D8E3312E-5948-4CAE-A7F5-83A0719B99B3}" destId="{57AB538B-ECBF-4E35-85FB-F693EECD45B4}" srcOrd="0" destOrd="0" presId="urn:microsoft.com/office/officeart/2008/layout/PictureStrips"/>
    <dgm:cxn modelId="{1E027272-E52A-4247-9544-E6D68A4E1467}" type="presParOf" srcId="{57AB538B-ECBF-4E35-85FB-F693EECD45B4}" destId="{2743027D-C010-4317-8012-5B3C24814844}" srcOrd="0" destOrd="0" presId="urn:microsoft.com/office/officeart/2008/layout/PictureStrips"/>
    <dgm:cxn modelId="{3BBF16E1-5DA0-4043-A124-2F05EA6AB119}" type="presParOf" srcId="{57AB538B-ECBF-4E35-85FB-F693EECD45B4}" destId="{B88FED2C-956D-46EF-979E-188EA8331707}" srcOrd="1" destOrd="0" presId="urn:microsoft.com/office/officeart/2008/layout/PictureStrips"/>
    <dgm:cxn modelId="{0A6438E1-B6E1-459A-B3D5-EF5740AF436C}" type="presParOf" srcId="{D8E3312E-5948-4CAE-A7F5-83A0719B99B3}" destId="{45419990-9477-4375-AEE6-8AFD923E509B}" srcOrd="1" destOrd="0" presId="urn:microsoft.com/office/officeart/2008/layout/PictureStrips"/>
    <dgm:cxn modelId="{EDE09C47-9025-4322-8F47-41821D0E4F33}" type="presParOf" srcId="{D8E3312E-5948-4CAE-A7F5-83A0719B99B3}" destId="{D1EA2649-BEE7-4F14-B14D-9F7DA602B7CF}" srcOrd="2" destOrd="0" presId="urn:microsoft.com/office/officeart/2008/layout/PictureStrips"/>
    <dgm:cxn modelId="{750A8674-DC20-4D6C-B037-30CB0B4D818F}" type="presParOf" srcId="{D1EA2649-BEE7-4F14-B14D-9F7DA602B7CF}" destId="{3EE12BE7-0330-411E-A1EE-97C5E16ABBA1}" srcOrd="0" destOrd="0" presId="urn:microsoft.com/office/officeart/2008/layout/PictureStrips"/>
    <dgm:cxn modelId="{25372C1F-16BE-49F2-A5D5-00D0F2766786}" type="presParOf" srcId="{D1EA2649-BEE7-4F14-B14D-9F7DA602B7CF}" destId="{0EC0EB38-E594-429C-9D74-C0DBB6F77B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BF8BA-3B11-46EC-A5AB-45621153D241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7EE66-3CC9-4E2B-ADD4-8E8A53BF4106}">
      <dgm:prSet phldrT="[Текст]" custT="1"/>
      <dgm:spPr/>
      <dgm:t>
        <a:bodyPr/>
        <a:lstStyle/>
        <a:p>
          <a:r>
            <a:rPr lang="ru-RU" sz="1800" b="1" dirty="0" smtClean="0">
              <a:latin typeface="Cambria Math" pitchFamily="18" charset="0"/>
              <a:ea typeface="Cambria Math" pitchFamily="18" charset="0"/>
            </a:rPr>
            <a:t>Распространения опыта работы по повышению качества методики проектно-исследовательской деятельности учащихся </a:t>
          </a:r>
          <a:endParaRPr lang="ru-RU" sz="1800" b="1" dirty="0">
            <a:latin typeface="Cambria Math" pitchFamily="18" charset="0"/>
            <a:ea typeface="Cambria Math" pitchFamily="18" charset="0"/>
          </a:endParaRPr>
        </a:p>
      </dgm:t>
    </dgm:pt>
    <dgm:pt modelId="{E6A07A00-4400-46D9-BB26-05A2254F0DB5}" type="parTrans" cxnId="{649043B9-66E8-4BC6-BF21-344A4E96A276}">
      <dgm:prSet/>
      <dgm:spPr/>
      <dgm:t>
        <a:bodyPr/>
        <a:lstStyle/>
        <a:p>
          <a:endParaRPr lang="ru-RU"/>
        </a:p>
      </dgm:t>
    </dgm:pt>
    <dgm:pt modelId="{D2BFD412-3241-41FE-979C-DD211FD062DE}" type="sibTrans" cxnId="{649043B9-66E8-4BC6-BF21-344A4E96A276}">
      <dgm:prSet/>
      <dgm:spPr/>
      <dgm:t>
        <a:bodyPr/>
        <a:lstStyle/>
        <a:p>
          <a:endParaRPr lang="ru-RU"/>
        </a:p>
      </dgm:t>
    </dgm:pt>
    <dgm:pt modelId="{FD0B835D-3BB9-49FB-9C79-E328F9B25E08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Семинар «Использование природных лабораторий в учебном процессе образовательной  организации»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5DFA1C5E-BE3B-44A9-9F4C-08D2FA10F0AA}" type="parTrans" cxnId="{B7125408-5F7C-416D-BDE1-B9E241C2693D}">
      <dgm:prSet/>
      <dgm:spPr/>
      <dgm:t>
        <a:bodyPr/>
        <a:lstStyle/>
        <a:p>
          <a:endParaRPr lang="ru-RU"/>
        </a:p>
      </dgm:t>
    </dgm:pt>
    <dgm:pt modelId="{ED042449-9855-4BD7-8D34-FA4CBCA79775}" type="sibTrans" cxnId="{B7125408-5F7C-416D-BDE1-B9E241C2693D}">
      <dgm:prSet/>
      <dgm:spPr/>
      <dgm:t>
        <a:bodyPr/>
        <a:lstStyle/>
        <a:p>
          <a:endParaRPr lang="ru-RU"/>
        </a:p>
      </dgm:t>
    </dgm:pt>
    <dgm:pt modelId="{D537562E-2BA2-47BA-AC16-D0F12DA8F7A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Круглый стол «Образовательный технопарк «СИНЕРИЯ» как новый формат обучения проектной-исследовательской деятельности учащихся»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Выставки детских проектно-исследовательских работ</a:t>
          </a:r>
          <a:endParaRPr lang="ru-RU" sz="12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B5260FCF-CBFD-45BF-A1D6-F823BCFAE941}" type="parTrans" cxnId="{02590A06-B2CD-4AE1-B37F-AAB4AC067760}">
      <dgm:prSet/>
      <dgm:spPr/>
      <dgm:t>
        <a:bodyPr/>
        <a:lstStyle/>
        <a:p>
          <a:endParaRPr lang="ru-RU"/>
        </a:p>
      </dgm:t>
    </dgm:pt>
    <dgm:pt modelId="{799ABD64-2BD0-4834-B52E-6D0402A2B0C6}" type="sibTrans" cxnId="{02590A06-B2CD-4AE1-B37F-AAB4AC067760}">
      <dgm:prSet/>
      <dgm:spPr/>
      <dgm:t>
        <a:bodyPr/>
        <a:lstStyle/>
        <a:p>
          <a:endParaRPr lang="ru-RU"/>
        </a:p>
      </dgm:t>
    </dgm:pt>
    <dgm:pt modelId="{F854552F-B544-492B-907C-F157C9B0CE71}">
      <dgm:prSet phldrT="[Текст]"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Мотивация потенциальных социальных партнеров к взаимодействию с МУ ДО «РЦДТ»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E835EAC3-E75A-422A-AF3E-376E20C2F54A}" type="parTrans" cxnId="{F82EE53F-2C7C-40AA-84F2-EFC9B239ED33}">
      <dgm:prSet/>
      <dgm:spPr/>
      <dgm:t>
        <a:bodyPr/>
        <a:lstStyle/>
        <a:p>
          <a:endParaRPr lang="ru-RU"/>
        </a:p>
      </dgm:t>
    </dgm:pt>
    <dgm:pt modelId="{DDD91C49-B3EB-4B6A-B270-1BDF88DCEF6D}" type="sibTrans" cxnId="{F82EE53F-2C7C-40AA-84F2-EFC9B239ED33}">
      <dgm:prSet/>
      <dgm:spPr/>
      <dgm:t>
        <a:bodyPr/>
        <a:lstStyle/>
        <a:p>
          <a:endParaRPr lang="ru-RU"/>
        </a:p>
      </dgm:t>
    </dgm:pt>
    <dgm:pt modelId="{AF0BEE8C-D9A2-468F-937F-46B0B3CFC8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Заключение договоров о сетевом взаимодействии образовательных организаций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43CD14C3-5AC8-4AAE-AF3A-CF5F2B77F6EE}" type="parTrans" cxnId="{C35CF6D1-4841-42C6-A485-4FA89682EE63}">
      <dgm:prSet/>
      <dgm:spPr/>
      <dgm:t>
        <a:bodyPr/>
        <a:lstStyle/>
        <a:p>
          <a:endParaRPr lang="ru-RU"/>
        </a:p>
      </dgm:t>
    </dgm:pt>
    <dgm:pt modelId="{E378E16F-084E-49CE-AEB1-9BBF2013CA24}" type="sibTrans" cxnId="{C35CF6D1-4841-42C6-A485-4FA89682EE63}">
      <dgm:prSet/>
      <dgm:spPr/>
      <dgm:t>
        <a:bodyPr/>
        <a:lstStyle/>
        <a:p>
          <a:endParaRPr lang="ru-RU"/>
        </a:p>
      </dgm:t>
    </dgm:pt>
    <dgm:pt modelId="{516C2C71-A081-48C1-A160-824E2E0B7838}">
      <dgm:prSet phldrT="[Текст]" custT="1"/>
      <dgm:spPr/>
      <dgm:t>
        <a:bodyPr/>
        <a:lstStyle/>
        <a:p>
          <a:r>
            <a:rPr lang="ru-RU" sz="1400" dirty="0" smtClean="0">
              <a:latin typeface="Cambria Math" pitchFamily="18" charset="0"/>
              <a:ea typeface="Cambria Math" pitchFamily="18" charset="0"/>
            </a:rPr>
            <a:t>Мастер-классы, тренинги, </a:t>
          </a:r>
          <a:r>
            <a:rPr lang="ru-RU" sz="1400" dirty="0" err="1" smtClean="0">
              <a:latin typeface="Cambria Math" pitchFamily="18" charset="0"/>
              <a:ea typeface="Cambria Math" pitchFamily="18" charset="0"/>
            </a:rPr>
            <a:t>квесты</a:t>
          </a:r>
          <a:endParaRPr lang="ru-RU" sz="1400" dirty="0">
            <a:latin typeface="Cambria Math" pitchFamily="18" charset="0"/>
            <a:ea typeface="Cambria Math" pitchFamily="18" charset="0"/>
          </a:endParaRPr>
        </a:p>
      </dgm:t>
    </dgm:pt>
    <dgm:pt modelId="{FA4384B7-4640-4E09-A1BB-4CF73AE9FEF5}" type="parTrans" cxnId="{6EFDB8F4-104B-4768-8748-956B80C26780}">
      <dgm:prSet/>
      <dgm:spPr/>
      <dgm:t>
        <a:bodyPr/>
        <a:lstStyle/>
        <a:p>
          <a:endParaRPr lang="ru-RU"/>
        </a:p>
      </dgm:t>
    </dgm:pt>
    <dgm:pt modelId="{82FFF908-B57D-4C39-A41B-3AFD75281EBA}" type="sibTrans" cxnId="{6EFDB8F4-104B-4768-8748-956B80C26780}">
      <dgm:prSet/>
      <dgm:spPr/>
      <dgm:t>
        <a:bodyPr/>
        <a:lstStyle/>
        <a:p>
          <a:endParaRPr lang="ru-RU"/>
        </a:p>
      </dgm:t>
    </dgm:pt>
    <dgm:pt modelId="{5821B234-481F-4C38-A64F-2A272BA8B876}">
      <dgm:prSet phldrT="[Текст]" custT="1"/>
      <dgm:spPr/>
      <dgm:t>
        <a:bodyPr/>
        <a:lstStyle/>
        <a:p>
          <a:r>
            <a:rPr lang="ru-RU" sz="1400" dirty="0" smtClean="0">
              <a:latin typeface="Cambria Math" pitchFamily="18" charset="0"/>
              <a:ea typeface="Cambria Math" pitchFamily="18" charset="0"/>
            </a:rPr>
            <a:t>Обучающий семинар </a:t>
          </a:r>
        </a:p>
        <a:p>
          <a:r>
            <a:rPr lang="ru-RU" sz="1400" dirty="0" smtClean="0">
              <a:latin typeface="Cambria Math" pitchFamily="18" charset="0"/>
              <a:ea typeface="Cambria Math" pitchFamily="18" charset="0"/>
            </a:rPr>
            <a:t>« Интерактивное обучение»</a:t>
          </a:r>
          <a:endParaRPr lang="ru-RU" sz="1400" dirty="0">
            <a:latin typeface="Cambria Math" pitchFamily="18" charset="0"/>
            <a:ea typeface="Cambria Math" pitchFamily="18" charset="0"/>
          </a:endParaRPr>
        </a:p>
      </dgm:t>
    </dgm:pt>
    <dgm:pt modelId="{207DF9C0-B4D0-4449-9593-6855235617CE}" type="parTrans" cxnId="{C82FE600-03CE-4A77-95FB-3F2A089EF2D9}">
      <dgm:prSet/>
      <dgm:spPr/>
      <dgm:t>
        <a:bodyPr/>
        <a:lstStyle/>
        <a:p>
          <a:endParaRPr lang="ru-RU"/>
        </a:p>
      </dgm:t>
    </dgm:pt>
    <dgm:pt modelId="{9DB1E827-FA0F-4E19-BAA3-DF85C37721A7}" type="sibTrans" cxnId="{C82FE600-03CE-4A77-95FB-3F2A089EF2D9}">
      <dgm:prSet/>
      <dgm:spPr/>
      <dgm:t>
        <a:bodyPr/>
        <a:lstStyle/>
        <a:p>
          <a:endParaRPr lang="ru-RU"/>
        </a:p>
      </dgm:t>
    </dgm:pt>
    <dgm:pt modelId="{1FE26E54-79BB-4A47-943F-A7CD4D6C44CF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Инициировать и участвовать в процессах планирования взаимодействия резидентов в сфере образования и производства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C3D0C55B-0E8F-494D-8312-A4A6A4BDED19}" type="parTrans" cxnId="{C4E2F18B-D546-47BA-A4ED-FDC05B5ABFC4}">
      <dgm:prSet/>
      <dgm:spPr/>
      <dgm:t>
        <a:bodyPr/>
        <a:lstStyle/>
        <a:p>
          <a:endParaRPr lang="ru-RU"/>
        </a:p>
      </dgm:t>
    </dgm:pt>
    <dgm:pt modelId="{86EE821F-A6BC-4E78-8001-5B50328BD734}" type="sibTrans" cxnId="{C4E2F18B-D546-47BA-A4ED-FDC05B5ABFC4}">
      <dgm:prSet/>
      <dgm:spPr/>
      <dgm:t>
        <a:bodyPr/>
        <a:lstStyle/>
        <a:p>
          <a:endParaRPr lang="ru-RU"/>
        </a:p>
      </dgm:t>
    </dgm:pt>
    <dgm:pt modelId="{564AC836-06AA-4791-989C-A190761067E2}">
      <dgm:prSet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Организация системы общественного контроля качества образовательного процесса, проектировать процедуры общественной оценки ( (публикация открытых аналитических отчетов , размещение материалов на сайте Технопарка)</a:t>
          </a:r>
        </a:p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Мониторинговые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391B9CE2-00D5-4BE7-A011-57DD95B39EE3}" type="parTrans" cxnId="{A1AA3928-2D5C-43D3-88E1-279DD1663F55}">
      <dgm:prSet/>
      <dgm:spPr/>
      <dgm:t>
        <a:bodyPr/>
        <a:lstStyle/>
        <a:p>
          <a:endParaRPr lang="ru-RU"/>
        </a:p>
      </dgm:t>
    </dgm:pt>
    <dgm:pt modelId="{DEE72180-ED0B-46BA-9337-73A35125A6CA}" type="sibTrans" cxnId="{A1AA3928-2D5C-43D3-88E1-279DD1663F55}">
      <dgm:prSet/>
      <dgm:spPr/>
      <dgm:t>
        <a:bodyPr/>
        <a:lstStyle/>
        <a:p>
          <a:endParaRPr lang="ru-RU"/>
        </a:p>
      </dgm:t>
    </dgm:pt>
    <dgm:pt modelId="{B295646A-7CB1-4760-AA75-6D63F3F0FAC9}">
      <dgm:prSet phldrT="[Текст]"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Выстраивание системы повышения квалификации педагогов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DF5EBA67-AE3B-4FEF-A3BC-F5F988154D74}" type="sibTrans" cxnId="{46794A23-A648-4046-90CC-A49C4F377FF4}">
      <dgm:prSet/>
      <dgm:spPr/>
      <dgm:t>
        <a:bodyPr/>
        <a:lstStyle/>
        <a:p>
          <a:endParaRPr lang="ru-RU"/>
        </a:p>
      </dgm:t>
    </dgm:pt>
    <dgm:pt modelId="{412B016F-2D87-4818-A8B2-BDBE15C7DF14}" type="parTrans" cxnId="{46794A23-A648-4046-90CC-A49C4F377FF4}">
      <dgm:prSet/>
      <dgm:spPr/>
      <dgm:t>
        <a:bodyPr/>
        <a:lstStyle/>
        <a:p>
          <a:endParaRPr lang="ru-RU"/>
        </a:p>
      </dgm:t>
    </dgm:pt>
    <dgm:pt modelId="{C273B564-4B7B-4588-A68D-BECCD264A808}">
      <dgm:prSet custT="1"/>
      <dgm:spPr/>
      <dgm:t>
        <a:bodyPr/>
        <a:lstStyle/>
        <a:p>
          <a:r>
            <a:rPr lang="ru-RU" sz="1400" dirty="0" smtClean="0">
              <a:latin typeface="Cambria Math" pitchFamily="18" charset="0"/>
              <a:ea typeface="Cambria Math" pitchFamily="18" charset="0"/>
            </a:rPr>
            <a:t>Алгоритм разработки интерактивного занятия</a:t>
          </a:r>
        </a:p>
      </dgm:t>
    </dgm:pt>
    <dgm:pt modelId="{4E5BE418-A641-4399-80F3-7F59CE1F3BF3}" type="parTrans" cxnId="{DD8C8854-60CE-4084-A22C-7C6C53A13650}">
      <dgm:prSet/>
      <dgm:spPr/>
      <dgm:t>
        <a:bodyPr/>
        <a:lstStyle/>
        <a:p>
          <a:endParaRPr lang="ru-RU"/>
        </a:p>
      </dgm:t>
    </dgm:pt>
    <dgm:pt modelId="{FD2DABFB-92B6-4502-B67E-2147E69F123A}" type="sibTrans" cxnId="{DD8C8854-60CE-4084-A22C-7C6C53A13650}">
      <dgm:prSet/>
      <dgm:spPr/>
      <dgm:t>
        <a:bodyPr/>
        <a:lstStyle/>
        <a:p>
          <a:endParaRPr lang="ru-RU"/>
        </a:p>
      </dgm:t>
    </dgm:pt>
    <dgm:pt modelId="{4F1A3A5E-2B42-4EDE-8378-E58AFAF4AB06}" type="pres">
      <dgm:prSet presAssocID="{667BF8BA-3B11-46EC-A5AB-45621153D2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AEDA92-E61D-475F-B158-3563FB28A7C6}" type="pres">
      <dgm:prSet presAssocID="{564AC836-06AA-4791-989C-A190761067E2}" presName="boxAndChildren" presStyleCnt="0"/>
      <dgm:spPr/>
    </dgm:pt>
    <dgm:pt modelId="{23AABE78-C944-4EED-AC24-FA90F59EDDE4}" type="pres">
      <dgm:prSet presAssocID="{564AC836-06AA-4791-989C-A190761067E2}" presName="parentTextBox" presStyleLbl="node1" presStyleIdx="0" presStyleCnt="4" custLinFactNeighborX="-3374" custLinFactNeighborY="9574"/>
      <dgm:spPr/>
      <dgm:t>
        <a:bodyPr/>
        <a:lstStyle/>
        <a:p>
          <a:endParaRPr lang="ru-RU"/>
        </a:p>
      </dgm:t>
    </dgm:pt>
    <dgm:pt modelId="{C3E26AAC-EBBD-420E-A974-4242025B4A21}" type="pres">
      <dgm:prSet presAssocID="{DF5EBA67-AE3B-4FEF-A3BC-F5F988154D74}" presName="sp" presStyleCnt="0"/>
      <dgm:spPr/>
    </dgm:pt>
    <dgm:pt modelId="{6C106807-CAC7-4076-930F-3D35F4DC945D}" type="pres">
      <dgm:prSet presAssocID="{B295646A-7CB1-4760-AA75-6D63F3F0FAC9}" presName="arrowAndChildren" presStyleCnt="0"/>
      <dgm:spPr/>
    </dgm:pt>
    <dgm:pt modelId="{D076D970-490E-451E-A24F-DB40CCDA2D8F}" type="pres">
      <dgm:prSet presAssocID="{B295646A-7CB1-4760-AA75-6D63F3F0FAC9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96C8865-6C20-47EE-B76D-C952CFC034F6}" type="pres">
      <dgm:prSet presAssocID="{B295646A-7CB1-4760-AA75-6D63F3F0FAC9}" presName="arrow" presStyleLbl="node1" presStyleIdx="1" presStyleCnt="4"/>
      <dgm:spPr/>
      <dgm:t>
        <a:bodyPr/>
        <a:lstStyle/>
        <a:p>
          <a:endParaRPr lang="ru-RU"/>
        </a:p>
      </dgm:t>
    </dgm:pt>
    <dgm:pt modelId="{E75E5ED5-78A0-4F6A-B3A1-9CB4ABC65345}" type="pres">
      <dgm:prSet presAssocID="{B295646A-7CB1-4760-AA75-6D63F3F0FAC9}" presName="descendantArrow" presStyleCnt="0"/>
      <dgm:spPr/>
    </dgm:pt>
    <dgm:pt modelId="{5BDCDEFF-746B-44E9-9CAD-116FEBA47562}" type="pres">
      <dgm:prSet presAssocID="{516C2C71-A081-48C1-A160-824E2E0B7838}" presName="childTextArrow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8407-0367-41D0-925D-EE08DBDFCBFF}" type="pres">
      <dgm:prSet presAssocID="{5821B234-481F-4C38-A64F-2A272BA8B876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A2F1F-5CE3-48AD-B9DD-66106C02C9EA}" type="pres">
      <dgm:prSet presAssocID="{C273B564-4B7B-4588-A68D-BECCD264A808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1C33C-6157-44F2-9065-FE7596BEAD5D}" type="pres">
      <dgm:prSet presAssocID="{DDD91C49-B3EB-4B6A-B270-1BDF88DCEF6D}" presName="sp" presStyleCnt="0"/>
      <dgm:spPr/>
    </dgm:pt>
    <dgm:pt modelId="{EE679315-DC1C-4979-A241-4A562AA5C653}" type="pres">
      <dgm:prSet presAssocID="{F854552F-B544-492B-907C-F157C9B0CE71}" presName="arrowAndChildren" presStyleCnt="0"/>
      <dgm:spPr/>
    </dgm:pt>
    <dgm:pt modelId="{4FC29ECD-6954-49C6-BA68-E9C6A235CAC6}" type="pres">
      <dgm:prSet presAssocID="{F854552F-B544-492B-907C-F157C9B0CE71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AD1E6CF-7385-477B-B34E-CA8AD2180AE5}" type="pres">
      <dgm:prSet presAssocID="{F854552F-B544-492B-907C-F157C9B0CE71}" presName="arrow" presStyleLbl="node1" presStyleIdx="2" presStyleCnt="4" custScaleX="100000" custScaleY="108731" custLinFactNeighborX="126" custLinFactNeighborY="-4308"/>
      <dgm:spPr/>
      <dgm:t>
        <a:bodyPr/>
        <a:lstStyle/>
        <a:p>
          <a:endParaRPr lang="ru-RU"/>
        </a:p>
      </dgm:t>
    </dgm:pt>
    <dgm:pt modelId="{7535C99E-42A4-4677-8783-8B9970C16903}" type="pres">
      <dgm:prSet presAssocID="{F854552F-B544-492B-907C-F157C9B0CE71}" presName="descendantArrow" presStyleCnt="0"/>
      <dgm:spPr/>
    </dgm:pt>
    <dgm:pt modelId="{A7F6EB20-4453-4C3A-9D54-08D5C617EDF4}" type="pres">
      <dgm:prSet presAssocID="{AF0BEE8C-D9A2-468F-937F-46B0B3CFC8A0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58756-5889-4A26-A668-407074480DB9}" type="pres">
      <dgm:prSet presAssocID="{1FE26E54-79BB-4A47-943F-A7CD4D6C44CF}" presName="childTextArrow" presStyleLbl="fgAccFollowNode1" presStyleIdx="4" presStyleCnt="7" custScaleY="123634" custLinFactNeighborY="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66F92-6E1F-4379-9607-5ABC89F131F2}" type="pres">
      <dgm:prSet presAssocID="{D2BFD412-3241-41FE-979C-DD211FD062DE}" presName="sp" presStyleCnt="0"/>
      <dgm:spPr/>
    </dgm:pt>
    <dgm:pt modelId="{BAE580CB-C9F4-4DC4-A84D-20121DBD2781}" type="pres">
      <dgm:prSet presAssocID="{E737EE66-3CC9-4E2B-ADD4-8E8A53BF4106}" presName="arrowAndChildren" presStyleCnt="0"/>
      <dgm:spPr/>
    </dgm:pt>
    <dgm:pt modelId="{3DF6E442-036C-4E32-B960-26EF5F771AAD}" type="pres">
      <dgm:prSet presAssocID="{E737EE66-3CC9-4E2B-ADD4-8E8A53BF410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541C32E-86BE-4549-B519-229885B06A9F}" type="pres">
      <dgm:prSet presAssocID="{E737EE66-3CC9-4E2B-ADD4-8E8A53BF4106}" presName="arrow" presStyleLbl="node1" presStyleIdx="3" presStyleCnt="4"/>
      <dgm:spPr/>
      <dgm:t>
        <a:bodyPr/>
        <a:lstStyle/>
        <a:p>
          <a:endParaRPr lang="ru-RU"/>
        </a:p>
      </dgm:t>
    </dgm:pt>
    <dgm:pt modelId="{AA9D14FE-1FB9-4B15-98F2-60F2BBC05D4E}" type="pres">
      <dgm:prSet presAssocID="{E737EE66-3CC9-4E2B-ADD4-8E8A53BF4106}" presName="descendantArrow" presStyleCnt="0"/>
      <dgm:spPr/>
    </dgm:pt>
    <dgm:pt modelId="{AD679B89-2878-4B62-85FB-119CD8452EC8}" type="pres">
      <dgm:prSet presAssocID="{FD0B835D-3BB9-49FB-9C79-E328F9B25E08}" presName="childTextArrow" presStyleLbl="fgAccFollowNode1" presStyleIdx="5" presStyleCnt="7" custScaleY="124315" custLinFactNeighborX="251" custLinFactNeighborY="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C98A8-60DA-4C3B-A7DC-0B292BD53FB0}" type="pres">
      <dgm:prSet presAssocID="{D537562E-2BA2-47BA-AC16-D0F12DA8F7A5}" presName="childTextArrow" presStyleLbl="fgAccFollowNode1" presStyleIdx="6" presStyleCnt="7" custScaleY="145003" custLinFactNeighborY="1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C8854-60CE-4084-A22C-7C6C53A13650}" srcId="{B295646A-7CB1-4760-AA75-6D63F3F0FAC9}" destId="{C273B564-4B7B-4588-A68D-BECCD264A808}" srcOrd="2" destOrd="0" parTransId="{4E5BE418-A641-4399-80F3-7F59CE1F3BF3}" sibTransId="{FD2DABFB-92B6-4502-B67E-2147E69F123A}"/>
    <dgm:cxn modelId="{3436F544-49FF-4164-A700-3798E77D7669}" type="presOf" srcId="{667BF8BA-3B11-46EC-A5AB-45621153D241}" destId="{4F1A3A5E-2B42-4EDE-8378-E58AFAF4AB06}" srcOrd="0" destOrd="0" presId="urn:microsoft.com/office/officeart/2005/8/layout/process4"/>
    <dgm:cxn modelId="{C35CF6D1-4841-42C6-A485-4FA89682EE63}" srcId="{F854552F-B544-492B-907C-F157C9B0CE71}" destId="{AF0BEE8C-D9A2-468F-937F-46B0B3CFC8A0}" srcOrd="0" destOrd="0" parTransId="{43CD14C3-5AC8-4AAE-AF3A-CF5F2B77F6EE}" sibTransId="{E378E16F-084E-49CE-AEB1-9BBF2013CA24}"/>
    <dgm:cxn modelId="{F82EE53F-2C7C-40AA-84F2-EFC9B239ED33}" srcId="{667BF8BA-3B11-46EC-A5AB-45621153D241}" destId="{F854552F-B544-492B-907C-F157C9B0CE71}" srcOrd="1" destOrd="0" parTransId="{E835EAC3-E75A-422A-AF3E-376E20C2F54A}" sibTransId="{DDD91C49-B3EB-4B6A-B270-1BDF88DCEF6D}"/>
    <dgm:cxn modelId="{376525B4-B883-49F7-9652-6628576140A8}" type="presOf" srcId="{1FE26E54-79BB-4A47-943F-A7CD4D6C44CF}" destId="{D0958756-5889-4A26-A668-407074480DB9}" srcOrd="0" destOrd="0" presId="urn:microsoft.com/office/officeart/2005/8/layout/process4"/>
    <dgm:cxn modelId="{B7125408-5F7C-416D-BDE1-B9E241C2693D}" srcId="{E737EE66-3CC9-4E2B-ADD4-8E8A53BF4106}" destId="{FD0B835D-3BB9-49FB-9C79-E328F9B25E08}" srcOrd="0" destOrd="0" parTransId="{5DFA1C5E-BE3B-44A9-9F4C-08D2FA10F0AA}" sibTransId="{ED042449-9855-4BD7-8D34-FA4CBCA79775}"/>
    <dgm:cxn modelId="{DE52E69A-497D-460A-AFF3-9C88F96FF532}" type="presOf" srcId="{516C2C71-A081-48C1-A160-824E2E0B7838}" destId="{5BDCDEFF-746B-44E9-9CAD-116FEBA47562}" srcOrd="0" destOrd="0" presId="urn:microsoft.com/office/officeart/2005/8/layout/process4"/>
    <dgm:cxn modelId="{5A639B81-99CF-4C6B-BC69-0798959ACFB6}" type="presOf" srcId="{E737EE66-3CC9-4E2B-ADD4-8E8A53BF4106}" destId="{2541C32E-86BE-4549-B519-229885B06A9F}" srcOrd="1" destOrd="0" presId="urn:microsoft.com/office/officeart/2005/8/layout/process4"/>
    <dgm:cxn modelId="{292752B9-1176-4AB1-9003-12C45DDA39D5}" type="presOf" srcId="{5821B234-481F-4C38-A64F-2A272BA8B876}" destId="{2B7B8407-0367-41D0-925D-EE08DBDFCBFF}" srcOrd="0" destOrd="0" presId="urn:microsoft.com/office/officeart/2005/8/layout/process4"/>
    <dgm:cxn modelId="{6EFDB8F4-104B-4768-8748-956B80C26780}" srcId="{B295646A-7CB1-4760-AA75-6D63F3F0FAC9}" destId="{516C2C71-A081-48C1-A160-824E2E0B7838}" srcOrd="0" destOrd="0" parTransId="{FA4384B7-4640-4E09-A1BB-4CF73AE9FEF5}" sibTransId="{82FFF908-B57D-4C39-A41B-3AFD75281EBA}"/>
    <dgm:cxn modelId="{3B496163-8955-40BA-8072-5BC7AB628895}" type="presOf" srcId="{C273B564-4B7B-4588-A68D-BECCD264A808}" destId="{D3FA2F1F-5CE3-48AD-B9DD-66106C02C9EA}" srcOrd="0" destOrd="0" presId="urn:microsoft.com/office/officeart/2005/8/layout/process4"/>
    <dgm:cxn modelId="{9267AFCC-583A-49F9-8952-CE009C0BED92}" type="presOf" srcId="{F854552F-B544-492B-907C-F157C9B0CE71}" destId="{4FC29ECD-6954-49C6-BA68-E9C6A235CAC6}" srcOrd="0" destOrd="0" presId="urn:microsoft.com/office/officeart/2005/8/layout/process4"/>
    <dgm:cxn modelId="{372B2C4E-3C3F-4255-9B01-4DAFEDBAC159}" type="presOf" srcId="{AF0BEE8C-D9A2-468F-937F-46B0B3CFC8A0}" destId="{A7F6EB20-4453-4C3A-9D54-08D5C617EDF4}" srcOrd="0" destOrd="0" presId="urn:microsoft.com/office/officeart/2005/8/layout/process4"/>
    <dgm:cxn modelId="{1031B889-154F-4733-AA0A-13100B173DD4}" type="presOf" srcId="{F854552F-B544-492B-907C-F157C9B0CE71}" destId="{DAD1E6CF-7385-477B-B34E-CA8AD2180AE5}" srcOrd="1" destOrd="0" presId="urn:microsoft.com/office/officeart/2005/8/layout/process4"/>
    <dgm:cxn modelId="{02590A06-B2CD-4AE1-B37F-AAB4AC067760}" srcId="{E737EE66-3CC9-4E2B-ADD4-8E8A53BF4106}" destId="{D537562E-2BA2-47BA-AC16-D0F12DA8F7A5}" srcOrd="1" destOrd="0" parTransId="{B5260FCF-CBFD-45BF-A1D6-F823BCFAE941}" sibTransId="{799ABD64-2BD0-4834-B52E-6D0402A2B0C6}"/>
    <dgm:cxn modelId="{C4E2F18B-D546-47BA-A4ED-FDC05B5ABFC4}" srcId="{F854552F-B544-492B-907C-F157C9B0CE71}" destId="{1FE26E54-79BB-4A47-943F-A7CD4D6C44CF}" srcOrd="1" destOrd="0" parTransId="{C3D0C55B-0E8F-494D-8312-A4A6A4BDED19}" sibTransId="{86EE821F-A6BC-4E78-8001-5B50328BD734}"/>
    <dgm:cxn modelId="{46794A23-A648-4046-90CC-A49C4F377FF4}" srcId="{667BF8BA-3B11-46EC-A5AB-45621153D241}" destId="{B295646A-7CB1-4760-AA75-6D63F3F0FAC9}" srcOrd="2" destOrd="0" parTransId="{412B016F-2D87-4818-A8B2-BDBE15C7DF14}" sibTransId="{DF5EBA67-AE3B-4FEF-A3BC-F5F988154D74}"/>
    <dgm:cxn modelId="{C82FE600-03CE-4A77-95FB-3F2A089EF2D9}" srcId="{B295646A-7CB1-4760-AA75-6D63F3F0FAC9}" destId="{5821B234-481F-4C38-A64F-2A272BA8B876}" srcOrd="1" destOrd="0" parTransId="{207DF9C0-B4D0-4449-9593-6855235617CE}" sibTransId="{9DB1E827-FA0F-4E19-BAA3-DF85C37721A7}"/>
    <dgm:cxn modelId="{A1AA3928-2D5C-43D3-88E1-279DD1663F55}" srcId="{667BF8BA-3B11-46EC-A5AB-45621153D241}" destId="{564AC836-06AA-4791-989C-A190761067E2}" srcOrd="3" destOrd="0" parTransId="{391B9CE2-00D5-4BE7-A011-57DD95B39EE3}" sibTransId="{DEE72180-ED0B-46BA-9337-73A35125A6CA}"/>
    <dgm:cxn modelId="{0365E828-AA4A-4788-A3BF-E25AE43E3E8F}" type="presOf" srcId="{FD0B835D-3BB9-49FB-9C79-E328F9B25E08}" destId="{AD679B89-2878-4B62-85FB-119CD8452EC8}" srcOrd="0" destOrd="0" presId="urn:microsoft.com/office/officeart/2005/8/layout/process4"/>
    <dgm:cxn modelId="{8A05C6D3-5039-4899-82A1-DBFF43DA3FB7}" type="presOf" srcId="{B295646A-7CB1-4760-AA75-6D63F3F0FAC9}" destId="{D076D970-490E-451E-A24F-DB40CCDA2D8F}" srcOrd="0" destOrd="0" presId="urn:microsoft.com/office/officeart/2005/8/layout/process4"/>
    <dgm:cxn modelId="{292767F2-E4F0-42EA-941E-F3FFEE4C9395}" type="presOf" srcId="{D537562E-2BA2-47BA-AC16-D0F12DA8F7A5}" destId="{01AC98A8-60DA-4C3B-A7DC-0B292BD53FB0}" srcOrd="0" destOrd="0" presId="urn:microsoft.com/office/officeart/2005/8/layout/process4"/>
    <dgm:cxn modelId="{9528172A-B53E-4B44-843A-01783C332CFE}" type="presOf" srcId="{B295646A-7CB1-4760-AA75-6D63F3F0FAC9}" destId="{796C8865-6C20-47EE-B76D-C952CFC034F6}" srcOrd="1" destOrd="0" presId="urn:microsoft.com/office/officeart/2005/8/layout/process4"/>
    <dgm:cxn modelId="{C01AF764-0ED8-4417-B373-03A2E3250FEE}" type="presOf" srcId="{E737EE66-3CC9-4E2B-ADD4-8E8A53BF4106}" destId="{3DF6E442-036C-4E32-B960-26EF5F771AAD}" srcOrd="0" destOrd="0" presId="urn:microsoft.com/office/officeart/2005/8/layout/process4"/>
    <dgm:cxn modelId="{649043B9-66E8-4BC6-BF21-344A4E96A276}" srcId="{667BF8BA-3B11-46EC-A5AB-45621153D241}" destId="{E737EE66-3CC9-4E2B-ADD4-8E8A53BF4106}" srcOrd="0" destOrd="0" parTransId="{E6A07A00-4400-46D9-BB26-05A2254F0DB5}" sibTransId="{D2BFD412-3241-41FE-979C-DD211FD062DE}"/>
    <dgm:cxn modelId="{7AC0D3F3-D8AF-4186-BFA2-60472DAC8D7F}" type="presOf" srcId="{564AC836-06AA-4791-989C-A190761067E2}" destId="{23AABE78-C944-4EED-AC24-FA90F59EDDE4}" srcOrd="0" destOrd="0" presId="urn:microsoft.com/office/officeart/2005/8/layout/process4"/>
    <dgm:cxn modelId="{D0482E2B-2303-4D1B-9052-C89A4BF93E8C}" type="presParOf" srcId="{4F1A3A5E-2B42-4EDE-8378-E58AFAF4AB06}" destId="{6DAEDA92-E61D-475F-B158-3563FB28A7C6}" srcOrd="0" destOrd="0" presId="urn:microsoft.com/office/officeart/2005/8/layout/process4"/>
    <dgm:cxn modelId="{0CD562D4-1AD4-431C-89BC-2EEA76887F99}" type="presParOf" srcId="{6DAEDA92-E61D-475F-B158-3563FB28A7C6}" destId="{23AABE78-C944-4EED-AC24-FA90F59EDDE4}" srcOrd="0" destOrd="0" presId="urn:microsoft.com/office/officeart/2005/8/layout/process4"/>
    <dgm:cxn modelId="{4FF9C072-9207-4682-B603-194587EC4636}" type="presParOf" srcId="{4F1A3A5E-2B42-4EDE-8378-E58AFAF4AB06}" destId="{C3E26AAC-EBBD-420E-A974-4242025B4A21}" srcOrd="1" destOrd="0" presId="urn:microsoft.com/office/officeart/2005/8/layout/process4"/>
    <dgm:cxn modelId="{4F26FD3D-8750-430D-B76E-AB737F46FABE}" type="presParOf" srcId="{4F1A3A5E-2B42-4EDE-8378-E58AFAF4AB06}" destId="{6C106807-CAC7-4076-930F-3D35F4DC945D}" srcOrd="2" destOrd="0" presId="urn:microsoft.com/office/officeart/2005/8/layout/process4"/>
    <dgm:cxn modelId="{4C9B28D9-8B26-4E23-BF11-25C3D752AE44}" type="presParOf" srcId="{6C106807-CAC7-4076-930F-3D35F4DC945D}" destId="{D076D970-490E-451E-A24F-DB40CCDA2D8F}" srcOrd="0" destOrd="0" presId="urn:microsoft.com/office/officeart/2005/8/layout/process4"/>
    <dgm:cxn modelId="{C0DDF025-C2FE-46EC-B18A-CCDDDB6270A4}" type="presParOf" srcId="{6C106807-CAC7-4076-930F-3D35F4DC945D}" destId="{796C8865-6C20-47EE-B76D-C952CFC034F6}" srcOrd="1" destOrd="0" presId="urn:microsoft.com/office/officeart/2005/8/layout/process4"/>
    <dgm:cxn modelId="{82D5449C-C88A-4705-A192-3EFB82F83402}" type="presParOf" srcId="{6C106807-CAC7-4076-930F-3D35F4DC945D}" destId="{E75E5ED5-78A0-4F6A-B3A1-9CB4ABC65345}" srcOrd="2" destOrd="0" presId="urn:microsoft.com/office/officeart/2005/8/layout/process4"/>
    <dgm:cxn modelId="{E09AC813-195D-47E1-9FFE-89E17300F007}" type="presParOf" srcId="{E75E5ED5-78A0-4F6A-B3A1-9CB4ABC65345}" destId="{5BDCDEFF-746B-44E9-9CAD-116FEBA47562}" srcOrd="0" destOrd="0" presId="urn:microsoft.com/office/officeart/2005/8/layout/process4"/>
    <dgm:cxn modelId="{27F4F006-A950-4E99-8614-BE0FEC2EC4B0}" type="presParOf" srcId="{E75E5ED5-78A0-4F6A-B3A1-9CB4ABC65345}" destId="{2B7B8407-0367-41D0-925D-EE08DBDFCBFF}" srcOrd="1" destOrd="0" presId="urn:microsoft.com/office/officeart/2005/8/layout/process4"/>
    <dgm:cxn modelId="{2F98C59C-05D3-4C22-8C03-92239D7BE1FE}" type="presParOf" srcId="{E75E5ED5-78A0-4F6A-B3A1-9CB4ABC65345}" destId="{D3FA2F1F-5CE3-48AD-B9DD-66106C02C9EA}" srcOrd="2" destOrd="0" presId="urn:microsoft.com/office/officeart/2005/8/layout/process4"/>
    <dgm:cxn modelId="{3485DC82-30F8-4CEA-B39E-F07EF3B2165C}" type="presParOf" srcId="{4F1A3A5E-2B42-4EDE-8378-E58AFAF4AB06}" destId="{E531C33C-6157-44F2-9065-FE7596BEAD5D}" srcOrd="3" destOrd="0" presId="urn:microsoft.com/office/officeart/2005/8/layout/process4"/>
    <dgm:cxn modelId="{52DCBA54-6D08-4DEC-BD58-DCE141A370B2}" type="presParOf" srcId="{4F1A3A5E-2B42-4EDE-8378-E58AFAF4AB06}" destId="{EE679315-DC1C-4979-A241-4A562AA5C653}" srcOrd="4" destOrd="0" presId="urn:microsoft.com/office/officeart/2005/8/layout/process4"/>
    <dgm:cxn modelId="{CBAFF4E2-E50E-45AD-BE35-559097DC91A1}" type="presParOf" srcId="{EE679315-DC1C-4979-A241-4A562AA5C653}" destId="{4FC29ECD-6954-49C6-BA68-E9C6A235CAC6}" srcOrd="0" destOrd="0" presId="urn:microsoft.com/office/officeart/2005/8/layout/process4"/>
    <dgm:cxn modelId="{1F547D8E-92F9-4D87-8CCD-FA7C9012ACEF}" type="presParOf" srcId="{EE679315-DC1C-4979-A241-4A562AA5C653}" destId="{DAD1E6CF-7385-477B-B34E-CA8AD2180AE5}" srcOrd="1" destOrd="0" presId="urn:microsoft.com/office/officeart/2005/8/layout/process4"/>
    <dgm:cxn modelId="{50F11DD6-4E51-4439-99AF-8B77F1FD9580}" type="presParOf" srcId="{EE679315-DC1C-4979-A241-4A562AA5C653}" destId="{7535C99E-42A4-4677-8783-8B9970C16903}" srcOrd="2" destOrd="0" presId="urn:microsoft.com/office/officeart/2005/8/layout/process4"/>
    <dgm:cxn modelId="{875CBA4C-AB19-4A55-8A30-134C67458B6A}" type="presParOf" srcId="{7535C99E-42A4-4677-8783-8B9970C16903}" destId="{A7F6EB20-4453-4C3A-9D54-08D5C617EDF4}" srcOrd="0" destOrd="0" presId="urn:microsoft.com/office/officeart/2005/8/layout/process4"/>
    <dgm:cxn modelId="{742D955A-304B-4981-9997-008A35117B68}" type="presParOf" srcId="{7535C99E-42A4-4677-8783-8B9970C16903}" destId="{D0958756-5889-4A26-A668-407074480DB9}" srcOrd="1" destOrd="0" presId="urn:microsoft.com/office/officeart/2005/8/layout/process4"/>
    <dgm:cxn modelId="{835059F1-5D21-42EB-B807-BCFB213FAC9F}" type="presParOf" srcId="{4F1A3A5E-2B42-4EDE-8378-E58AFAF4AB06}" destId="{FA566F92-6E1F-4379-9607-5ABC89F131F2}" srcOrd="5" destOrd="0" presId="urn:microsoft.com/office/officeart/2005/8/layout/process4"/>
    <dgm:cxn modelId="{507EE3E3-2D2A-47A3-9C40-9D55D7152477}" type="presParOf" srcId="{4F1A3A5E-2B42-4EDE-8378-E58AFAF4AB06}" destId="{BAE580CB-C9F4-4DC4-A84D-20121DBD2781}" srcOrd="6" destOrd="0" presId="urn:microsoft.com/office/officeart/2005/8/layout/process4"/>
    <dgm:cxn modelId="{45C8A4CA-D9BD-47EE-B244-039342C21303}" type="presParOf" srcId="{BAE580CB-C9F4-4DC4-A84D-20121DBD2781}" destId="{3DF6E442-036C-4E32-B960-26EF5F771AAD}" srcOrd="0" destOrd="0" presId="urn:microsoft.com/office/officeart/2005/8/layout/process4"/>
    <dgm:cxn modelId="{E448B110-89E2-4632-945E-84F95B2F82EF}" type="presParOf" srcId="{BAE580CB-C9F4-4DC4-A84D-20121DBD2781}" destId="{2541C32E-86BE-4549-B519-229885B06A9F}" srcOrd="1" destOrd="0" presId="urn:microsoft.com/office/officeart/2005/8/layout/process4"/>
    <dgm:cxn modelId="{BBE3B8B8-2F7D-41EB-818B-904FAB0C0128}" type="presParOf" srcId="{BAE580CB-C9F4-4DC4-A84D-20121DBD2781}" destId="{AA9D14FE-1FB9-4B15-98F2-60F2BBC05D4E}" srcOrd="2" destOrd="0" presId="urn:microsoft.com/office/officeart/2005/8/layout/process4"/>
    <dgm:cxn modelId="{135A9B07-38D0-422F-9359-0B495BA35826}" type="presParOf" srcId="{AA9D14FE-1FB9-4B15-98F2-60F2BBC05D4E}" destId="{AD679B89-2878-4B62-85FB-119CD8452EC8}" srcOrd="0" destOrd="0" presId="urn:microsoft.com/office/officeart/2005/8/layout/process4"/>
    <dgm:cxn modelId="{ECDF26BF-E1E5-4AB2-98A3-B163C4F35A9A}" type="presParOf" srcId="{AA9D14FE-1FB9-4B15-98F2-60F2BBC05D4E}" destId="{01AC98A8-60DA-4C3B-A7DC-0B292BD53FB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F91F1-0CB9-48D8-998C-FCCCE91065DA}" type="doc">
      <dgm:prSet loTypeId="urn:microsoft.com/office/officeart/2005/8/layout/process4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E57F849-CE6E-466F-9B08-171F3141DCF3}">
      <dgm:prSet phldrT="[Текст]" custT="1"/>
      <dgm:spPr/>
      <dgm:t>
        <a:bodyPr/>
        <a:lstStyle/>
        <a:p>
          <a:r>
            <a:rPr lang="ru-RU" sz="1800" dirty="0" smtClean="0">
              <a:latin typeface="Cambria Math" pitchFamily="18" charset="0"/>
              <a:ea typeface="Cambria Math" pitchFamily="18" charset="0"/>
            </a:rPr>
            <a:t>Формирование у обучающихся умений и навыков </a:t>
          </a:r>
        </a:p>
        <a:p>
          <a:r>
            <a:rPr lang="ru-RU" sz="1800" dirty="0" smtClean="0">
              <a:latin typeface="Cambria Math" pitchFamily="18" charset="0"/>
              <a:ea typeface="Cambria Math" pitchFamily="18" charset="0"/>
            </a:rPr>
            <a:t>исследовательской деятельности</a:t>
          </a:r>
          <a:endParaRPr lang="ru-RU" sz="1800" dirty="0">
            <a:latin typeface="Cambria Math" pitchFamily="18" charset="0"/>
            <a:ea typeface="Cambria Math" pitchFamily="18" charset="0"/>
          </a:endParaRPr>
        </a:p>
      </dgm:t>
    </dgm:pt>
    <dgm:pt modelId="{757E8FC4-C910-4A6C-9D0D-5178F0112923}" type="parTrans" cxnId="{761735AE-D4FF-47A4-804A-C3B2756DC029}">
      <dgm:prSet/>
      <dgm:spPr/>
      <dgm:t>
        <a:bodyPr/>
        <a:lstStyle/>
        <a:p>
          <a:endParaRPr lang="ru-RU"/>
        </a:p>
      </dgm:t>
    </dgm:pt>
    <dgm:pt modelId="{40AA9157-E0C6-403D-A05D-B0021DED3B0D}" type="sibTrans" cxnId="{761735AE-D4FF-47A4-804A-C3B2756DC029}">
      <dgm:prSet/>
      <dgm:spPr/>
      <dgm:t>
        <a:bodyPr/>
        <a:lstStyle/>
        <a:p>
          <a:endParaRPr lang="ru-RU"/>
        </a:p>
      </dgm:t>
    </dgm:pt>
    <dgm:pt modelId="{566075C9-1ED9-4D45-9DC3-1518650801E5}">
      <dgm:prSet phldrT="[Текст]" custT="1"/>
      <dgm:spPr/>
      <dgm:t>
        <a:bodyPr/>
        <a:lstStyle/>
        <a:p>
          <a:r>
            <a:rPr lang="ru-RU" sz="1400" b="1" dirty="0" smtClean="0">
              <a:latin typeface="Cambria Math" pitchFamily="18" charset="0"/>
              <a:ea typeface="Cambria Math" pitchFamily="18" charset="0"/>
            </a:rPr>
            <a:t>Лабораторные занятия в природных лабораториях</a:t>
          </a:r>
        </a:p>
        <a:p>
          <a:r>
            <a:rPr lang="ru-RU" sz="1400" b="1" dirty="0" smtClean="0">
              <a:latin typeface="Cambria Math" pitchFamily="18" charset="0"/>
              <a:ea typeface="Cambria Math" pitchFamily="18" charset="0"/>
            </a:rPr>
            <a:t>Конференции исследовательских работ учащихся</a:t>
          </a:r>
          <a:endParaRPr lang="ru-RU" sz="1400" b="1" dirty="0">
            <a:latin typeface="Cambria Math" pitchFamily="18" charset="0"/>
            <a:ea typeface="Cambria Math" pitchFamily="18" charset="0"/>
          </a:endParaRPr>
        </a:p>
      </dgm:t>
    </dgm:pt>
    <dgm:pt modelId="{F7F2F503-B666-4E8B-89DF-1339F828968A}" type="parTrans" cxnId="{2278218E-04D3-406A-B89C-D241FBF20A76}">
      <dgm:prSet/>
      <dgm:spPr/>
      <dgm:t>
        <a:bodyPr/>
        <a:lstStyle/>
        <a:p>
          <a:endParaRPr lang="ru-RU"/>
        </a:p>
      </dgm:t>
    </dgm:pt>
    <dgm:pt modelId="{0A9F515A-FAFD-4E33-9296-39AD5E390B43}" type="sibTrans" cxnId="{2278218E-04D3-406A-B89C-D241FBF20A76}">
      <dgm:prSet/>
      <dgm:spPr/>
      <dgm:t>
        <a:bodyPr/>
        <a:lstStyle/>
        <a:p>
          <a:endParaRPr lang="ru-RU"/>
        </a:p>
      </dgm:t>
    </dgm:pt>
    <dgm:pt modelId="{E6B3AB29-13EF-42C2-8887-65E50D6610CE}">
      <dgm:prSet phldrT="[Текст]" custT="1"/>
      <dgm:spPr/>
      <dgm:t>
        <a:bodyPr/>
        <a:lstStyle/>
        <a:p>
          <a:pPr algn="ctr"/>
          <a:r>
            <a:rPr lang="ru-RU" sz="1300" b="1" dirty="0" smtClean="0">
              <a:latin typeface="Cambria Math" pitchFamily="18" charset="0"/>
              <a:ea typeface="Cambria Math" pitchFamily="18" charset="0"/>
            </a:rPr>
            <a:t>Экскурсии по образовательным маршрутам природных лабораторий</a:t>
          </a:r>
        </a:p>
        <a:p>
          <a:pPr algn="ctr"/>
          <a:r>
            <a:rPr lang="ru-RU" sz="1300" b="1" dirty="0" smtClean="0">
              <a:latin typeface="Cambria Math" pitchFamily="18" charset="0"/>
              <a:ea typeface="Cambria Math" pitchFamily="18" charset="0"/>
            </a:rPr>
            <a:t>Запуск образовательных   маршрутов  «Приди, посмотри, удивись», «Есть такой уголок…»</a:t>
          </a:r>
          <a:endParaRPr lang="ru-RU" sz="1300" b="1" dirty="0">
            <a:latin typeface="Cambria Math" pitchFamily="18" charset="0"/>
            <a:ea typeface="Cambria Math" pitchFamily="18" charset="0"/>
          </a:endParaRPr>
        </a:p>
      </dgm:t>
    </dgm:pt>
    <dgm:pt modelId="{1309D411-38FA-4025-AFF4-6673FB2908E5}" type="parTrans" cxnId="{BE8A8589-3418-49E1-AB36-920F71EC0959}">
      <dgm:prSet/>
      <dgm:spPr/>
      <dgm:t>
        <a:bodyPr/>
        <a:lstStyle/>
        <a:p>
          <a:endParaRPr lang="ru-RU"/>
        </a:p>
      </dgm:t>
    </dgm:pt>
    <dgm:pt modelId="{98E802C7-7EF2-4338-AF88-62EA869B8D0E}" type="sibTrans" cxnId="{BE8A8589-3418-49E1-AB36-920F71EC0959}">
      <dgm:prSet/>
      <dgm:spPr/>
      <dgm:t>
        <a:bodyPr/>
        <a:lstStyle/>
        <a:p>
          <a:endParaRPr lang="ru-RU"/>
        </a:p>
      </dgm:t>
    </dgm:pt>
    <dgm:pt modelId="{5204A0C5-EDAF-4839-91E0-4A644D2CDB60}">
      <dgm:prSet phldrT="[Текст]" custT="1"/>
      <dgm:spPr/>
      <dgm:t>
        <a:bodyPr/>
        <a:lstStyle/>
        <a:p>
          <a:r>
            <a:rPr lang="ru-RU" sz="1800" dirty="0" smtClean="0">
              <a:latin typeface="Cambria Math" pitchFamily="18" charset="0"/>
              <a:ea typeface="Cambria Math" pitchFamily="18" charset="0"/>
            </a:rPr>
            <a:t>Наставничество в исследовательских работах</a:t>
          </a:r>
          <a:endParaRPr lang="ru-RU" sz="1800" dirty="0">
            <a:latin typeface="Cambria Math" pitchFamily="18" charset="0"/>
            <a:ea typeface="Cambria Math" pitchFamily="18" charset="0"/>
          </a:endParaRPr>
        </a:p>
      </dgm:t>
    </dgm:pt>
    <dgm:pt modelId="{A28318C2-9AAF-4BC4-BA7D-23260078A37E}" type="parTrans" cxnId="{EAF1E897-76C8-4E6C-9EF2-3C9F2FE9AF32}">
      <dgm:prSet/>
      <dgm:spPr/>
      <dgm:t>
        <a:bodyPr/>
        <a:lstStyle/>
        <a:p>
          <a:endParaRPr lang="ru-RU"/>
        </a:p>
      </dgm:t>
    </dgm:pt>
    <dgm:pt modelId="{82891486-523A-411C-993F-807FBEB5D4B1}" type="sibTrans" cxnId="{EAF1E897-76C8-4E6C-9EF2-3C9F2FE9AF32}">
      <dgm:prSet/>
      <dgm:spPr/>
      <dgm:t>
        <a:bodyPr/>
        <a:lstStyle/>
        <a:p>
          <a:endParaRPr lang="ru-RU"/>
        </a:p>
      </dgm:t>
    </dgm:pt>
    <dgm:pt modelId="{3E25D111-BE35-4AEA-8199-E64BCAC91AB8}">
      <dgm:prSet phldrT="[Текст]" custT="1"/>
      <dgm:spPr/>
      <dgm:t>
        <a:bodyPr/>
        <a:lstStyle/>
        <a:p>
          <a:r>
            <a:rPr lang="ru-RU" sz="1400" b="1" dirty="0" smtClean="0">
              <a:latin typeface="Cambria Math" pitchFamily="18" charset="0"/>
              <a:ea typeface="Cambria Math" pitchFamily="18" charset="0"/>
            </a:rPr>
            <a:t>Привлечение выпускников Центра детского творчества, школ в качестве наставников в исследовательских работах</a:t>
          </a:r>
          <a:endParaRPr lang="ru-RU" sz="1400" b="1" dirty="0">
            <a:latin typeface="Cambria Math" pitchFamily="18" charset="0"/>
            <a:ea typeface="Cambria Math" pitchFamily="18" charset="0"/>
          </a:endParaRPr>
        </a:p>
      </dgm:t>
    </dgm:pt>
    <dgm:pt modelId="{F5547F13-B4D2-4F23-9FBF-17C50F13881E}" type="parTrans" cxnId="{68A9F9D1-A7E1-4DAC-9D71-CAD03C596F74}">
      <dgm:prSet/>
      <dgm:spPr/>
      <dgm:t>
        <a:bodyPr/>
        <a:lstStyle/>
        <a:p>
          <a:endParaRPr lang="ru-RU"/>
        </a:p>
      </dgm:t>
    </dgm:pt>
    <dgm:pt modelId="{7B48DD30-C8E2-4CDA-A4D6-D596663800E8}" type="sibTrans" cxnId="{68A9F9D1-A7E1-4DAC-9D71-CAD03C596F74}">
      <dgm:prSet/>
      <dgm:spPr/>
      <dgm:t>
        <a:bodyPr/>
        <a:lstStyle/>
        <a:p>
          <a:endParaRPr lang="ru-RU"/>
        </a:p>
      </dgm:t>
    </dgm:pt>
    <dgm:pt modelId="{53ADC9E2-3995-4327-9B0D-161590A08CC4}">
      <dgm:prSet phldrT="[Текст]"/>
      <dgm:spPr/>
      <dgm:t>
        <a:bodyPr/>
        <a:lstStyle/>
        <a:p>
          <a:r>
            <a:rPr lang="ru-RU" b="1" dirty="0" smtClean="0">
              <a:latin typeface="Cambria Math" pitchFamily="18" charset="0"/>
              <a:ea typeface="Cambria Math" pitchFamily="18" charset="0"/>
            </a:rPr>
            <a:t>Экскурсии на производственные предприятия, в лаборатории  научных учреждени</a:t>
          </a:r>
          <a:r>
            <a:rPr lang="ru-RU" b="1" dirty="0" smtClean="0"/>
            <a:t>й </a:t>
          </a:r>
          <a:endParaRPr lang="ru-RU" b="1" dirty="0"/>
        </a:p>
      </dgm:t>
    </dgm:pt>
    <dgm:pt modelId="{C0ABDA3A-EC1B-462A-9883-C7854FBFEB02}" type="parTrans" cxnId="{8E7080AF-3DA7-4C55-B1C6-E046FBA9858B}">
      <dgm:prSet/>
      <dgm:spPr/>
      <dgm:t>
        <a:bodyPr/>
        <a:lstStyle/>
        <a:p>
          <a:endParaRPr lang="ru-RU"/>
        </a:p>
      </dgm:t>
    </dgm:pt>
    <dgm:pt modelId="{A4216D6A-DE46-4C4C-98EE-3F533481C800}" type="sibTrans" cxnId="{8E7080AF-3DA7-4C55-B1C6-E046FBA9858B}">
      <dgm:prSet/>
      <dgm:spPr/>
      <dgm:t>
        <a:bodyPr/>
        <a:lstStyle/>
        <a:p>
          <a:endParaRPr lang="ru-RU"/>
        </a:p>
      </dgm:t>
    </dgm:pt>
    <dgm:pt modelId="{A1170311-2C9D-413B-A188-F697645C2487}">
      <dgm:prSet phldrT="[Текст]" custT="1"/>
      <dgm:spPr/>
      <dgm:t>
        <a:bodyPr/>
        <a:lstStyle/>
        <a:p>
          <a:r>
            <a:rPr lang="ru-RU" sz="2000" dirty="0" smtClean="0">
              <a:latin typeface="Cambria Math" pitchFamily="18" charset="0"/>
              <a:ea typeface="Cambria Math" pitchFamily="18" charset="0"/>
            </a:rPr>
            <a:t>Формирование экологической культуры обучающихся, профориентация</a:t>
          </a:r>
          <a:endParaRPr lang="ru-RU" sz="2000" dirty="0">
            <a:latin typeface="Cambria Math" pitchFamily="18" charset="0"/>
            <a:ea typeface="Cambria Math" pitchFamily="18" charset="0"/>
          </a:endParaRPr>
        </a:p>
      </dgm:t>
    </dgm:pt>
    <dgm:pt modelId="{6BD9FCA7-DB75-43C3-854D-E10B5C8950F7}" type="parTrans" cxnId="{54F89CED-7994-4363-8F6D-A01C887FB853}">
      <dgm:prSet/>
      <dgm:spPr/>
      <dgm:t>
        <a:bodyPr/>
        <a:lstStyle/>
        <a:p>
          <a:endParaRPr lang="ru-RU"/>
        </a:p>
      </dgm:t>
    </dgm:pt>
    <dgm:pt modelId="{2260791F-8B0D-4476-98C4-CCED12F5C668}" type="sibTrans" cxnId="{54F89CED-7994-4363-8F6D-A01C887FB853}">
      <dgm:prSet/>
      <dgm:spPr/>
      <dgm:t>
        <a:bodyPr/>
        <a:lstStyle/>
        <a:p>
          <a:endParaRPr lang="ru-RU"/>
        </a:p>
      </dgm:t>
    </dgm:pt>
    <dgm:pt modelId="{8D5171D6-A068-45F0-99E0-39883C5251D0}">
      <dgm:prSet phldrT="[Текст]" custT="1"/>
      <dgm:spPr/>
      <dgm:t>
        <a:bodyPr/>
        <a:lstStyle/>
        <a:p>
          <a:r>
            <a:rPr lang="ru-RU" sz="1600" b="1" dirty="0" smtClean="0">
              <a:latin typeface="Cambria Math" pitchFamily="18" charset="0"/>
              <a:ea typeface="Cambria Math" pitchFamily="18" charset="0"/>
            </a:rPr>
            <a:t>День открытых дверей технопарка </a:t>
          </a:r>
          <a:endParaRPr lang="ru-RU" sz="1600" b="1" dirty="0">
            <a:latin typeface="Cambria Math" pitchFamily="18" charset="0"/>
            <a:ea typeface="Cambria Math" pitchFamily="18" charset="0"/>
          </a:endParaRPr>
        </a:p>
      </dgm:t>
    </dgm:pt>
    <dgm:pt modelId="{7A0974FA-D0D2-4BBD-A459-C980873A71E0}" type="parTrans" cxnId="{8346923B-8EDE-417A-98B9-A0DFC898186B}">
      <dgm:prSet/>
      <dgm:spPr/>
      <dgm:t>
        <a:bodyPr/>
        <a:lstStyle/>
        <a:p>
          <a:endParaRPr lang="ru-RU"/>
        </a:p>
      </dgm:t>
    </dgm:pt>
    <dgm:pt modelId="{1A9C4FD4-CC8B-48C5-95D0-BF7029D3E4ED}" type="sibTrans" cxnId="{8346923B-8EDE-417A-98B9-A0DFC898186B}">
      <dgm:prSet/>
      <dgm:spPr/>
      <dgm:t>
        <a:bodyPr/>
        <a:lstStyle/>
        <a:p>
          <a:endParaRPr lang="ru-RU"/>
        </a:p>
      </dgm:t>
    </dgm:pt>
    <dgm:pt modelId="{77E38DD6-CF65-45B5-9D0B-7353C3EFFAED}">
      <dgm:prSet phldrT="[Текст]" custT="1"/>
      <dgm:spPr/>
      <dgm:t>
        <a:bodyPr/>
        <a:lstStyle/>
        <a:p>
          <a:r>
            <a:rPr lang="ru-RU" sz="1400" b="1" dirty="0" err="1" smtClean="0">
              <a:latin typeface="Cambria Math" pitchFamily="18" charset="0"/>
              <a:ea typeface="Cambria Math" pitchFamily="18" charset="0"/>
            </a:rPr>
            <a:t>Профориентационные</a:t>
          </a:r>
          <a:r>
            <a:rPr lang="ru-RU" sz="1400" b="1" dirty="0" smtClean="0">
              <a:latin typeface="Cambria Math" pitchFamily="18" charset="0"/>
              <a:ea typeface="Cambria Math" pitchFamily="18" charset="0"/>
            </a:rPr>
            <a:t> игры , Фестиваль «Мир профессий будущего»</a:t>
          </a:r>
          <a:endParaRPr lang="ru-RU" sz="1400" b="1" dirty="0">
            <a:latin typeface="Cambria Math" pitchFamily="18" charset="0"/>
            <a:ea typeface="Cambria Math" pitchFamily="18" charset="0"/>
          </a:endParaRPr>
        </a:p>
      </dgm:t>
    </dgm:pt>
    <dgm:pt modelId="{774933FF-C09C-49C2-8562-3B3A14006BEB}" type="parTrans" cxnId="{FC3CC2B0-B529-4C96-AC07-661251FB68FD}">
      <dgm:prSet/>
      <dgm:spPr/>
      <dgm:t>
        <a:bodyPr/>
        <a:lstStyle/>
        <a:p>
          <a:endParaRPr lang="ru-RU"/>
        </a:p>
      </dgm:t>
    </dgm:pt>
    <dgm:pt modelId="{F72BB11D-E98B-4BF2-BA49-AF2354F002C9}" type="sibTrans" cxnId="{FC3CC2B0-B529-4C96-AC07-661251FB68FD}">
      <dgm:prSet/>
      <dgm:spPr/>
      <dgm:t>
        <a:bodyPr/>
        <a:lstStyle/>
        <a:p>
          <a:endParaRPr lang="ru-RU"/>
        </a:p>
      </dgm:t>
    </dgm:pt>
    <dgm:pt modelId="{43A66E5A-903E-4417-ADB4-A50B8E189203}">
      <dgm:prSet custT="1"/>
      <dgm:spPr/>
      <dgm:t>
        <a:bodyPr/>
        <a:lstStyle/>
        <a:p>
          <a:r>
            <a:rPr lang="ru-RU" sz="1400" dirty="0" smtClean="0">
              <a:latin typeface="Cambria Math" pitchFamily="18" charset="0"/>
              <a:ea typeface="Cambria Math" pitchFamily="18" charset="0"/>
            </a:rPr>
            <a:t>ПРОЕКТЫ «</a:t>
          </a:r>
          <a:r>
            <a:rPr lang="ru-RU" sz="1400" dirty="0" err="1" smtClean="0">
              <a:latin typeface="Cambria Math" pitchFamily="18" charset="0"/>
              <a:ea typeface="Cambria Math" pitchFamily="18" charset="0"/>
            </a:rPr>
            <a:t>Межпредметные</a:t>
          </a:r>
          <a:r>
            <a:rPr lang="ru-RU" sz="1400" dirty="0" smtClean="0">
              <a:latin typeface="Cambria Math" pitchFamily="18" charset="0"/>
              <a:ea typeface="Cambria Math" pitchFamily="18" charset="0"/>
            </a:rPr>
            <a:t>  погружения», «Ландшафтный дизайн»</a:t>
          </a:r>
        </a:p>
      </dgm:t>
    </dgm:pt>
    <dgm:pt modelId="{1A5415DA-4F51-4677-8FCA-4F1F72151CD4}" type="parTrans" cxnId="{E72203EC-2D6B-4574-ACEF-03700ED93CE2}">
      <dgm:prSet/>
      <dgm:spPr/>
      <dgm:t>
        <a:bodyPr/>
        <a:lstStyle/>
        <a:p>
          <a:endParaRPr lang="ru-RU"/>
        </a:p>
      </dgm:t>
    </dgm:pt>
    <dgm:pt modelId="{E536EF5B-F863-4EFE-9695-C99EDC5CEDE7}" type="sibTrans" cxnId="{E72203EC-2D6B-4574-ACEF-03700ED93CE2}">
      <dgm:prSet/>
      <dgm:spPr/>
      <dgm:t>
        <a:bodyPr/>
        <a:lstStyle/>
        <a:p>
          <a:endParaRPr lang="ru-RU"/>
        </a:p>
      </dgm:t>
    </dgm:pt>
    <dgm:pt modelId="{7BF87076-89FD-402E-87CB-C8A99ADF5A24}" type="pres">
      <dgm:prSet presAssocID="{47DF91F1-0CB9-48D8-998C-FCCCE9106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5C630-EA4B-4D65-98DB-FE117598B25B}" type="pres">
      <dgm:prSet presAssocID="{43A66E5A-903E-4417-ADB4-A50B8E189203}" presName="boxAndChildren" presStyleCnt="0"/>
      <dgm:spPr/>
    </dgm:pt>
    <dgm:pt modelId="{7454D3F4-032F-4299-93A3-C1B72BD67251}" type="pres">
      <dgm:prSet presAssocID="{43A66E5A-903E-4417-ADB4-A50B8E189203}" presName="parentTextBox" presStyleLbl="node1" presStyleIdx="0" presStyleCnt="4" custScaleY="36045" custLinFactNeighborX="1894" custLinFactNeighborY="5086"/>
      <dgm:spPr/>
      <dgm:t>
        <a:bodyPr/>
        <a:lstStyle/>
        <a:p>
          <a:endParaRPr lang="ru-RU"/>
        </a:p>
      </dgm:t>
    </dgm:pt>
    <dgm:pt modelId="{073A15B3-6527-406B-918C-F0BCFBF430BB}" type="pres">
      <dgm:prSet presAssocID="{2260791F-8B0D-4476-98C4-CCED12F5C668}" presName="sp" presStyleCnt="0"/>
      <dgm:spPr/>
    </dgm:pt>
    <dgm:pt modelId="{B158FB9E-B8B3-4111-969C-31DEF4C3E92E}" type="pres">
      <dgm:prSet presAssocID="{A1170311-2C9D-413B-A188-F697645C2487}" presName="arrowAndChildren" presStyleCnt="0"/>
      <dgm:spPr/>
    </dgm:pt>
    <dgm:pt modelId="{7C022999-FB52-4A46-A38C-CEFB4237560E}" type="pres">
      <dgm:prSet presAssocID="{A1170311-2C9D-413B-A188-F697645C2487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4FA3756-9FD0-42BB-9E35-A27AD7A6672A}" type="pres">
      <dgm:prSet presAssocID="{A1170311-2C9D-413B-A188-F697645C2487}" presName="arrow" presStyleLbl="node1" presStyleIdx="1" presStyleCnt="4"/>
      <dgm:spPr/>
      <dgm:t>
        <a:bodyPr/>
        <a:lstStyle/>
        <a:p>
          <a:endParaRPr lang="ru-RU"/>
        </a:p>
      </dgm:t>
    </dgm:pt>
    <dgm:pt modelId="{2ADEFB55-BB0F-46CB-A514-9FC0548497C2}" type="pres">
      <dgm:prSet presAssocID="{A1170311-2C9D-413B-A188-F697645C2487}" presName="descendantArrow" presStyleCnt="0"/>
      <dgm:spPr/>
    </dgm:pt>
    <dgm:pt modelId="{725A9782-03A9-438E-AF21-2326A1F6515D}" type="pres">
      <dgm:prSet presAssocID="{8D5171D6-A068-45F0-99E0-39883C5251D0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BB49D-6C75-4520-83B8-5D743DB84CF3}" type="pres">
      <dgm:prSet presAssocID="{77E38DD6-CF65-45B5-9D0B-7353C3EFFAED}" presName="childTextArrow" presStyleLbl="fgAccFollowNode1" presStyleIdx="1" presStyleCnt="6" custLinFactNeighborX="396" custLinFactNeighborY="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FA31-29C6-47BD-A426-F16AB71DC346}" type="pres">
      <dgm:prSet presAssocID="{82891486-523A-411C-993F-807FBEB5D4B1}" presName="sp" presStyleCnt="0"/>
      <dgm:spPr/>
    </dgm:pt>
    <dgm:pt modelId="{DC83649F-CD0D-4DD2-AED6-EA65FB5964F4}" type="pres">
      <dgm:prSet presAssocID="{5204A0C5-EDAF-4839-91E0-4A644D2CDB60}" presName="arrowAndChildren" presStyleCnt="0"/>
      <dgm:spPr/>
    </dgm:pt>
    <dgm:pt modelId="{E73EF2BE-3592-429F-B07E-1B9A36F93BE0}" type="pres">
      <dgm:prSet presAssocID="{5204A0C5-EDAF-4839-91E0-4A644D2CDB60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20C322C-7488-4BE0-9EE5-3BF592112B08}" type="pres">
      <dgm:prSet presAssocID="{5204A0C5-EDAF-4839-91E0-4A644D2CDB60}" presName="arrow" presStyleLbl="node1" presStyleIdx="2" presStyleCnt="4"/>
      <dgm:spPr/>
      <dgm:t>
        <a:bodyPr/>
        <a:lstStyle/>
        <a:p>
          <a:endParaRPr lang="ru-RU"/>
        </a:p>
      </dgm:t>
    </dgm:pt>
    <dgm:pt modelId="{BC4CA2B1-23F3-4B82-900F-57F86C9BF1DD}" type="pres">
      <dgm:prSet presAssocID="{5204A0C5-EDAF-4839-91E0-4A644D2CDB60}" presName="descendantArrow" presStyleCnt="0"/>
      <dgm:spPr/>
    </dgm:pt>
    <dgm:pt modelId="{3E266ACE-CDD7-4A71-B866-5AA85E385A62}" type="pres">
      <dgm:prSet presAssocID="{3E25D111-BE35-4AEA-8199-E64BCAC91AB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6C837-61E0-4385-BBE9-91EB0E525357}" type="pres">
      <dgm:prSet presAssocID="{53ADC9E2-3995-4327-9B0D-161590A08CC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DB7D-7595-4739-8BA2-42D395FA311E}" type="pres">
      <dgm:prSet presAssocID="{40AA9157-E0C6-403D-A05D-B0021DED3B0D}" presName="sp" presStyleCnt="0"/>
      <dgm:spPr/>
    </dgm:pt>
    <dgm:pt modelId="{E55216F0-F132-440B-87F7-C5A9C27418C5}" type="pres">
      <dgm:prSet presAssocID="{9E57F849-CE6E-466F-9B08-171F3141DCF3}" presName="arrowAndChildren" presStyleCnt="0"/>
      <dgm:spPr/>
    </dgm:pt>
    <dgm:pt modelId="{55F2BBD0-7337-4FDC-9082-C74931067679}" type="pres">
      <dgm:prSet presAssocID="{9E57F849-CE6E-466F-9B08-171F3141DCF3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37E3FF2-4F93-4483-89EB-D57D4F8ADB4D}" type="pres">
      <dgm:prSet presAssocID="{9E57F849-CE6E-466F-9B08-171F3141DCF3}" presName="arrow" presStyleLbl="node1" presStyleIdx="3" presStyleCnt="4" custLinFactNeighborX="126" custLinFactNeighborY="-47"/>
      <dgm:spPr/>
      <dgm:t>
        <a:bodyPr/>
        <a:lstStyle/>
        <a:p>
          <a:endParaRPr lang="ru-RU"/>
        </a:p>
      </dgm:t>
    </dgm:pt>
    <dgm:pt modelId="{68BFE70A-AB6E-45D6-A4D3-58F95BAA33D5}" type="pres">
      <dgm:prSet presAssocID="{9E57F849-CE6E-466F-9B08-171F3141DCF3}" presName="descendantArrow" presStyleCnt="0"/>
      <dgm:spPr/>
    </dgm:pt>
    <dgm:pt modelId="{B6C22101-425E-4A65-8D8F-7F6F15D1DAA8}" type="pres">
      <dgm:prSet presAssocID="{566075C9-1ED9-4D45-9DC3-1518650801E5}" presName="childTextArrow" presStyleLbl="fgAccFollowNode1" presStyleIdx="4" presStyleCnt="6" custLinFactNeighborX="251" custLinFactNeighborY="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6E886-8C2D-4505-A56B-9CD3CB389A7C}" type="pres">
      <dgm:prSet presAssocID="{E6B3AB29-13EF-42C2-8887-65E50D6610CE}" presName="childTextArrow" presStyleLbl="fgAccFollowNode1" presStyleIdx="5" presStyleCnt="6" custScaleY="135764" custLinFactNeighborX="1499" custLinFactNeighborY="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E2B03-2533-444E-8426-8CD10761CD1A}" type="presOf" srcId="{8D5171D6-A068-45F0-99E0-39883C5251D0}" destId="{725A9782-03A9-438E-AF21-2326A1F6515D}" srcOrd="0" destOrd="0" presId="urn:microsoft.com/office/officeart/2005/8/layout/process4"/>
    <dgm:cxn modelId="{F5D059A1-6F58-4B6E-83E8-5178EDEC7ECC}" type="presOf" srcId="{566075C9-1ED9-4D45-9DC3-1518650801E5}" destId="{B6C22101-425E-4A65-8D8F-7F6F15D1DAA8}" srcOrd="0" destOrd="0" presId="urn:microsoft.com/office/officeart/2005/8/layout/process4"/>
    <dgm:cxn modelId="{CAFB103A-D4A3-4EFC-AE05-CB6C7ACBF0E7}" type="presOf" srcId="{53ADC9E2-3995-4327-9B0D-161590A08CC4}" destId="{5966C837-61E0-4385-BBE9-91EB0E525357}" srcOrd="0" destOrd="0" presId="urn:microsoft.com/office/officeart/2005/8/layout/process4"/>
    <dgm:cxn modelId="{6DF42ED5-A50F-4AF4-898C-E92A99C7C2CA}" type="presOf" srcId="{A1170311-2C9D-413B-A188-F697645C2487}" destId="{7C022999-FB52-4A46-A38C-CEFB4237560E}" srcOrd="0" destOrd="0" presId="urn:microsoft.com/office/officeart/2005/8/layout/process4"/>
    <dgm:cxn modelId="{0B0928BB-2F8F-4A9C-B278-34F4EC74B242}" type="presOf" srcId="{9E57F849-CE6E-466F-9B08-171F3141DCF3}" destId="{837E3FF2-4F93-4483-89EB-D57D4F8ADB4D}" srcOrd="1" destOrd="0" presId="urn:microsoft.com/office/officeart/2005/8/layout/process4"/>
    <dgm:cxn modelId="{8346923B-8EDE-417A-98B9-A0DFC898186B}" srcId="{A1170311-2C9D-413B-A188-F697645C2487}" destId="{8D5171D6-A068-45F0-99E0-39883C5251D0}" srcOrd="0" destOrd="0" parTransId="{7A0974FA-D0D2-4BBD-A459-C980873A71E0}" sibTransId="{1A9C4FD4-CC8B-48C5-95D0-BF7029D3E4ED}"/>
    <dgm:cxn modelId="{E72203EC-2D6B-4574-ACEF-03700ED93CE2}" srcId="{47DF91F1-0CB9-48D8-998C-FCCCE91065DA}" destId="{43A66E5A-903E-4417-ADB4-A50B8E189203}" srcOrd="3" destOrd="0" parTransId="{1A5415DA-4F51-4677-8FCA-4F1F72151CD4}" sibTransId="{E536EF5B-F863-4EFE-9695-C99EDC5CEDE7}"/>
    <dgm:cxn modelId="{ED2FA420-F580-4EBD-AECD-16FFEA2404F1}" type="presOf" srcId="{43A66E5A-903E-4417-ADB4-A50B8E189203}" destId="{7454D3F4-032F-4299-93A3-C1B72BD67251}" srcOrd="0" destOrd="0" presId="urn:microsoft.com/office/officeart/2005/8/layout/process4"/>
    <dgm:cxn modelId="{FC3CC2B0-B529-4C96-AC07-661251FB68FD}" srcId="{A1170311-2C9D-413B-A188-F697645C2487}" destId="{77E38DD6-CF65-45B5-9D0B-7353C3EFFAED}" srcOrd="1" destOrd="0" parTransId="{774933FF-C09C-49C2-8562-3B3A14006BEB}" sibTransId="{F72BB11D-E98B-4BF2-BA49-AF2354F002C9}"/>
    <dgm:cxn modelId="{93F3C2B4-3B29-4395-ADB9-5F5E02CF52BF}" type="presOf" srcId="{5204A0C5-EDAF-4839-91E0-4A644D2CDB60}" destId="{E73EF2BE-3592-429F-B07E-1B9A36F93BE0}" srcOrd="0" destOrd="0" presId="urn:microsoft.com/office/officeart/2005/8/layout/process4"/>
    <dgm:cxn modelId="{BE8A8589-3418-49E1-AB36-920F71EC0959}" srcId="{9E57F849-CE6E-466F-9B08-171F3141DCF3}" destId="{E6B3AB29-13EF-42C2-8887-65E50D6610CE}" srcOrd="1" destOrd="0" parTransId="{1309D411-38FA-4025-AFF4-6673FB2908E5}" sibTransId="{98E802C7-7EF2-4338-AF88-62EA869B8D0E}"/>
    <dgm:cxn modelId="{44351A92-BECF-45A6-B849-0604AD551E5F}" type="presOf" srcId="{E6B3AB29-13EF-42C2-8887-65E50D6610CE}" destId="{FB46E886-8C2D-4505-A56B-9CD3CB389A7C}" srcOrd="0" destOrd="0" presId="urn:microsoft.com/office/officeart/2005/8/layout/process4"/>
    <dgm:cxn modelId="{B9CC626F-28D2-4D7E-A2FC-2AC2EF4AB4E4}" type="presOf" srcId="{5204A0C5-EDAF-4839-91E0-4A644D2CDB60}" destId="{220C322C-7488-4BE0-9EE5-3BF592112B08}" srcOrd="1" destOrd="0" presId="urn:microsoft.com/office/officeart/2005/8/layout/process4"/>
    <dgm:cxn modelId="{F5B83B92-2937-4BD4-9A92-8631B4304A91}" type="presOf" srcId="{9E57F849-CE6E-466F-9B08-171F3141DCF3}" destId="{55F2BBD0-7337-4FDC-9082-C74931067679}" srcOrd="0" destOrd="0" presId="urn:microsoft.com/office/officeart/2005/8/layout/process4"/>
    <dgm:cxn modelId="{8E7080AF-3DA7-4C55-B1C6-E046FBA9858B}" srcId="{5204A0C5-EDAF-4839-91E0-4A644D2CDB60}" destId="{53ADC9E2-3995-4327-9B0D-161590A08CC4}" srcOrd="1" destOrd="0" parTransId="{C0ABDA3A-EC1B-462A-9883-C7854FBFEB02}" sibTransId="{A4216D6A-DE46-4C4C-98EE-3F533481C800}"/>
    <dgm:cxn modelId="{2278218E-04D3-406A-B89C-D241FBF20A76}" srcId="{9E57F849-CE6E-466F-9B08-171F3141DCF3}" destId="{566075C9-1ED9-4D45-9DC3-1518650801E5}" srcOrd="0" destOrd="0" parTransId="{F7F2F503-B666-4E8B-89DF-1339F828968A}" sibTransId="{0A9F515A-FAFD-4E33-9296-39AD5E390B43}"/>
    <dgm:cxn modelId="{68A9F9D1-A7E1-4DAC-9D71-CAD03C596F74}" srcId="{5204A0C5-EDAF-4839-91E0-4A644D2CDB60}" destId="{3E25D111-BE35-4AEA-8199-E64BCAC91AB8}" srcOrd="0" destOrd="0" parTransId="{F5547F13-B4D2-4F23-9FBF-17C50F13881E}" sibTransId="{7B48DD30-C8E2-4CDA-A4D6-D596663800E8}"/>
    <dgm:cxn modelId="{8B124845-6712-431B-A3EB-FC40F565A7E6}" type="presOf" srcId="{47DF91F1-0CB9-48D8-998C-FCCCE91065DA}" destId="{7BF87076-89FD-402E-87CB-C8A99ADF5A24}" srcOrd="0" destOrd="0" presId="urn:microsoft.com/office/officeart/2005/8/layout/process4"/>
    <dgm:cxn modelId="{0E00FEBB-A142-4251-96E1-1C8F73063201}" type="presOf" srcId="{A1170311-2C9D-413B-A188-F697645C2487}" destId="{74FA3756-9FD0-42BB-9E35-A27AD7A6672A}" srcOrd="1" destOrd="0" presId="urn:microsoft.com/office/officeart/2005/8/layout/process4"/>
    <dgm:cxn modelId="{54F89CED-7994-4363-8F6D-A01C887FB853}" srcId="{47DF91F1-0CB9-48D8-998C-FCCCE91065DA}" destId="{A1170311-2C9D-413B-A188-F697645C2487}" srcOrd="2" destOrd="0" parTransId="{6BD9FCA7-DB75-43C3-854D-E10B5C8950F7}" sibTransId="{2260791F-8B0D-4476-98C4-CCED12F5C668}"/>
    <dgm:cxn modelId="{761735AE-D4FF-47A4-804A-C3B2756DC029}" srcId="{47DF91F1-0CB9-48D8-998C-FCCCE91065DA}" destId="{9E57F849-CE6E-466F-9B08-171F3141DCF3}" srcOrd="0" destOrd="0" parTransId="{757E8FC4-C910-4A6C-9D0D-5178F0112923}" sibTransId="{40AA9157-E0C6-403D-A05D-B0021DED3B0D}"/>
    <dgm:cxn modelId="{AD8EBF44-1E23-4AC1-A785-636D3A1A05CF}" type="presOf" srcId="{77E38DD6-CF65-45B5-9D0B-7353C3EFFAED}" destId="{CD9BB49D-6C75-4520-83B8-5D743DB84CF3}" srcOrd="0" destOrd="0" presId="urn:microsoft.com/office/officeart/2005/8/layout/process4"/>
    <dgm:cxn modelId="{EAF1E897-76C8-4E6C-9EF2-3C9F2FE9AF32}" srcId="{47DF91F1-0CB9-48D8-998C-FCCCE91065DA}" destId="{5204A0C5-EDAF-4839-91E0-4A644D2CDB60}" srcOrd="1" destOrd="0" parTransId="{A28318C2-9AAF-4BC4-BA7D-23260078A37E}" sibTransId="{82891486-523A-411C-993F-807FBEB5D4B1}"/>
    <dgm:cxn modelId="{CE8D2019-E749-4904-A5D8-67BEF14AF1A8}" type="presOf" srcId="{3E25D111-BE35-4AEA-8199-E64BCAC91AB8}" destId="{3E266ACE-CDD7-4A71-B866-5AA85E385A62}" srcOrd="0" destOrd="0" presId="urn:microsoft.com/office/officeart/2005/8/layout/process4"/>
    <dgm:cxn modelId="{82C67D55-47E0-4DA1-A915-5474E0F123BF}" type="presParOf" srcId="{7BF87076-89FD-402E-87CB-C8A99ADF5A24}" destId="{B025C630-EA4B-4D65-98DB-FE117598B25B}" srcOrd="0" destOrd="0" presId="urn:microsoft.com/office/officeart/2005/8/layout/process4"/>
    <dgm:cxn modelId="{4229F353-6174-4DF0-BC08-8087BBA60B23}" type="presParOf" srcId="{B025C630-EA4B-4D65-98DB-FE117598B25B}" destId="{7454D3F4-032F-4299-93A3-C1B72BD67251}" srcOrd="0" destOrd="0" presId="urn:microsoft.com/office/officeart/2005/8/layout/process4"/>
    <dgm:cxn modelId="{A350DD8A-4C86-4740-9D3C-3DD2147BF33A}" type="presParOf" srcId="{7BF87076-89FD-402E-87CB-C8A99ADF5A24}" destId="{073A15B3-6527-406B-918C-F0BCFBF430BB}" srcOrd="1" destOrd="0" presId="urn:microsoft.com/office/officeart/2005/8/layout/process4"/>
    <dgm:cxn modelId="{06EC6AEE-11F5-44C9-AD0F-DB67A162EB95}" type="presParOf" srcId="{7BF87076-89FD-402E-87CB-C8A99ADF5A24}" destId="{B158FB9E-B8B3-4111-969C-31DEF4C3E92E}" srcOrd="2" destOrd="0" presId="urn:microsoft.com/office/officeart/2005/8/layout/process4"/>
    <dgm:cxn modelId="{B8137DD4-F85C-4177-A5FC-819F73E443F2}" type="presParOf" srcId="{B158FB9E-B8B3-4111-969C-31DEF4C3E92E}" destId="{7C022999-FB52-4A46-A38C-CEFB4237560E}" srcOrd="0" destOrd="0" presId="urn:microsoft.com/office/officeart/2005/8/layout/process4"/>
    <dgm:cxn modelId="{5A735049-F5C0-4F96-893A-C5255DCC197A}" type="presParOf" srcId="{B158FB9E-B8B3-4111-969C-31DEF4C3E92E}" destId="{74FA3756-9FD0-42BB-9E35-A27AD7A6672A}" srcOrd="1" destOrd="0" presId="urn:microsoft.com/office/officeart/2005/8/layout/process4"/>
    <dgm:cxn modelId="{B548A233-2188-47B6-8020-1728E7A342D7}" type="presParOf" srcId="{B158FB9E-B8B3-4111-969C-31DEF4C3E92E}" destId="{2ADEFB55-BB0F-46CB-A514-9FC0548497C2}" srcOrd="2" destOrd="0" presId="urn:microsoft.com/office/officeart/2005/8/layout/process4"/>
    <dgm:cxn modelId="{CDBFF14C-DD87-4CFD-86ED-BF0B975B3E8D}" type="presParOf" srcId="{2ADEFB55-BB0F-46CB-A514-9FC0548497C2}" destId="{725A9782-03A9-438E-AF21-2326A1F6515D}" srcOrd="0" destOrd="0" presId="urn:microsoft.com/office/officeart/2005/8/layout/process4"/>
    <dgm:cxn modelId="{D61189DE-2892-4196-B681-DCF49CF95D3F}" type="presParOf" srcId="{2ADEFB55-BB0F-46CB-A514-9FC0548497C2}" destId="{CD9BB49D-6C75-4520-83B8-5D743DB84CF3}" srcOrd="1" destOrd="0" presId="urn:microsoft.com/office/officeart/2005/8/layout/process4"/>
    <dgm:cxn modelId="{A1A5181D-5A50-4BE6-BFC7-B568A8064807}" type="presParOf" srcId="{7BF87076-89FD-402E-87CB-C8A99ADF5A24}" destId="{1C96FA31-29C6-47BD-A426-F16AB71DC346}" srcOrd="3" destOrd="0" presId="urn:microsoft.com/office/officeart/2005/8/layout/process4"/>
    <dgm:cxn modelId="{264F4B80-7956-4928-8580-0B1586415649}" type="presParOf" srcId="{7BF87076-89FD-402E-87CB-C8A99ADF5A24}" destId="{DC83649F-CD0D-4DD2-AED6-EA65FB5964F4}" srcOrd="4" destOrd="0" presId="urn:microsoft.com/office/officeart/2005/8/layout/process4"/>
    <dgm:cxn modelId="{AD217D0D-5E7F-4E91-8010-7D486097FFE0}" type="presParOf" srcId="{DC83649F-CD0D-4DD2-AED6-EA65FB5964F4}" destId="{E73EF2BE-3592-429F-B07E-1B9A36F93BE0}" srcOrd="0" destOrd="0" presId="urn:microsoft.com/office/officeart/2005/8/layout/process4"/>
    <dgm:cxn modelId="{39CA678D-4B22-4F4B-8291-FD7674589F66}" type="presParOf" srcId="{DC83649F-CD0D-4DD2-AED6-EA65FB5964F4}" destId="{220C322C-7488-4BE0-9EE5-3BF592112B08}" srcOrd="1" destOrd="0" presId="urn:microsoft.com/office/officeart/2005/8/layout/process4"/>
    <dgm:cxn modelId="{B6272EAE-1EAD-4016-9489-E1056B0E653C}" type="presParOf" srcId="{DC83649F-CD0D-4DD2-AED6-EA65FB5964F4}" destId="{BC4CA2B1-23F3-4B82-900F-57F86C9BF1DD}" srcOrd="2" destOrd="0" presId="urn:microsoft.com/office/officeart/2005/8/layout/process4"/>
    <dgm:cxn modelId="{B6DA2CB2-2CE2-45A1-A1C2-CA2639866B88}" type="presParOf" srcId="{BC4CA2B1-23F3-4B82-900F-57F86C9BF1DD}" destId="{3E266ACE-CDD7-4A71-B866-5AA85E385A62}" srcOrd="0" destOrd="0" presId="urn:microsoft.com/office/officeart/2005/8/layout/process4"/>
    <dgm:cxn modelId="{D92DD4B9-CE4C-430B-A330-9DE8B2F5D43A}" type="presParOf" srcId="{BC4CA2B1-23F3-4B82-900F-57F86C9BF1DD}" destId="{5966C837-61E0-4385-BBE9-91EB0E525357}" srcOrd="1" destOrd="0" presId="urn:microsoft.com/office/officeart/2005/8/layout/process4"/>
    <dgm:cxn modelId="{C97CA6FF-02E1-4825-8382-65D0D541FAB4}" type="presParOf" srcId="{7BF87076-89FD-402E-87CB-C8A99ADF5A24}" destId="{B77ADB7D-7595-4739-8BA2-42D395FA311E}" srcOrd="5" destOrd="0" presId="urn:microsoft.com/office/officeart/2005/8/layout/process4"/>
    <dgm:cxn modelId="{5CA2E42A-8425-492B-B747-B2837B847898}" type="presParOf" srcId="{7BF87076-89FD-402E-87CB-C8A99ADF5A24}" destId="{E55216F0-F132-440B-87F7-C5A9C27418C5}" srcOrd="6" destOrd="0" presId="urn:microsoft.com/office/officeart/2005/8/layout/process4"/>
    <dgm:cxn modelId="{B4FDEF94-1AF5-4612-9F50-40ED14AEE2FA}" type="presParOf" srcId="{E55216F0-F132-440B-87F7-C5A9C27418C5}" destId="{55F2BBD0-7337-4FDC-9082-C74931067679}" srcOrd="0" destOrd="0" presId="urn:microsoft.com/office/officeart/2005/8/layout/process4"/>
    <dgm:cxn modelId="{5E329FCB-FC2B-4ADE-A29E-DC50C8351262}" type="presParOf" srcId="{E55216F0-F132-440B-87F7-C5A9C27418C5}" destId="{837E3FF2-4F93-4483-89EB-D57D4F8ADB4D}" srcOrd="1" destOrd="0" presId="urn:microsoft.com/office/officeart/2005/8/layout/process4"/>
    <dgm:cxn modelId="{2A07D926-8005-4FC6-AB3F-C631F2ACB69F}" type="presParOf" srcId="{E55216F0-F132-440B-87F7-C5A9C27418C5}" destId="{68BFE70A-AB6E-45D6-A4D3-58F95BAA33D5}" srcOrd="2" destOrd="0" presId="urn:microsoft.com/office/officeart/2005/8/layout/process4"/>
    <dgm:cxn modelId="{636C9958-968C-4C80-928C-71A122740C42}" type="presParOf" srcId="{68BFE70A-AB6E-45D6-A4D3-58F95BAA33D5}" destId="{B6C22101-425E-4A65-8D8F-7F6F15D1DAA8}" srcOrd="0" destOrd="0" presId="urn:microsoft.com/office/officeart/2005/8/layout/process4"/>
    <dgm:cxn modelId="{B9A18CCD-7688-49C9-9939-79E04F70555A}" type="presParOf" srcId="{68BFE70A-AB6E-45D6-A4D3-58F95BAA33D5}" destId="{FB46E886-8C2D-4505-A56B-9CD3CB389A7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417F7A-6B46-4DA8-AC88-8340D508BE87}" type="doc">
      <dgm:prSet loTypeId="urn:microsoft.com/office/officeart/2005/8/layout/process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66B1F89-174E-475E-9712-AE25DB2555B8}">
      <dgm:prSet phldrT="[Текст]"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Популяризация деятельности образовательного технопарка «СИНЕРГИЯ»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23C611F6-A085-4BB9-BEAB-5FDCAC7C63D6}" type="parTrans" cxnId="{99CC27F7-AEE8-444F-9C04-86E7149BB1D4}">
      <dgm:prSet/>
      <dgm:spPr/>
      <dgm:t>
        <a:bodyPr/>
        <a:lstStyle/>
        <a:p>
          <a:endParaRPr lang="ru-RU"/>
        </a:p>
      </dgm:t>
    </dgm:pt>
    <dgm:pt modelId="{30D1E783-F87A-44DF-896D-0E26B8893356}" type="sibTrans" cxnId="{99CC27F7-AEE8-444F-9C04-86E7149BB1D4}">
      <dgm:prSet/>
      <dgm:spPr/>
      <dgm:t>
        <a:bodyPr/>
        <a:lstStyle/>
        <a:p>
          <a:endParaRPr lang="ru-RU"/>
        </a:p>
      </dgm:t>
    </dgm:pt>
    <dgm:pt modelId="{C3DC99A0-5A57-4299-BCC4-ADCF8FA3069F}">
      <dgm:prSet phldrT="[Текст]"/>
      <dgm:spPr/>
      <dgm:t>
        <a:bodyPr/>
        <a:lstStyle/>
        <a:p>
          <a:pPr algn="l"/>
          <a:r>
            <a:rPr lang="ru-RU" smtClean="0">
              <a:latin typeface="Cambria Math" pitchFamily="18" charset="0"/>
              <a:ea typeface="Cambria Math" pitchFamily="18" charset="0"/>
            </a:rPr>
            <a:t>1. Встреча родителей с сотрудниками производственных и научных организаций.</a:t>
          </a:r>
        </a:p>
        <a:p>
          <a:pPr algn="l"/>
          <a:r>
            <a:rPr lang="ru-RU" smtClean="0">
              <a:latin typeface="Cambria Math" pitchFamily="18" charset="0"/>
              <a:ea typeface="Cambria Math" pitchFamily="18" charset="0"/>
            </a:rPr>
            <a:t>2. День открытых дверей.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C67AFF31-720D-4BE5-A8F4-D32E7C5BC744}" type="parTrans" cxnId="{65B2CC2F-8BA8-4683-AFA4-C88C88194577}">
      <dgm:prSet/>
      <dgm:spPr/>
      <dgm:t>
        <a:bodyPr/>
        <a:lstStyle/>
        <a:p>
          <a:endParaRPr lang="ru-RU"/>
        </a:p>
      </dgm:t>
    </dgm:pt>
    <dgm:pt modelId="{CEE248DB-8DA6-4864-957C-80D01398F6DC}" type="sibTrans" cxnId="{65B2CC2F-8BA8-4683-AFA4-C88C88194577}">
      <dgm:prSet/>
      <dgm:spPr/>
      <dgm:t>
        <a:bodyPr/>
        <a:lstStyle/>
        <a:p>
          <a:endParaRPr lang="ru-RU"/>
        </a:p>
      </dgm:t>
    </dgm:pt>
    <dgm:pt modelId="{395B7EEC-6221-4466-9561-BD2765A8E3D4}">
      <dgm:prSet phldrT="[Текст]" custT="1"/>
      <dgm:spPr/>
      <dgm:t>
        <a:bodyPr/>
        <a:lstStyle/>
        <a:p>
          <a:pPr algn="l"/>
          <a:r>
            <a:rPr lang="ru-RU" sz="1300" dirty="0" smtClean="0"/>
            <a:t>1</a:t>
          </a:r>
          <a:r>
            <a:rPr lang="ru-RU" sz="1400" dirty="0" smtClean="0"/>
            <a:t>. </a:t>
          </a:r>
          <a:r>
            <a:rPr lang="ru-RU" sz="1400" dirty="0" smtClean="0">
              <a:latin typeface="Cambria Math" pitchFamily="18" charset="0"/>
              <a:ea typeface="Cambria Math" pitchFamily="18" charset="0"/>
            </a:rPr>
            <a:t>Участие родителей в конференциях исследовательских работ учащихся в качестве экспертов, руководителей работ, консультантов</a:t>
          </a:r>
          <a:r>
            <a:rPr lang="ru-RU" sz="1300" dirty="0" smtClean="0">
              <a:latin typeface="Cambria Math" pitchFamily="18" charset="0"/>
              <a:ea typeface="Cambria Math" pitchFamily="18" charset="0"/>
            </a:rPr>
            <a:t>.</a:t>
          </a:r>
          <a:endParaRPr lang="ru-RU" sz="1300" dirty="0">
            <a:latin typeface="Cambria Math" pitchFamily="18" charset="0"/>
            <a:ea typeface="Cambria Math" pitchFamily="18" charset="0"/>
          </a:endParaRPr>
        </a:p>
      </dgm:t>
    </dgm:pt>
    <dgm:pt modelId="{2B59AD0A-753D-40A2-B298-3A28C7B5C7AA}" type="parTrans" cxnId="{D4DE2D25-9822-4C75-A8A4-614411EA1179}">
      <dgm:prSet/>
      <dgm:spPr/>
      <dgm:t>
        <a:bodyPr/>
        <a:lstStyle/>
        <a:p>
          <a:endParaRPr lang="ru-RU"/>
        </a:p>
      </dgm:t>
    </dgm:pt>
    <dgm:pt modelId="{0DD6AA16-3243-4E8C-AFC2-34A76B9D06B0}" type="sibTrans" cxnId="{D4DE2D25-9822-4C75-A8A4-614411EA1179}">
      <dgm:prSet/>
      <dgm:spPr/>
      <dgm:t>
        <a:bodyPr/>
        <a:lstStyle/>
        <a:p>
          <a:endParaRPr lang="ru-RU"/>
        </a:p>
      </dgm:t>
    </dgm:pt>
    <dgm:pt modelId="{6A3C98D9-90CE-4626-9CD9-73C64DD28165}">
      <dgm:prSet phldrT="[Текст]"/>
      <dgm:spPr/>
      <dgm:t>
        <a:bodyPr/>
        <a:lstStyle/>
        <a:p>
          <a:r>
            <a:rPr lang="ru-RU" smtClean="0">
              <a:latin typeface="Cambria Math" pitchFamily="18" charset="0"/>
              <a:ea typeface="Cambria Math" pitchFamily="18" charset="0"/>
            </a:rPr>
            <a:t>Планирование мероприятий технопарка на летний период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47E6CBA8-78BE-4B11-878A-0ED2EFC4E314}" type="parTrans" cxnId="{A414D02F-1DE1-4D14-A7D3-1676F1EEC57D}">
      <dgm:prSet/>
      <dgm:spPr/>
      <dgm:t>
        <a:bodyPr/>
        <a:lstStyle/>
        <a:p>
          <a:endParaRPr lang="ru-RU"/>
        </a:p>
      </dgm:t>
    </dgm:pt>
    <dgm:pt modelId="{1E5E5D47-9B5E-4F40-A38B-53A0D9575335}" type="sibTrans" cxnId="{A414D02F-1DE1-4D14-A7D3-1676F1EEC57D}">
      <dgm:prSet/>
      <dgm:spPr/>
      <dgm:t>
        <a:bodyPr/>
        <a:lstStyle/>
        <a:p>
          <a:endParaRPr lang="ru-RU"/>
        </a:p>
      </dgm:t>
    </dgm:pt>
    <dgm:pt modelId="{496486CE-BB7F-43E4-ABDE-1BDF42DFB0CD}">
      <dgm:prSet phldrT="[Текст]" custT="1"/>
      <dgm:spPr/>
      <dgm:t>
        <a:bodyPr/>
        <a:lstStyle/>
        <a:p>
          <a:pPr algn="ctr"/>
          <a:endParaRPr lang="ru-RU" sz="700" smtClean="0"/>
        </a:p>
        <a:p>
          <a:pPr algn="ctr"/>
          <a:endParaRPr lang="ru-RU" sz="700" smtClean="0"/>
        </a:p>
        <a:p>
          <a:pPr algn="l"/>
          <a:r>
            <a:rPr lang="ru-RU" sz="1400" smtClean="0">
              <a:latin typeface="Cambria Math" pitchFamily="18" charset="0"/>
              <a:ea typeface="Cambria Math" pitchFamily="18" charset="0"/>
            </a:rPr>
            <a:t>«Летняя школа исследователя» - недельные интенсивные курсы для учащихся по направлениям работы технопарка.</a:t>
          </a:r>
        </a:p>
        <a:p>
          <a:pPr algn="l"/>
          <a:r>
            <a:rPr lang="ru-RU" sz="1400" smtClean="0">
              <a:latin typeface="Cambria Math" pitchFamily="18" charset="0"/>
              <a:ea typeface="Cambria Math" pitchFamily="18" charset="0"/>
            </a:rPr>
            <a:t> </a:t>
          </a:r>
        </a:p>
        <a:p>
          <a:pPr algn="ctr"/>
          <a:r>
            <a:rPr lang="ru-RU" sz="700" smtClean="0"/>
            <a:t> </a:t>
          </a:r>
          <a:endParaRPr lang="ru-RU" sz="700" dirty="0"/>
        </a:p>
      </dgm:t>
    </dgm:pt>
    <dgm:pt modelId="{3C1F66C6-EF09-4B9F-B858-EE6077AC6626}" type="parTrans" cxnId="{2950BBC7-47C6-48C6-AFC7-5A342284D74F}">
      <dgm:prSet/>
      <dgm:spPr/>
      <dgm:t>
        <a:bodyPr/>
        <a:lstStyle/>
        <a:p>
          <a:endParaRPr lang="ru-RU"/>
        </a:p>
      </dgm:t>
    </dgm:pt>
    <dgm:pt modelId="{1A516879-83C0-46DD-AF11-C1CF4807FC52}" type="sibTrans" cxnId="{2950BBC7-47C6-48C6-AFC7-5A342284D74F}">
      <dgm:prSet/>
      <dgm:spPr/>
      <dgm:t>
        <a:bodyPr/>
        <a:lstStyle/>
        <a:p>
          <a:endParaRPr lang="ru-RU"/>
        </a:p>
      </dgm:t>
    </dgm:pt>
    <dgm:pt modelId="{1512549B-F7C6-4292-B9D7-A1FD9F836E1B}">
      <dgm:prSet phldrT="[Текст]"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Турпоходы выходного дня</a:t>
          </a:r>
        </a:p>
      </dgm:t>
    </dgm:pt>
    <dgm:pt modelId="{FCAC8801-460C-41AC-817C-AECF033A5E78}" type="parTrans" cxnId="{FC24719A-E8CD-4B97-BB1F-471F46EC4E94}">
      <dgm:prSet/>
      <dgm:spPr/>
      <dgm:t>
        <a:bodyPr/>
        <a:lstStyle/>
        <a:p>
          <a:endParaRPr lang="ru-RU"/>
        </a:p>
      </dgm:t>
    </dgm:pt>
    <dgm:pt modelId="{8847EC8E-487E-46F8-AD51-66DA688D35BD}" type="sibTrans" cxnId="{FC24719A-E8CD-4B97-BB1F-471F46EC4E94}">
      <dgm:prSet/>
      <dgm:spPr/>
      <dgm:t>
        <a:bodyPr/>
        <a:lstStyle/>
        <a:p>
          <a:endParaRPr lang="ru-RU"/>
        </a:p>
      </dgm:t>
    </dgm:pt>
    <dgm:pt modelId="{236EF48B-2D98-4C2A-BF9D-FF8B90EA2A51}">
      <dgm:prSet phldrT="[Текст]"/>
      <dgm:spPr/>
      <dgm:t>
        <a:bodyPr/>
        <a:lstStyle/>
        <a:p>
          <a:r>
            <a:rPr lang="ru-RU" smtClean="0">
              <a:latin typeface="Cambria Math" pitchFamily="18" charset="0"/>
              <a:ea typeface="Cambria Math" pitchFamily="18" charset="0"/>
            </a:rPr>
            <a:t>Семейные проекты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803BB11B-815F-460A-ABA1-58F0DADE7061}" type="parTrans" cxnId="{0F009EB4-C975-4095-B39A-20BD480FE418}">
      <dgm:prSet/>
      <dgm:spPr/>
      <dgm:t>
        <a:bodyPr/>
        <a:lstStyle/>
        <a:p>
          <a:endParaRPr lang="ru-RU"/>
        </a:p>
      </dgm:t>
    </dgm:pt>
    <dgm:pt modelId="{23496255-C941-4610-AB71-8328C5F04C65}" type="sibTrans" cxnId="{0F009EB4-C975-4095-B39A-20BD480FE418}">
      <dgm:prSet/>
      <dgm:spPr/>
      <dgm:t>
        <a:bodyPr/>
        <a:lstStyle/>
        <a:p>
          <a:endParaRPr lang="ru-RU"/>
        </a:p>
      </dgm:t>
    </dgm:pt>
    <dgm:pt modelId="{0AC66A54-47CF-4FBF-A97F-D811ADBE8DD6}">
      <dgm:prSet phldrT="[Текст]"/>
      <dgm:spPr/>
      <dgm:t>
        <a:bodyPr/>
        <a:lstStyle/>
        <a:p>
          <a:pPr algn="l"/>
          <a:r>
            <a:rPr lang="ru-RU" dirty="0" smtClean="0">
              <a:latin typeface="Cambria Math" pitchFamily="18" charset="0"/>
              <a:ea typeface="Cambria Math" pitchFamily="18" charset="0"/>
            </a:rPr>
            <a:t>Экскурсионные маршруты по природным Лабораториям технопарка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63A04F64-04CB-4DC3-BBDD-D63836DF00AE}" type="parTrans" cxnId="{B0D3CE94-B50B-4F03-A4A3-43177DB67886}">
      <dgm:prSet/>
      <dgm:spPr/>
      <dgm:t>
        <a:bodyPr/>
        <a:lstStyle/>
        <a:p>
          <a:endParaRPr lang="ru-RU"/>
        </a:p>
      </dgm:t>
    </dgm:pt>
    <dgm:pt modelId="{C56D522F-88D0-4D09-BA2B-7ECCB5DDB67F}" type="sibTrans" cxnId="{B0D3CE94-B50B-4F03-A4A3-43177DB67886}">
      <dgm:prSet/>
      <dgm:spPr/>
      <dgm:t>
        <a:bodyPr/>
        <a:lstStyle/>
        <a:p>
          <a:endParaRPr lang="ru-RU"/>
        </a:p>
      </dgm:t>
    </dgm:pt>
    <dgm:pt modelId="{C222B253-277D-48F0-9208-46761E7D175C}">
      <dgm:prSet phldrT="[Текст]"/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Семейные интеллектуальные игры, </a:t>
          </a:r>
          <a:r>
            <a:rPr lang="ru-RU" dirty="0" err="1" smtClean="0">
              <a:latin typeface="Cambria Math" pitchFamily="18" charset="0"/>
              <a:ea typeface="Cambria Math" pitchFamily="18" charset="0"/>
            </a:rPr>
            <a:t>квесты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D17BFD20-2150-4ACC-9C83-11C9765732AB}" type="parTrans" cxnId="{9AF72A49-B404-4060-BDFC-322AF190D879}">
      <dgm:prSet/>
      <dgm:spPr/>
      <dgm:t>
        <a:bodyPr/>
        <a:lstStyle/>
        <a:p>
          <a:endParaRPr lang="ru-RU"/>
        </a:p>
      </dgm:t>
    </dgm:pt>
    <dgm:pt modelId="{C4E14C7A-4840-40F2-846C-E3B84D69E027}" type="sibTrans" cxnId="{9AF72A49-B404-4060-BDFC-322AF190D879}">
      <dgm:prSet/>
      <dgm:spPr/>
      <dgm:t>
        <a:bodyPr/>
        <a:lstStyle/>
        <a:p>
          <a:endParaRPr lang="ru-RU"/>
        </a:p>
      </dgm:t>
    </dgm:pt>
    <dgm:pt modelId="{49FF8893-9201-42BF-BEF2-9B9EF053B18F}" type="pres">
      <dgm:prSet presAssocID="{D2417F7A-6B46-4DA8-AC88-8340D508B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D587BE-CEF1-4909-9BF7-CCD61E65110F}" type="pres">
      <dgm:prSet presAssocID="{236EF48B-2D98-4C2A-BF9D-FF8B90EA2A51}" presName="boxAndChildren" presStyleCnt="0"/>
      <dgm:spPr/>
    </dgm:pt>
    <dgm:pt modelId="{03D09B16-41E5-4441-8752-DDA1B6DE563A}" type="pres">
      <dgm:prSet presAssocID="{236EF48B-2D98-4C2A-BF9D-FF8B90EA2A51}" presName="parentTextBox" presStyleLbl="node1" presStyleIdx="0" presStyleCnt="3"/>
      <dgm:spPr/>
      <dgm:t>
        <a:bodyPr/>
        <a:lstStyle/>
        <a:p>
          <a:endParaRPr lang="ru-RU"/>
        </a:p>
      </dgm:t>
    </dgm:pt>
    <dgm:pt modelId="{98E8DBF1-1A87-49C4-9E7F-54AF82F62FB2}" type="pres">
      <dgm:prSet presAssocID="{236EF48B-2D98-4C2A-BF9D-FF8B90EA2A51}" presName="entireBox" presStyleLbl="node1" presStyleIdx="0" presStyleCnt="3"/>
      <dgm:spPr/>
      <dgm:t>
        <a:bodyPr/>
        <a:lstStyle/>
        <a:p>
          <a:endParaRPr lang="ru-RU"/>
        </a:p>
      </dgm:t>
    </dgm:pt>
    <dgm:pt modelId="{F7F14DD4-5AF1-4AD3-AC9D-3AF349E00077}" type="pres">
      <dgm:prSet presAssocID="{236EF48B-2D98-4C2A-BF9D-FF8B90EA2A51}" presName="descendantBox" presStyleCnt="0"/>
      <dgm:spPr/>
    </dgm:pt>
    <dgm:pt modelId="{7AB58D42-D02F-41BB-A1CD-9B1985A4ABF2}" type="pres">
      <dgm:prSet presAssocID="{0AC66A54-47CF-4FBF-A97F-D811ADBE8DD6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C9618-3F5B-4E2E-B2D9-A82490F37519}" type="pres">
      <dgm:prSet presAssocID="{C222B253-277D-48F0-9208-46761E7D175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37C7-5499-4CEA-BEAE-8E05C2994E00}" type="pres">
      <dgm:prSet presAssocID="{1E5E5D47-9B5E-4F40-A38B-53A0D9575335}" presName="sp" presStyleCnt="0"/>
      <dgm:spPr/>
    </dgm:pt>
    <dgm:pt modelId="{93D5DDBF-1358-4686-916A-03F33C8D3287}" type="pres">
      <dgm:prSet presAssocID="{6A3C98D9-90CE-4626-9CD9-73C64DD28165}" presName="arrowAndChildren" presStyleCnt="0"/>
      <dgm:spPr/>
    </dgm:pt>
    <dgm:pt modelId="{3E0C6C2F-2A98-42D0-AAB4-BA73576E07BE}" type="pres">
      <dgm:prSet presAssocID="{6A3C98D9-90CE-4626-9CD9-73C64DD2816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327E1D3-A8F2-416B-BED3-3DA584652DB2}" type="pres">
      <dgm:prSet presAssocID="{6A3C98D9-90CE-4626-9CD9-73C64DD28165}" presName="arrow" presStyleLbl="node1" presStyleIdx="1" presStyleCnt="3" custLinFactNeighborX="126" custLinFactNeighborY="3077"/>
      <dgm:spPr/>
      <dgm:t>
        <a:bodyPr/>
        <a:lstStyle/>
        <a:p>
          <a:endParaRPr lang="ru-RU"/>
        </a:p>
      </dgm:t>
    </dgm:pt>
    <dgm:pt modelId="{5E18592F-093F-4F03-9882-2FD83E3DEA1F}" type="pres">
      <dgm:prSet presAssocID="{6A3C98D9-90CE-4626-9CD9-73C64DD28165}" presName="descendantArrow" presStyleCnt="0"/>
      <dgm:spPr/>
    </dgm:pt>
    <dgm:pt modelId="{B0969DB5-0B7D-46D8-B497-F0D59D012152}" type="pres">
      <dgm:prSet presAssocID="{496486CE-BB7F-43E4-ABDE-1BDF42DFB0CD}" presName="childTextArrow" presStyleLbl="fgAccFollowNode1" presStyleIdx="2" presStyleCnt="6" custScaleX="89830" custScaleY="118662" custLinFactNeighborX="251" custLinFactNeighborY="7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DE54A-F029-4222-B512-340198ABE9D7}" type="pres">
      <dgm:prSet presAssocID="{1512549B-F7C6-4292-B9D7-A1FD9F836E1B}" presName="childTextArrow" presStyleLbl="fgAccFollowNode1" presStyleIdx="3" presStyleCnt="6" custScaleX="91624" custScaleY="97308" custLinFactNeighborY="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54C2C-E716-471B-837E-54ED1A35AFBC}" type="pres">
      <dgm:prSet presAssocID="{30D1E783-F87A-44DF-896D-0E26B8893356}" presName="sp" presStyleCnt="0"/>
      <dgm:spPr/>
    </dgm:pt>
    <dgm:pt modelId="{1B788252-137F-4158-B558-7B4626322A83}" type="pres">
      <dgm:prSet presAssocID="{F66B1F89-174E-475E-9712-AE25DB2555B8}" presName="arrowAndChildren" presStyleCnt="0"/>
      <dgm:spPr/>
    </dgm:pt>
    <dgm:pt modelId="{0D278D58-EBCA-40CE-8354-9AB2AE104FAE}" type="pres">
      <dgm:prSet presAssocID="{F66B1F89-174E-475E-9712-AE25DB2555B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DC67550-CED5-4D97-B5FF-A01740B43B89}" type="pres">
      <dgm:prSet presAssocID="{F66B1F89-174E-475E-9712-AE25DB2555B8}" presName="arrow" presStyleLbl="node1" presStyleIdx="2" presStyleCnt="3" custScaleY="83727" custLinFactNeighborX="126" custLinFactNeighborY="3191"/>
      <dgm:spPr/>
      <dgm:t>
        <a:bodyPr/>
        <a:lstStyle/>
        <a:p>
          <a:endParaRPr lang="ru-RU"/>
        </a:p>
      </dgm:t>
    </dgm:pt>
    <dgm:pt modelId="{772ECBE6-5295-4F57-BFC4-324D360A1A75}" type="pres">
      <dgm:prSet presAssocID="{F66B1F89-174E-475E-9712-AE25DB2555B8}" presName="descendantArrow" presStyleCnt="0"/>
      <dgm:spPr/>
    </dgm:pt>
    <dgm:pt modelId="{951CECDF-05C9-48B1-8EF3-7713309BCED8}" type="pres">
      <dgm:prSet presAssocID="{C3DC99A0-5A57-4299-BCC4-ADCF8FA3069F}" presName="childTextArrow" presStyleLbl="fgAccFollowNode1" presStyleIdx="4" presStyleCnt="6" custScaleY="12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6F814-AFE3-4734-ACBB-F397B4507447}" type="pres">
      <dgm:prSet presAssocID="{395B7EEC-6221-4466-9561-BD2765A8E3D4}" presName="childTextArrow" presStyleLbl="fgAccFollowNode1" presStyleIdx="5" presStyleCnt="6" custScaleY="134310" custLinFactNeighborY="3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1FA75-E052-478C-A0DA-B6DE1141A836}" type="presOf" srcId="{F66B1F89-174E-475E-9712-AE25DB2555B8}" destId="{9DC67550-CED5-4D97-B5FF-A01740B43B89}" srcOrd="1" destOrd="0" presId="urn:microsoft.com/office/officeart/2005/8/layout/process4"/>
    <dgm:cxn modelId="{4E4B83CF-6FFF-4420-BF90-7143943332C6}" type="presOf" srcId="{6A3C98D9-90CE-4626-9CD9-73C64DD28165}" destId="{3E0C6C2F-2A98-42D0-AAB4-BA73576E07BE}" srcOrd="0" destOrd="0" presId="urn:microsoft.com/office/officeart/2005/8/layout/process4"/>
    <dgm:cxn modelId="{DB00E995-2ABA-4ABE-A8ED-EEA4482B04E8}" type="presOf" srcId="{C3DC99A0-5A57-4299-BCC4-ADCF8FA3069F}" destId="{951CECDF-05C9-48B1-8EF3-7713309BCED8}" srcOrd="0" destOrd="0" presId="urn:microsoft.com/office/officeart/2005/8/layout/process4"/>
    <dgm:cxn modelId="{65B2CC2F-8BA8-4683-AFA4-C88C88194577}" srcId="{F66B1F89-174E-475E-9712-AE25DB2555B8}" destId="{C3DC99A0-5A57-4299-BCC4-ADCF8FA3069F}" srcOrd="0" destOrd="0" parTransId="{C67AFF31-720D-4BE5-A8F4-D32E7C5BC744}" sibTransId="{CEE248DB-8DA6-4864-957C-80D01398F6DC}"/>
    <dgm:cxn modelId="{D4DE2D25-9822-4C75-A8A4-614411EA1179}" srcId="{F66B1F89-174E-475E-9712-AE25DB2555B8}" destId="{395B7EEC-6221-4466-9561-BD2765A8E3D4}" srcOrd="1" destOrd="0" parTransId="{2B59AD0A-753D-40A2-B298-3A28C7B5C7AA}" sibTransId="{0DD6AA16-3243-4E8C-AFC2-34A76B9D06B0}"/>
    <dgm:cxn modelId="{F2474B7D-DDF3-4780-BFA7-11348B24853E}" type="presOf" srcId="{F66B1F89-174E-475E-9712-AE25DB2555B8}" destId="{0D278D58-EBCA-40CE-8354-9AB2AE104FAE}" srcOrd="0" destOrd="0" presId="urn:microsoft.com/office/officeart/2005/8/layout/process4"/>
    <dgm:cxn modelId="{54FF44C3-4FD0-4E45-9EC8-A6E292646C0A}" type="presOf" srcId="{D2417F7A-6B46-4DA8-AC88-8340D508BE87}" destId="{49FF8893-9201-42BF-BEF2-9B9EF053B18F}" srcOrd="0" destOrd="0" presId="urn:microsoft.com/office/officeart/2005/8/layout/process4"/>
    <dgm:cxn modelId="{40E4ACB9-306F-49CA-B5F5-7928D066F293}" type="presOf" srcId="{1512549B-F7C6-4292-B9D7-A1FD9F836E1B}" destId="{2EADE54A-F029-4222-B512-340198ABE9D7}" srcOrd="0" destOrd="0" presId="urn:microsoft.com/office/officeart/2005/8/layout/process4"/>
    <dgm:cxn modelId="{796BED92-3B90-4E53-B68D-4B5B56CCB4D9}" type="presOf" srcId="{496486CE-BB7F-43E4-ABDE-1BDF42DFB0CD}" destId="{B0969DB5-0B7D-46D8-B497-F0D59D012152}" srcOrd="0" destOrd="0" presId="urn:microsoft.com/office/officeart/2005/8/layout/process4"/>
    <dgm:cxn modelId="{F81B51C4-3217-467F-A7EB-8F1031EE3B46}" type="presOf" srcId="{0AC66A54-47CF-4FBF-A97F-D811ADBE8DD6}" destId="{7AB58D42-D02F-41BB-A1CD-9B1985A4ABF2}" srcOrd="0" destOrd="0" presId="urn:microsoft.com/office/officeart/2005/8/layout/process4"/>
    <dgm:cxn modelId="{B0D3CE94-B50B-4F03-A4A3-43177DB67886}" srcId="{236EF48B-2D98-4C2A-BF9D-FF8B90EA2A51}" destId="{0AC66A54-47CF-4FBF-A97F-D811ADBE8DD6}" srcOrd="0" destOrd="0" parTransId="{63A04F64-04CB-4DC3-BBDD-D63836DF00AE}" sibTransId="{C56D522F-88D0-4D09-BA2B-7ECCB5DDB67F}"/>
    <dgm:cxn modelId="{ED427AC5-FD4A-47CC-8439-8B02E4FEF652}" type="presOf" srcId="{C222B253-277D-48F0-9208-46761E7D175C}" destId="{488C9618-3F5B-4E2E-B2D9-A82490F37519}" srcOrd="0" destOrd="0" presId="urn:microsoft.com/office/officeart/2005/8/layout/process4"/>
    <dgm:cxn modelId="{9AF72A49-B404-4060-BDFC-322AF190D879}" srcId="{236EF48B-2D98-4C2A-BF9D-FF8B90EA2A51}" destId="{C222B253-277D-48F0-9208-46761E7D175C}" srcOrd="1" destOrd="0" parTransId="{D17BFD20-2150-4ACC-9C83-11C9765732AB}" sibTransId="{C4E14C7A-4840-40F2-846C-E3B84D69E027}"/>
    <dgm:cxn modelId="{65AD543A-0F54-45BE-8810-2392C695DA81}" type="presOf" srcId="{236EF48B-2D98-4C2A-BF9D-FF8B90EA2A51}" destId="{03D09B16-41E5-4441-8752-DDA1B6DE563A}" srcOrd="0" destOrd="0" presId="urn:microsoft.com/office/officeart/2005/8/layout/process4"/>
    <dgm:cxn modelId="{99CC27F7-AEE8-444F-9C04-86E7149BB1D4}" srcId="{D2417F7A-6B46-4DA8-AC88-8340D508BE87}" destId="{F66B1F89-174E-475E-9712-AE25DB2555B8}" srcOrd="0" destOrd="0" parTransId="{23C611F6-A085-4BB9-BEAB-5FDCAC7C63D6}" sibTransId="{30D1E783-F87A-44DF-896D-0E26B8893356}"/>
    <dgm:cxn modelId="{0D557CD4-575B-47D7-AF9C-13D026D8849D}" type="presOf" srcId="{236EF48B-2D98-4C2A-BF9D-FF8B90EA2A51}" destId="{98E8DBF1-1A87-49C4-9E7F-54AF82F62FB2}" srcOrd="1" destOrd="0" presId="urn:microsoft.com/office/officeart/2005/8/layout/process4"/>
    <dgm:cxn modelId="{0F009EB4-C975-4095-B39A-20BD480FE418}" srcId="{D2417F7A-6B46-4DA8-AC88-8340D508BE87}" destId="{236EF48B-2D98-4C2A-BF9D-FF8B90EA2A51}" srcOrd="2" destOrd="0" parTransId="{803BB11B-815F-460A-ABA1-58F0DADE7061}" sibTransId="{23496255-C941-4610-AB71-8328C5F04C65}"/>
    <dgm:cxn modelId="{B2764525-C0D0-4507-9749-AACA46012AD0}" type="presOf" srcId="{6A3C98D9-90CE-4626-9CD9-73C64DD28165}" destId="{B327E1D3-A8F2-416B-BED3-3DA584652DB2}" srcOrd="1" destOrd="0" presId="urn:microsoft.com/office/officeart/2005/8/layout/process4"/>
    <dgm:cxn modelId="{2950BBC7-47C6-48C6-AFC7-5A342284D74F}" srcId="{6A3C98D9-90CE-4626-9CD9-73C64DD28165}" destId="{496486CE-BB7F-43E4-ABDE-1BDF42DFB0CD}" srcOrd="0" destOrd="0" parTransId="{3C1F66C6-EF09-4B9F-B858-EE6077AC6626}" sibTransId="{1A516879-83C0-46DD-AF11-C1CF4807FC52}"/>
    <dgm:cxn modelId="{A414D02F-1DE1-4D14-A7D3-1676F1EEC57D}" srcId="{D2417F7A-6B46-4DA8-AC88-8340D508BE87}" destId="{6A3C98D9-90CE-4626-9CD9-73C64DD28165}" srcOrd="1" destOrd="0" parTransId="{47E6CBA8-78BE-4B11-878A-0ED2EFC4E314}" sibTransId="{1E5E5D47-9B5E-4F40-A38B-53A0D9575335}"/>
    <dgm:cxn modelId="{AC7D0FCF-94C8-4680-92DE-4EF5C1784110}" type="presOf" srcId="{395B7EEC-6221-4466-9561-BD2765A8E3D4}" destId="{72E6F814-AFE3-4734-ACBB-F397B4507447}" srcOrd="0" destOrd="0" presId="urn:microsoft.com/office/officeart/2005/8/layout/process4"/>
    <dgm:cxn modelId="{FC24719A-E8CD-4B97-BB1F-471F46EC4E94}" srcId="{6A3C98D9-90CE-4626-9CD9-73C64DD28165}" destId="{1512549B-F7C6-4292-B9D7-A1FD9F836E1B}" srcOrd="1" destOrd="0" parTransId="{FCAC8801-460C-41AC-817C-AECF033A5E78}" sibTransId="{8847EC8E-487E-46F8-AD51-66DA688D35BD}"/>
    <dgm:cxn modelId="{1E913128-79BD-43FB-84D7-087E270FDEA3}" type="presParOf" srcId="{49FF8893-9201-42BF-BEF2-9B9EF053B18F}" destId="{80D587BE-CEF1-4909-9BF7-CCD61E65110F}" srcOrd="0" destOrd="0" presId="urn:microsoft.com/office/officeart/2005/8/layout/process4"/>
    <dgm:cxn modelId="{7720B08D-2E80-4CA9-954E-42BD3A1E8FE7}" type="presParOf" srcId="{80D587BE-CEF1-4909-9BF7-CCD61E65110F}" destId="{03D09B16-41E5-4441-8752-DDA1B6DE563A}" srcOrd="0" destOrd="0" presId="urn:microsoft.com/office/officeart/2005/8/layout/process4"/>
    <dgm:cxn modelId="{B3E3EF6C-91E7-43C8-A684-AFC376920B6E}" type="presParOf" srcId="{80D587BE-CEF1-4909-9BF7-CCD61E65110F}" destId="{98E8DBF1-1A87-49C4-9E7F-54AF82F62FB2}" srcOrd="1" destOrd="0" presId="urn:microsoft.com/office/officeart/2005/8/layout/process4"/>
    <dgm:cxn modelId="{EC242CA2-F548-4EF9-A187-3517AA1879B9}" type="presParOf" srcId="{80D587BE-CEF1-4909-9BF7-CCD61E65110F}" destId="{F7F14DD4-5AF1-4AD3-AC9D-3AF349E00077}" srcOrd="2" destOrd="0" presId="urn:microsoft.com/office/officeart/2005/8/layout/process4"/>
    <dgm:cxn modelId="{D3490B8C-038D-4342-AE83-F98EA46F2FFF}" type="presParOf" srcId="{F7F14DD4-5AF1-4AD3-AC9D-3AF349E00077}" destId="{7AB58D42-D02F-41BB-A1CD-9B1985A4ABF2}" srcOrd="0" destOrd="0" presId="urn:microsoft.com/office/officeart/2005/8/layout/process4"/>
    <dgm:cxn modelId="{9B702261-C1FB-4F8A-9267-8B7B6A53476E}" type="presParOf" srcId="{F7F14DD4-5AF1-4AD3-AC9D-3AF349E00077}" destId="{488C9618-3F5B-4E2E-B2D9-A82490F37519}" srcOrd="1" destOrd="0" presId="urn:microsoft.com/office/officeart/2005/8/layout/process4"/>
    <dgm:cxn modelId="{FCD6ED26-595B-4C57-8FA4-118288369CB0}" type="presParOf" srcId="{49FF8893-9201-42BF-BEF2-9B9EF053B18F}" destId="{74A237C7-5499-4CEA-BEAE-8E05C2994E00}" srcOrd="1" destOrd="0" presId="urn:microsoft.com/office/officeart/2005/8/layout/process4"/>
    <dgm:cxn modelId="{7D67E824-6B41-4EEB-946A-16B4F1C02999}" type="presParOf" srcId="{49FF8893-9201-42BF-BEF2-9B9EF053B18F}" destId="{93D5DDBF-1358-4686-916A-03F33C8D3287}" srcOrd="2" destOrd="0" presId="urn:microsoft.com/office/officeart/2005/8/layout/process4"/>
    <dgm:cxn modelId="{7BF393AD-F6B8-4EE2-A589-97E3D0947521}" type="presParOf" srcId="{93D5DDBF-1358-4686-916A-03F33C8D3287}" destId="{3E0C6C2F-2A98-42D0-AAB4-BA73576E07BE}" srcOrd="0" destOrd="0" presId="urn:microsoft.com/office/officeart/2005/8/layout/process4"/>
    <dgm:cxn modelId="{6036349A-B276-4BAB-B8F3-8D863B7DDD36}" type="presParOf" srcId="{93D5DDBF-1358-4686-916A-03F33C8D3287}" destId="{B327E1D3-A8F2-416B-BED3-3DA584652DB2}" srcOrd="1" destOrd="0" presId="urn:microsoft.com/office/officeart/2005/8/layout/process4"/>
    <dgm:cxn modelId="{26305DD2-2E74-4E4E-A329-F18F423981B6}" type="presParOf" srcId="{93D5DDBF-1358-4686-916A-03F33C8D3287}" destId="{5E18592F-093F-4F03-9882-2FD83E3DEA1F}" srcOrd="2" destOrd="0" presId="urn:microsoft.com/office/officeart/2005/8/layout/process4"/>
    <dgm:cxn modelId="{3271F84B-E731-448F-8F13-B6B06AB8ABC1}" type="presParOf" srcId="{5E18592F-093F-4F03-9882-2FD83E3DEA1F}" destId="{B0969DB5-0B7D-46D8-B497-F0D59D012152}" srcOrd="0" destOrd="0" presId="urn:microsoft.com/office/officeart/2005/8/layout/process4"/>
    <dgm:cxn modelId="{9C1583F4-D457-46F6-AE1D-4387EAFEA3D0}" type="presParOf" srcId="{5E18592F-093F-4F03-9882-2FD83E3DEA1F}" destId="{2EADE54A-F029-4222-B512-340198ABE9D7}" srcOrd="1" destOrd="0" presId="urn:microsoft.com/office/officeart/2005/8/layout/process4"/>
    <dgm:cxn modelId="{D39152EB-2A14-4B5D-B75D-150FEB497E94}" type="presParOf" srcId="{49FF8893-9201-42BF-BEF2-9B9EF053B18F}" destId="{63854C2C-E716-471B-837E-54ED1A35AFBC}" srcOrd="3" destOrd="0" presId="urn:microsoft.com/office/officeart/2005/8/layout/process4"/>
    <dgm:cxn modelId="{7D289294-FBFE-40C9-A924-12AC232253BB}" type="presParOf" srcId="{49FF8893-9201-42BF-BEF2-9B9EF053B18F}" destId="{1B788252-137F-4158-B558-7B4626322A83}" srcOrd="4" destOrd="0" presId="urn:microsoft.com/office/officeart/2005/8/layout/process4"/>
    <dgm:cxn modelId="{78FC2998-1D5B-4F5F-8C55-A8D04E23A7F6}" type="presParOf" srcId="{1B788252-137F-4158-B558-7B4626322A83}" destId="{0D278D58-EBCA-40CE-8354-9AB2AE104FAE}" srcOrd="0" destOrd="0" presId="urn:microsoft.com/office/officeart/2005/8/layout/process4"/>
    <dgm:cxn modelId="{EC719765-A7DF-47C9-AC30-06D09917B9E4}" type="presParOf" srcId="{1B788252-137F-4158-B558-7B4626322A83}" destId="{9DC67550-CED5-4D97-B5FF-A01740B43B89}" srcOrd="1" destOrd="0" presId="urn:microsoft.com/office/officeart/2005/8/layout/process4"/>
    <dgm:cxn modelId="{A8A56B47-502A-48C0-9670-F2A35B113581}" type="presParOf" srcId="{1B788252-137F-4158-B558-7B4626322A83}" destId="{772ECBE6-5295-4F57-BFC4-324D360A1A75}" srcOrd="2" destOrd="0" presId="urn:microsoft.com/office/officeart/2005/8/layout/process4"/>
    <dgm:cxn modelId="{6154FCB7-53E3-4CF8-8D38-BC7396BEE819}" type="presParOf" srcId="{772ECBE6-5295-4F57-BFC4-324D360A1A75}" destId="{951CECDF-05C9-48B1-8EF3-7713309BCED8}" srcOrd="0" destOrd="0" presId="urn:microsoft.com/office/officeart/2005/8/layout/process4"/>
    <dgm:cxn modelId="{A79F70AC-156E-4A1E-BEB2-68A1823667C1}" type="presParOf" srcId="{772ECBE6-5295-4F57-BFC4-324D360A1A75}" destId="{72E6F814-AFE3-4734-ACBB-F397B450744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027D-C010-4317-8012-5B3C24814844}">
      <dsp:nvSpPr>
        <dsp:cNvPr id="0" name=""/>
        <dsp:cNvSpPr/>
      </dsp:nvSpPr>
      <dsp:spPr>
        <a:xfrm>
          <a:off x="429861" y="185564"/>
          <a:ext cx="3465175" cy="8942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706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Сетевая Лаборатория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«Межпредметной учебная интеграция»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861" y="185564"/>
        <a:ext cx="3465175" cy="894251"/>
      </dsp:txXfrm>
    </dsp:sp>
    <dsp:sp modelId="{B88FED2C-956D-46EF-979E-188EA8331707}">
      <dsp:nvSpPr>
        <dsp:cNvPr id="0" name=""/>
        <dsp:cNvSpPr/>
      </dsp:nvSpPr>
      <dsp:spPr>
        <a:xfrm>
          <a:off x="244282" y="128860"/>
          <a:ext cx="1189367" cy="111422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12BE7-0330-411E-A1EE-97C5E16ABBA1}">
      <dsp:nvSpPr>
        <dsp:cNvPr id="0" name=""/>
        <dsp:cNvSpPr/>
      </dsp:nvSpPr>
      <dsp:spPr>
        <a:xfrm>
          <a:off x="31774" y="1134375"/>
          <a:ext cx="4011570" cy="1453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706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Природные Лаборатории: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«Экосистема леса»,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«Экосистема водоема»,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«Экоэкскурс»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74" y="1134375"/>
        <a:ext cx="4011570" cy="1453311"/>
      </dsp:txXfrm>
    </dsp:sp>
    <dsp:sp modelId="{0EC0EB38-E594-429C-9D74-C0DBB6F77B6D}">
      <dsp:nvSpPr>
        <dsp:cNvPr id="0" name=""/>
        <dsp:cNvSpPr/>
      </dsp:nvSpPr>
      <dsp:spPr>
        <a:xfrm>
          <a:off x="137562" y="1362240"/>
          <a:ext cx="1262149" cy="97955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BE78-C944-4EED-AC24-FA90F59EDDE4}">
      <dsp:nvSpPr>
        <dsp:cNvPr id="0" name=""/>
        <dsp:cNvSpPr/>
      </dsp:nvSpPr>
      <dsp:spPr>
        <a:xfrm>
          <a:off x="0" y="4540403"/>
          <a:ext cx="8856984" cy="965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 Math" pitchFamily="18" charset="0"/>
              <a:ea typeface="Cambria Math" pitchFamily="18" charset="0"/>
            </a:rPr>
            <a:t>Организация системы общественного контроля качества образовательного процесса, проектировать процедуры общественной оценки ( (публикация открытых аналитических отчетов , размещение материалов на сайте Технопарка)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 Math" pitchFamily="18" charset="0"/>
              <a:ea typeface="Cambria Math" pitchFamily="18" charset="0"/>
            </a:rPr>
            <a:t>Мониторинговые</a:t>
          </a:r>
          <a:endParaRPr lang="ru-RU" sz="1300" kern="1200" dirty="0">
            <a:latin typeface="Cambria Math" pitchFamily="18" charset="0"/>
            <a:ea typeface="Cambria Math" pitchFamily="18" charset="0"/>
          </a:endParaRPr>
        </a:p>
      </dsp:txBody>
      <dsp:txXfrm>
        <a:off x="0" y="4540403"/>
        <a:ext cx="8856984" cy="965071"/>
      </dsp:txXfrm>
    </dsp:sp>
    <dsp:sp modelId="{796C8865-6C20-47EE-B76D-C952CFC034F6}">
      <dsp:nvSpPr>
        <dsp:cNvPr id="0" name=""/>
        <dsp:cNvSpPr/>
      </dsp:nvSpPr>
      <dsp:spPr>
        <a:xfrm rot="10800000">
          <a:off x="0" y="3069899"/>
          <a:ext cx="8856984" cy="148427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 Math" pitchFamily="18" charset="0"/>
              <a:ea typeface="Cambria Math" pitchFamily="18" charset="0"/>
            </a:rPr>
            <a:t>Выстраивание системы повышения квалификации педагогов</a:t>
          </a:r>
          <a:endParaRPr lang="ru-RU" sz="1300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3069899"/>
        <a:ext cx="8856984" cy="520982"/>
      </dsp:txXfrm>
    </dsp:sp>
    <dsp:sp modelId="{5BDCDEFF-746B-44E9-9CAD-116FEBA47562}">
      <dsp:nvSpPr>
        <dsp:cNvPr id="0" name=""/>
        <dsp:cNvSpPr/>
      </dsp:nvSpPr>
      <dsp:spPr>
        <a:xfrm>
          <a:off x="4324" y="3590881"/>
          <a:ext cx="2949444" cy="44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Мастер-классы, тренинги, </a:t>
          </a:r>
          <a:r>
            <a:rPr lang="ru-RU" sz="1400" kern="1200" dirty="0" err="1" smtClean="0">
              <a:latin typeface="Cambria Math" pitchFamily="18" charset="0"/>
              <a:ea typeface="Cambria Math" pitchFamily="18" charset="0"/>
            </a:rPr>
            <a:t>квесты</a:t>
          </a:r>
          <a:endParaRPr lang="ru-RU" sz="1400" kern="1200" dirty="0">
            <a:latin typeface="Cambria Math" pitchFamily="18" charset="0"/>
            <a:ea typeface="Cambria Math" pitchFamily="18" charset="0"/>
          </a:endParaRPr>
        </a:p>
      </dsp:txBody>
      <dsp:txXfrm>
        <a:off x="4324" y="3590881"/>
        <a:ext cx="2949444" cy="443799"/>
      </dsp:txXfrm>
    </dsp:sp>
    <dsp:sp modelId="{2B7B8407-0367-41D0-925D-EE08DBDFCBFF}">
      <dsp:nvSpPr>
        <dsp:cNvPr id="0" name=""/>
        <dsp:cNvSpPr/>
      </dsp:nvSpPr>
      <dsp:spPr>
        <a:xfrm>
          <a:off x="2953769" y="3590881"/>
          <a:ext cx="2949444" cy="44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Обучающий семинар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« Интерактивное обучение»</a:t>
          </a:r>
          <a:endParaRPr lang="ru-RU" sz="1400" kern="1200" dirty="0">
            <a:latin typeface="Cambria Math" pitchFamily="18" charset="0"/>
            <a:ea typeface="Cambria Math" pitchFamily="18" charset="0"/>
          </a:endParaRPr>
        </a:p>
      </dsp:txBody>
      <dsp:txXfrm>
        <a:off x="2953769" y="3590881"/>
        <a:ext cx="2949444" cy="443799"/>
      </dsp:txXfrm>
    </dsp:sp>
    <dsp:sp modelId="{D3FA2F1F-5CE3-48AD-B9DD-66106C02C9EA}">
      <dsp:nvSpPr>
        <dsp:cNvPr id="0" name=""/>
        <dsp:cNvSpPr/>
      </dsp:nvSpPr>
      <dsp:spPr>
        <a:xfrm>
          <a:off x="5903214" y="3590881"/>
          <a:ext cx="2949444" cy="44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Алгоритм разработки интерактивного занятия</a:t>
          </a:r>
        </a:p>
      </dsp:txBody>
      <dsp:txXfrm>
        <a:off x="5903214" y="3590881"/>
        <a:ext cx="2949444" cy="443799"/>
      </dsp:txXfrm>
    </dsp:sp>
    <dsp:sp modelId="{DAD1E6CF-7385-477B-B34E-CA8AD2180AE5}">
      <dsp:nvSpPr>
        <dsp:cNvPr id="0" name=""/>
        <dsp:cNvSpPr/>
      </dsp:nvSpPr>
      <dsp:spPr>
        <a:xfrm rot="10800000">
          <a:off x="0" y="1406561"/>
          <a:ext cx="8856984" cy="16138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 Math" pitchFamily="18" charset="0"/>
              <a:ea typeface="Cambria Math" pitchFamily="18" charset="0"/>
            </a:rPr>
            <a:t>Мотивация потенциальных социальных партнеров к взаимодействию с МУ ДО «РЦДТ»</a:t>
          </a:r>
          <a:endParaRPr lang="ru-RU" sz="1300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1406561"/>
        <a:ext cx="8856984" cy="566468"/>
      </dsp:txXfrm>
    </dsp:sp>
    <dsp:sp modelId="{A7F6EB20-4453-4C3A-9D54-08D5C617EDF4}">
      <dsp:nvSpPr>
        <dsp:cNvPr id="0" name=""/>
        <dsp:cNvSpPr/>
      </dsp:nvSpPr>
      <dsp:spPr>
        <a:xfrm>
          <a:off x="0" y="2056282"/>
          <a:ext cx="4428491" cy="44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Заключение договоров о сетевом взаимодействии образовательных организаций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2056282"/>
        <a:ext cx="4428491" cy="443799"/>
      </dsp:txXfrm>
    </dsp:sp>
    <dsp:sp modelId="{D0958756-5889-4A26-A668-407074480DB9}">
      <dsp:nvSpPr>
        <dsp:cNvPr id="0" name=""/>
        <dsp:cNvSpPr/>
      </dsp:nvSpPr>
      <dsp:spPr>
        <a:xfrm>
          <a:off x="4428492" y="2016225"/>
          <a:ext cx="4428491" cy="548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Инициировать и участвовать в процессах планирования взаимодействия резидентов в сфере образования и производства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sp:txBody>
      <dsp:txXfrm>
        <a:off x="4428492" y="2016225"/>
        <a:ext cx="4428491" cy="548687"/>
      </dsp:txXfrm>
    </dsp:sp>
    <dsp:sp modelId="{2541C32E-86BE-4549-B519-229885B06A9F}">
      <dsp:nvSpPr>
        <dsp:cNvPr id="0" name=""/>
        <dsp:cNvSpPr/>
      </dsp:nvSpPr>
      <dsp:spPr>
        <a:xfrm rot="10800000">
          <a:off x="0" y="700"/>
          <a:ext cx="8856984" cy="148427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 Math" pitchFamily="18" charset="0"/>
              <a:ea typeface="Cambria Math" pitchFamily="18" charset="0"/>
            </a:rPr>
            <a:t>Распространения опыта работы по повышению качества методики проектно-исследовательской деятельности учащихся </a:t>
          </a:r>
          <a:endParaRPr lang="ru-RU" sz="1800" b="1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700"/>
        <a:ext cx="8856984" cy="520982"/>
      </dsp:txXfrm>
    </dsp:sp>
    <dsp:sp modelId="{AD679B89-2878-4B62-85FB-119CD8452EC8}">
      <dsp:nvSpPr>
        <dsp:cNvPr id="0" name=""/>
        <dsp:cNvSpPr/>
      </dsp:nvSpPr>
      <dsp:spPr>
        <a:xfrm>
          <a:off x="11115" y="492434"/>
          <a:ext cx="4428491" cy="551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Семинар «Использование природных лабораторий в учебном процессе образовательной  организации»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sp:txBody>
      <dsp:txXfrm>
        <a:off x="11115" y="492434"/>
        <a:ext cx="4428491" cy="551709"/>
      </dsp:txXfrm>
    </dsp:sp>
    <dsp:sp modelId="{01AC98A8-60DA-4C3B-A7DC-0B292BD53FB0}">
      <dsp:nvSpPr>
        <dsp:cNvPr id="0" name=""/>
        <dsp:cNvSpPr/>
      </dsp:nvSpPr>
      <dsp:spPr>
        <a:xfrm>
          <a:off x="4428492" y="492429"/>
          <a:ext cx="4428491" cy="643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Круглый стол «Образовательный технопарк «СИНЕРИЯ» как новый формат обучения проектной-исследовательской деятельности учащихся»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rPr>
            <a:t>Выставки детских проектно-исследовательских работ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Cambria Math" pitchFamily="18" charset="0"/>
            <a:ea typeface="Cambria Math" pitchFamily="18" charset="0"/>
          </a:endParaRPr>
        </a:p>
      </dsp:txBody>
      <dsp:txXfrm>
        <a:off x="4428492" y="492429"/>
        <a:ext cx="4428491" cy="643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4D3F4-032F-4299-93A3-C1B72BD67251}">
      <dsp:nvSpPr>
        <dsp:cNvPr id="0" name=""/>
        <dsp:cNvSpPr/>
      </dsp:nvSpPr>
      <dsp:spPr>
        <a:xfrm>
          <a:off x="0" y="5714987"/>
          <a:ext cx="8964488" cy="450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ПРОЕКТЫ «</a:t>
          </a:r>
          <a:r>
            <a:rPr lang="ru-RU" sz="1400" kern="1200" dirty="0" err="1" smtClean="0">
              <a:latin typeface="Cambria Math" pitchFamily="18" charset="0"/>
              <a:ea typeface="Cambria Math" pitchFamily="18" charset="0"/>
            </a:rPr>
            <a:t>Межпредметные</a:t>
          </a: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  погружения», «Ландшафтный дизайн»</a:t>
          </a:r>
        </a:p>
      </dsp:txBody>
      <dsp:txXfrm>
        <a:off x="0" y="5714987"/>
        <a:ext cx="8964488" cy="450316"/>
      </dsp:txXfrm>
    </dsp:sp>
    <dsp:sp modelId="{74FA3756-9FD0-42BB-9E35-A27AD7A6672A}">
      <dsp:nvSpPr>
        <dsp:cNvPr id="0" name=""/>
        <dsp:cNvSpPr/>
      </dsp:nvSpPr>
      <dsp:spPr>
        <a:xfrm rot="10800000">
          <a:off x="0" y="3808848"/>
          <a:ext cx="8964488" cy="19214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Формирование экологической культуры обучающихся, профориентация</a:t>
          </a:r>
          <a:endParaRPr lang="ru-RU" sz="2000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3808848"/>
        <a:ext cx="8964488" cy="674428"/>
      </dsp:txXfrm>
    </dsp:sp>
    <dsp:sp modelId="{725A9782-03A9-438E-AF21-2326A1F6515D}">
      <dsp:nvSpPr>
        <dsp:cNvPr id="0" name=""/>
        <dsp:cNvSpPr/>
      </dsp:nvSpPr>
      <dsp:spPr>
        <a:xfrm>
          <a:off x="0" y="4483277"/>
          <a:ext cx="4482244" cy="5745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 Math" pitchFamily="18" charset="0"/>
              <a:ea typeface="Cambria Math" pitchFamily="18" charset="0"/>
            </a:rPr>
            <a:t>День открытых дверей технопарка </a:t>
          </a:r>
          <a:endParaRPr lang="ru-RU" sz="16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0" y="4483277"/>
        <a:ext cx="4482244" cy="574513"/>
      </dsp:txXfrm>
    </dsp:sp>
    <dsp:sp modelId="{CD9BB49D-6C75-4520-83B8-5D743DB84CF3}">
      <dsp:nvSpPr>
        <dsp:cNvPr id="0" name=""/>
        <dsp:cNvSpPr/>
      </dsp:nvSpPr>
      <dsp:spPr>
        <a:xfrm>
          <a:off x="4482244" y="4495635"/>
          <a:ext cx="4482244" cy="5745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Cambria Math" pitchFamily="18" charset="0"/>
              <a:ea typeface="Cambria Math" pitchFamily="18" charset="0"/>
            </a:rPr>
            <a:t>Профориентационные</a:t>
          </a:r>
          <a:r>
            <a:rPr lang="ru-RU" sz="1400" b="1" kern="1200" dirty="0" smtClean="0">
              <a:latin typeface="Cambria Math" pitchFamily="18" charset="0"/>
              <a:ea typeface="Cambria Math" pitchFamily="18" charset="0"/>
            </a:rPr>
            <a:t> игры , Фестиваль «Мир профессий будущего»</a:t>
          </a:r>
          <a:endParaRPr lang="ru-RU" sz="1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82244" y="4495635"/>
        <a:ext cx="4482244" cy="574513"/>
      </dsp:txXfrm>
    </dsp:sp>
    <dsp:sp modelId="{220C322C-7488-4BE0-9EE5-3BF592112B08}">
      <dsp:nvSpPr>
        <dsp:cNvPr id="0" name=""/>
        <dsp:cNvSpPr/>
      </dsp:nvSpPr>
      <dsp:spPr>
        <a:xfrm rot="10800000">
          <a:off x="0" y="1906138"/>
          <a:ext cx="8964488" cy="19214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 Math" pitchFamily="18" charset="0"/>
              <a:ea typeface="Cambria Math" pitchFamily="18" charset="0"/>
            </a:rPr>
            <a:t>Наставничество в исследовательских работах</a:t>
          </a:r>
          <a:endParaRPr lang="ru-RU" sz="1800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1906138"/>
        <a:ext cx="8964488" cy="674428"/>
      </dsp:txXfrm>
    </dsp:sp>
    <dsp:sp modelId="{3E266ACE-CDD7-4A71-B866-5AA85E385A62}">
      <dsp:nvSpPr>
        <dsp:cNvPr id="0" name=""/>
        <dsp:cNvSpPr/>
      </dsp:nvSpPr>
      <dsp:spPr>
        <a:xfrm>
          <a:off x="0" y="2580567"/>
          <a:ext cx="4482244" cy="5745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 Math" pitchFamily="18" charset="0"/>
              <a:ea typeface="Cambria Math" pitchFamily="18" charset="0"/>
            </a:rPr>
            <a:t>Привлечение выпускников Центра детского творчества, школ в качестве наставников в исследовательских работах</a:t>
          </a:r>
          <a:endParaRPr lang="ru-RU" sz="1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0" y="2580567"/>
        <a:ext cx="4482244" cy="574513"/>
      </dsp:txXfrm>
    </dsp:sp>
    <dsp:sp modelId="{5966C837-61E0-4385-BBE9-91EB0E525357}">
      <dsp:nvSpPr>
        <dsp:cNvPr id="0" name=""/>
        <dsp:cNvSpPr/>
      </dsp:nvSpPr>
      <dsp:spPr>
        <a:xfrm>
          <a:off x="4482244" y="2580567"/>
          <a:ext cx="4482244" cy="5745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 Math" pitchFamily="18" charset="0"/>
              <a:ea typeface="Cambria Math" pitchFamily="18" charset="0"/>
            </a:rPr>
            <a:t>Экскурсии на производственные предприятия, в лаборатории  научных учреждени</a:t>
          </a:r>
          <a:r>
            <a:rPr lang="ru-RU" sz="1500" b="1" kern="1200" dirty="0" smtClean="0"/>
            <a:t>й </a:t>
          </a:r>
          <a:endParaRPr lang="ru-RU" sz="1500" b="1" kern="1200" dirty="0"/>
        </a:p>
      </dsp:txBody>
      <dsp:txXfrm>
        <a:off x="4482244" y="2580567"/>
        <a:ext cx="4482244" cy="574513"/>
      </dsp:txXfrm>
    </dsp:sp>
    <dsp:sp modelId="{837E3FF2-4F93-4483-89EB-D57D4F8ADB4D}">
      <dsp:nvSpPr>
        <dsp:cNvPr id="0" name=""/>
        <dsp:cNvSpPr/>
      </dsp:nvSpPr>
      <dsp:spPr>
        <a:xfrm rot="10800000">
          <a:off x="0" y="2526"/>
          <a:ext cx="8964488" cy="19214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 Math" pitchFamily="18" charset="0"/>
              <a:ea typeface="Cambria Math" pitchFamily="18" charset="0"/>
            </a:rPr>
            <a:t>Формирование у обучающихся умений и навыков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 Math" pitchFamily="18" charset="0"/>
              <a:ea typeface="Cambria Math" pitchFamily="18" charset="0"/>
            </a:rPr>
            <a:t>исследовательской деятельности</a:t>
          </a:r>
          <a:endParaRPr lang="ru-RU" sz="1800" kern="1200" dirty="0">
            <a:latin typeface="Cambria Math" pitchFamily="18" charset="0"/>
            <a:ea typeface="Cambria Math" pitchFamily="18" charset="0"/>
          </a:endParaRPr>
        </a:p>
      </dsp:txBody>
      <dsp:txXfrm rot="-10800000">
        <a:off x="0" y="2526"/>
        <a:ext cx="8964488" cy="674428"/>
      </dsp:txXfrm>
    </dsp:sp>
    <dsp:sp modelId="{B6C22101-425E-4A65-8D8F-7F6F15D1DAA8}">
      <dsp:nvSpPr>
        <dsp:cNvPr id="0" name=""/>
        <dsp:cNvSpPr/>
      </dsp:nvSpPr>
      <dsp:spPr>
        <a:xfrm>
          <a:off x="11250" y="690905"/>
          <a:ext cx="4482244" cy="5745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 Math" pitchFamily="18" charset="0"/>
              <a:ea typeface="Cambria Math" pitchFamily="18" charset="0"/>
            </a:rPr>
            <a:t>Лабораторные занятия в природных лабораториях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 Math" pitchFamily="18" charset="0"/>
              <a:ea typeface="Cambria Math" pitchFamily="18" charset="0"/>
            </a:rPr>
            <a:t>Конференции исследовательских работ учащихся</a:t>
          </a:r>
          <a:endParaRPr lang="ru-RU" sz="1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11250" y="690905"/>
        <a:ext cx="4482244" cy="574513"/>
      </dsp:txXfrm>
    </dsp:sp>
    <dsp:sp modelId="{FB46E886-8C2D-4505-A56B-9CD3CB389A7C}">
      <dsp:nvSpPr>
        <dsp:cNvPr id="0" name=""/>
        <dsp:cNvSpPr/>
      </dsp:nvSpPr>
      <dsp:spPr>
        <a:xfrm>
          <a:off x="4482244" y="588170"/>
          <a:ext cx="4482244" cy="7799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 Math" pitchFamily="18" charset="0"/>
              <a:ea typeface="Cambria Math" pitchFamily="18" charset="0"/>
            </a:rPr>
            <a:t>Экскурсии по образовательным маршрутам природных лабораторий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 Math" pitchFamily="18" charset="0"/>
              <a:ea typeface="Cambria Math" pitchFamily="18" charset="0"/>
            </a:rPr>
            <a:t>Запуск образовательных   маршрутов  «Приди, посмотри, удивись», «Есть такой уголок…»</a:t>
          </a:r>
          <a:endParaRPr lang="ru-RU" sz="13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82244" y="588170"/>
        <a:ext cx="4482244" cy="779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A47D-BE3F-4681-8162-4D7A5D0CCCCC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778C-F557-4F71-9D26-AEEA67D21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70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778C-F557-4F71-9D26-AEEA67D21F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778C-F557-4F71-9D26-AEEA67D21F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4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778C-F557-4F71-9D26-AEEA67D21F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2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6.jpe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o.ch-adm.ru/node?page=1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urism.ch-adm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590" y="2348880"/>
            <a:ext cx="7838937" cy="237626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Достигнутые результаты и перспективы реализации Программы развития </a:t>
            </a:r>
            <a:b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образовательного технопарка естественнонаучного профиля  «СИНЕРГИЯ»</a:t>
            </a:r>
            <a:endParaRPr lang="ru-RU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272408" cy="960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F08C8"/>
                </a:solidFill>
              </a:rPr>
              <a:t>Фокина Ольга Вячеславовна</a:t>
            </a:r>
          </a:p>
          <a:p>
            <a:r>
              <a:rPr lang="ru-RU" sz="2000" dirty="0" smtClean="0">
                <a:solidFill>
                  <a:srgbClr val="1F08C8"/>
                </a:solidFill>
              </a:rPr>
              <a:t>директор</a:t>
            </a:r>
            <a:endParaRPr lang="ru-RU" sz="2000" dirty="0">
              <a:solidFill>
                <a:srgbClr val="1F08C8"/>
              </a:solidFill>
            </a:endParaRPr>
          </a:p>
        </p:txBody>
      </p:sp>
      <p:pic>
        <p:nvPicPr>
          <p:cNvPr id="4" name="Picture 14" descr="C:\Users\User\Desktop\im416_43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8944"/>
            <a:ext cx="740618" cy="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5756" y="630393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ЧЕБАРКУЛЬСКИЙ </a:t>
            </a:r>
            <a:br>
              <a:rPr lang="ru-RU" sz="16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6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МУНИЦИПАЛЬНЫЙ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5755" y="1556792"/>
            <a:ext cx="5413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Муниципальное учреждение </a:t>
            </a:r>
            <a:r>
              <a:rPr lang="ru-RU" sz="1400" dirty="0" smtClean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 дополнительного </a:t>
            </a:r>
            <a:r>
              <a:rPr lang="ru-RU" sz="14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образования</a:t>
            </a:r>
          </a:p>
          <a:p>
            <a:pPr algn="ctr"/>
            <a:r>
              <a:rPr lang="ru-RU" sz="1400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«Чебаркульский Центр детского творчества»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41" y="1376505"/>
            <a:ext cx="1226807" cy="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омб 6"/>
          <p:cNvSpPr/>
          <p:nvPr/>
        </p:nvSpPr>
        <p:spPr>
          <a:xfrm>
            <a:off x="3821273" y="5445224"/>
            <a:ext cx="1526468" cy="9144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2018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180x180_ChIPPKR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676"/>
            <a:ext cx="1052492" cy="10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F08C8"/>
                </a:solidFill>
              </a:rPr>
              <a:t>Спасибо за внимание!</a:t>
            </a:r>
            <a:endParaRPr lang="ru-RU" dirty="0">
              <a:solidFill>
                <a:srgbClr val="1F08C8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859272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307" y="3212976"/>
            <a:ext cx="10493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User\Desktop\торт Синергия\1670295_stock-photo-synergy---teamwork-people-partner-for-combined-streng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981" y="2204864"/>
            <a:ext cx="3214710" cy="291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6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95320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реализации НПП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в Чебаркульском муниципальном районе естественного образовательного технопарка на основе объединения ресурсов образовательных, научных, общественных организаций и предприятий»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785395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Возможность представление опыта работы на областном уровне. Обмен опытом в период стажировочной площадки, проведения семинаров.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Мобильность и оперативность в выполнении конкретных заданий.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Расширение контактов по проектной и исследовательской деятельности учащихся от муниципального до российского уровня.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Появления доступа к различным ресурсам( информационные, человеческие, финансовые).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Включение вопросов профориентации обучающихся в образовательные  программы.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Концентрация  и обновление человеческих ресурсов в учреждении по данному вопросу.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Формирование банка методических  разработок.</a:t>
            </a:r>
          </a:p>
          <a:p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Возникла потребность </a:t>
            </a:r>
            <a:r>
              <a:rPr lang="ru-RU" sz="2800" dirty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модульных, </a:t>
            </a:r>
            <a:r>
              <a:rPr lang="ru-RU" sz="2800" dirty="0" err="1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 дополнительных общеобразовательных программах.</a:t>
            </a:r>
          </a:p>
          <a:p>
            <a:r>
              <a:rPr lang="ru-RU" sz="2800" dirty="0" err="1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учебная интеграция в </a:t>
            </a:r>
            <a:r>
              <a:rPr lang="ru-RU" sz="28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проектных и исследовательских работах обучающихся.</a:t>
            </a:r>
          </a:p>
          <a:p>
            <a:endParaRPr lang="ru-RU" sz="2800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57129" cy="648072"/>
          </a:xfrm>
        </p:spPr>
        <p:txBody>
          <a:bodyPr>
            <a:noAutofit/>
          </a:bodyPr>
          <a:lstStyle/>
          <a:p>
            <a:pPr lvl="0" algn="l"/>
            <a:r>
              <a:rPr lang="ru-RU" sz="1600" b="1" u="sng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Цель</a:t>
            </a:r>
            <a:r>
              <a:rPr lang="ru-RU" sz="1600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: </a:t>
            </a:r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создание </a:t>
            </a:r>
            <a:r>
              <a:rPr lang="ru-RU" sz="16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интеллектуально-мотивационной образовательной среды, стимулирующей формирование научно-исследовательских навыков у </a:t>
            </a:r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участников образовательного </a:t>
            </a:r>
            <a:r>
              <a:rPr lang="ru-RU" sz="16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процесса</a:t>
            </a:r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rPr>
              <a:t>.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1600" b="1" dirty="0">
                <a:latin typeface="Cambria Math" pitchFamily="18" charset="0"/>
                <a:ea typeface="Cambria Math" pitchFamily="18" charset="0"/>
              </a:rPr>
            </a:br>
            <a:endParaRPr lang="ru-RU" sz="1600" dirty="0">
              <a:solidFill>
                <a:srgbClr val="1C4372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980728"/>
            <a:ext cx="8829604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создание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проектно-исследовательской культуры у педагогов;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формирование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умений и навыков проектно-исследовательской деятельности у обучающихся;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повышение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уровня  профессионального мастерства педагогических работников посредством  их участия в мероприятиях различного уровня; </a:t>
            </a:r>
            <a:endParaRPr lang="ru-RU" sz="1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формирование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единых подходов в сотрудничестве с резидентами; 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защита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интеллектуальной собственности продуктов, полученных в результате научной и научно-исследовательской деятельности образовательного технопарка;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формирование </a:t>
            </a:r>
            <a:r>
              <a:rPr lang="ru-RU" sz="1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экологического мировоззрения обучающихся и жителей </a:t>
            </a:r>
            <a:r>
              <a:rPr lang="ru-RU" sz="1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района</a:t>
            </a:r>
            <a:endParaRPr lang="ru-RU" sz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1" y="188640"/>
            <a:ext cx="904705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80927"/>
            <a:ext cx="5376598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7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Основные мероприятия за 2017 год </a:t>
            </a:r>
            <a:b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деятельности образовательного </a:t>
            </a:r>
            <a:b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технопарка «СИНЕРГИЯ»</a:t>
            </a:r>
            <a:endParaRPr lang="ru-RU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5" y="188640"/>
            <a:ext cx="1131515" cy="81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15" y="1129146"/>
            <a:ext cx="2410338" cy="128733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57" y="2588987"/>
            <a:ext cx="1814625" cy="145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012160" y="1776674"/>
            <a:ext cx="2426568" cy="129614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 разработаны   экологические, туристко-краеведческие,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маршруты на территории природных Лабораторий ОТ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2054119"/>
              </p:ext>
            </p:extLst>
          </p:nvPr>
        </p:nvGraphicFramePr>
        <p:xfrm>
          <a:off x="2596224" y="3679490"/>
          <a:ext cx="4136015" cy="27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987824" y="1772816"/>
            <a:ext cx="2376264" cy="1224136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Лаборатории образовательного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технопарка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962499" y="3061670"/>
            <a:ext cx="575373" cy="508501"/>
          </a:xfrm>
          <a:prstGeom prst="chevron">
            <a:avLst/>
          </a:prstGeom>
          <a:solidFill>
            <a:srgbClr val="F517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90813" y="2147752"/>
            <a:ext cx="475011" cy="5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Public\Documents\РЦДТ -17\для УО фото\DSC03977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3" y="5157192"/>
            <a:ext cx="2489054" cy="1617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Documents\РЦДТ -17\для УО фото\IMG_0005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9015" y="3315920"/>
            <a:ext cx="2225461" cy="1591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ublic\Documents\РЦДТ -17\для УО фото\IMG_1798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57" y="5496892"/>
            <a:ext cx="2295096" cy="128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066" y="4149080"/>
            <a:ext cx="2186678" cy="1224136"/>
          </a:xfrm>
          <a:prstGeom prst="rect">
            <a:avLst/>
          </a:prstGeom>
          <a:solidFill>
            <a:srgbClr val="D6FAFE"/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Реализуется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8 дополнительных общеобразовательных программ естественнонаучной направленности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User\Desktop\untitl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2372">
            <a:off x="3614224" y="1276502"/>
            <a:ext cx="1329114" cy="18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1731"/>
            <a:ext cx="1742969" cy="125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с одним скругленным углом 7"/>
          <p:cNvSpPr/>
          <p:nvPr/>
        </p:nvSpPr>
        <p:spPr>
          <a:xfrm>
            <a:off x="268424" y="1340768"/>
            <a:ext cx="2719400" cy="757238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1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образовательного технопарка </a:t>
            </a:r>
            <a:r>
              <a:rPr lang="ru-RU" sz="1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 районном и областном </a:t>
            </a:r>
            <a:r>
              <a:rPr lang="ru-RU" sz="1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:\DCIM\133___03\IMG_039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9229">
            <a:off x="6049540" y="398642"/>
            <a:ext cx="2874268" cy="152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 rot="21046636">
            <a:off x="235782" y="5408239"/>
            <a:ext cx="2520280" cy="9403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Увеличился охват педагогов,  прошедших курсы повышение квалификации в рамках ОТ</a:t>
            </a:r>
            <a:endParaRPr lang="ru-RU" sz="1400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11933">
            <a:off x="5528401" y="1786842"/>
            <a:ext cx="3159900" cy="122413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сследовательские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проектные работы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муниципальном, региональном и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всероссийском и международном  уровнях в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конкурсах естественнонаучной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экологической направленности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165603" y="4267206"/>
            <a:ext cx="2794796" cy="53983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B60A9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Формирование  позитивного, делового имидж МУ ДО «РЦДТ»</a:t>
            </a:r>
            <a:endParaRPr lang="ru-RU" sz="1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997095">
            <a:off x="-45559" y="3908783"/>
            <a:ext cx="2808000" cy="1256679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Организована открытая конференция исследовательских и проектных работ учащихся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 rot="546565">
            <a:off x="3104407" y="4732244"/>
            <a:ext cx="2348747" cy="564842"/>
          </a:xfrm>
          <a:prstGeom prst="flowChartAlternateProcess">
            <a:avLst/>
          </a:prstGeom>
          <a:solidFill>
            <a:srgbClr val="E7BCBB"/>
          </a:solidFill>
          <a:ln w="9525">
            <a:solidFill>
              <a:srgbClr val="B60A9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Создан сайт технопарка «СИНЕРГИЯ»</a:t>
            </a:r>
            <a:endParaRPr lang="ru-RU" sz="1400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94339" y="3238615"/>
            <a:ext cx="2016224" cy="955239"/>
          </a:xfrm>
          <a:prstGeom prst="roundRect">
            <a:avLst/>
          </a:prstGeom>
          <a:solidFill>
            <a:srgbClr val="D6FAFE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Публикация статей и методических материалов педагогов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5974" y="260649"/>
            <a:ext cx="2771991" cy="1080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08C8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Проведены обучающие семинары по проектно-исследовательской деятельности для педагогов района</a:t>
            </a:r>
            <a:endParaRPr lang="ru-RU" sz="1400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772" y="5517232"/>
            <a:ext cx="2423770" cy="14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E:\мои фото РЦДТ с ком\17г\Рассылка фото\10 октября\Площадка 9-10 окт 2017\IMG_106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3602">
            <a:off x="474170" y="2302181"/>
            <a:ext cx="2426882" cy="148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564" y="2679647"/>
            <a:ext cx="2520809" cy="189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670" y="4869955"/>
            <a:ext cx="2555883" cy="19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 rot="21046636">
            <a:off x="271192" y="5408240"/>
            <a:ext cx="2520280" cy="9403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Увеличился охват педагогов,  прошедших курсы повышение квалификации в рамках ОТ</a:t>
            </a:r>
            <a:endParaRPr lang="ru-RU" sz="1400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Печатные  </a:t>
            </a:r>
            <a:r>
              <a:rPr lang="ru-RU" sz="2400" b="1" dirty="0" smtClean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и сетевые СМИ о работе  </a:t>
            </a:r>
            <a:br>
              <a:rPr lang="ru-RU" sz="2400" b="1" dirty="0" smtClean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>образовательного технопарка  «СИНЕРГИЯ»</a:t>
            </a:r>
            <a:r>
              <a:rPr lang="ru-RU" sz="2400" b="1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b="1" dirty="0">
                <a:solidFill>
                  <a:srgbClr val="1F08C8"/>
                </a:solidFill>
                <a:latin typeface="Cambria Math" pitchFamily="18" charset="0"/>
                <a:ea typeface="Cambria Math" pitchFamily="18" charset="0"/>
              </a:rPr>
            </a:br>
            <a:endParaRPr lang="ru-RU" sz="2400" b="1" dirty="0">
              <a:solidFill>
                <a:srgbClr val="1F08C8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712968" cy="360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653136"/>
            <a:ext cx="804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ruo.ch-adm.ru/node?page=11</a:t>
            </a:r>
            <a:r>
              <a:rPr lang="ru-RU" sz="2400" b="1" dirty="0"/>
              <a:t> </a:t>
            </a:r>
            <a:r>
              <a:rPr lang="ru-RU" sz="2400" dirty="0" smtClean="0"/>
              <a:t> газета</a:t>
            </a:r>
            <a:r>
              <a:rPr lang="ru-RU" sz="2400" b="1" dirty="0" smtClean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Южноуралец</a:t>
            </a:r>
            <a:r>
              <a:rPr lang="ru-RU" sz="2400" dirty="0" smtClean="0"/>
              <a:t>»</a:t>
            </a:r>
          </a:p>
          <a:p>
            <a:r>
              <a:rPr lang="en-US" sz="2400" b="1" dirty="0" smtClean="0">
                <a:hlinkClick r:id="rId4"/>
              </a:rPr>
              <a:t>http</a:t>
            </a:r>
            <a:r>
              <a:rPr lang="ru-RU" sz="2400" b="1" dirty="0" smtClean="0">
                <a:hlinkClick r:id="rId4"/>
              </a:rPr>
              <a:t>://</a:t>
            </a:r>
            <a:r>
              <a:rPr lang="en-US" sz="2400" b="1" dirty="0" smtClean="0">
                <a:hlinkClick r:id="rId4"/>
              </a:rPr>
              <a:t>tourism.ch-adm.ru</a:t>
            </a:r>
            <a:r>
              <a:rPr lang="en-US" sz="2400" b="1" dirty="0" smtClean="0"/>
              <a:t> </a:t>
            </a:r>
            <a:r>
              <a:rPr lang="ru-RU" sz="2400" dirty="0" smtClean="0"/>
              <a:t>(сайт «Туризм Чебаркульского района», в разделе «Маршруты» - </a:t>
            </a:r>
            <a:r>
              <a:rPr lang="ru-RU" sz="2400" dirty="0" err="1" smtClean="0"/>
              <a:t>экотропа</a:t>
            </a:r>
            <a:r>
              <a:rPr lang="ru-RU" sz="2400" dirty="0" smtClean="0"/>
              <a:t> «Весенний маршрут»</a:t>
            </a:r>
          </a:p>
        </p:txBody>
      </p:sp>
    </p:spTree>
    <p:extLst>
      <p:ext uri="{BB962C8B-B14F-4D97-AF65-F5344CB8AC3E}">
        <p14:creationId xmlns:p14="http://schemas.microsoft.com/office/powerpoint/2010/main" val="41996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6926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ресурсов резидентов образовательного технопарка «СИНЕРГИЯ»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 под заказ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резидентов.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739123"/>
            <a:ext cx="8423020" cy="60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Модель взаимодействия с педагогами 2018г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62550"/>
              </p:ext>
            </p:extLst>
          </p:nvPr>
        </p:nvGraphicFramePr>
        <p:xfrm>
          <a:off x="179512" y="1052736"/>
          <a:ext cx="8856984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49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Модель взаимодействия с  </a:t>
            </a: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обучающимися 2018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0299"/>
              </p:ext>
            </p:extLst>
          </p:nvPr>
        </p:nvGraphicFramePr>
        <p:xfrm>
          <a:off x="0" y="692696"/>
          <a:ext cx="89644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86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Модель взаимодействия с родителями 2018г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478871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778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700</Words>
  <Application>Microsoft Office PowerPoint</Application>
  <PresentationFormat>Экран (4:3)</PresentationFormat>
  <Paragraphs>102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Достигнутые результаты и перспективы реализации Программы развития  образовательного технопарка естественнонаучного профиля  «СИНЕРГИЯ»</vt:lpstr>
      <vt:lpstr>Цель: создание интеллектуально-мотивационной образовательной среды, стимулирующей формирование научно-исследовательских навыков у участников образовательного процесса.  </vt:lpstr>
      <vt:lpstr>Основные мероприятия за 2017 год  деятельности образовательного   технопарка «СИНЕРГИЯ»</vt:lpstr>
      <vt:lpstr>Презентация PowerPoint</vt:lpstr>
      <vt:lpstr>Печатные  и сетевые СМИ о работе   образовательного технопарка  «СИНЕРГИЯ» </vt:lpstr>
      <vt:lpstr>Интеграция ресурсов резидентов образовательного технопарка «СИНЕРГИЯ» Выполнение проектов под заказ резидентов. </vt:lpstr>
      <vt:lpstr>Модель взаимодействия с педагогами 2018г</vt:lpstr>
      <vt:lpstr>Модель взаимодействия с  обучающимися 2018</vt:lpstr>
      <vt:lpstr>Модель взаимодействия с родителями 2018г</vt:lpstr>
      <vt:lpstr>Спасибо за внимание!</vt:lpstr>
      <vt:lpstr>Эффекты реализации НПП  «Создание в Чебаркульском муниципальном районе естественного образовательного технопарка на основе объединения ресурсов образовательных, научных, общественных организаций и предприятий»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Достигнутые результаты и перспективы реализации программы развития образовательного технопарка «СИНЕРГИЯ»</dc:title>
  <dc:creator>рцдт</dc:creator>
  <cp:lastModifiedBy>Павел А.Сафронов</cp:lastModifiedBy>
  <cp:revision>117</cp:revision>
  <dcterms:created xsi:type="dcterms:W3CDTF">2018-02-22T17:58:20Z</dcterms:created>
  <dcterms:modified xsi:type="dcterms:W3CDTF">2018-03-06T03:52:11Z</dcterms:modified>
</cp:coreProperties>
</file>