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61" r:id="rId3"/>
    <p:sldId id="259" r:id="rId4"/>
    <p:sldId id="260" r:id="rId5"/>
    <p:sldId id="262" r:id="rId6"/>
    <p:sldId id="266" r:id="rId7"/>
    <p:sldId id="265" r:id="rId8"/>
    <p:sldId id="263" r:id="rId9"/>
    <p:sldId id="282" r:id="rId10"/>
    <p:sldId id="288" r:id="rId11"/>
    <p:sldId id="269" r:id="rId12"/>
    <p:sldId id="297" r:id="rId13"/>
    <p:sldId id="298" r:id="rId14"/>
    <p:sldId id="292" r:id="rId15"/>
    <p:sldId id="274" r:id="rId16"/>
    <p:sldId id="294" r:id="rId17"/>
    <p:sldId id="293" r:id="rId18"/>
    <p:sldId id="295" r:id="rId19"/>
    <p:sldId id="275" r:id="rId20"/>
    <p:sldId id="291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19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C59C1-0E0A-4EB3-A26E-60A918FF92DC}" type="doc">
      <dgm:prSet loTypeId="urn:microsoft.com/office/officeart/2005/8/layout/pyramid2" loCatId="list" qsTypeId="urn:microsoft.com/office/officeart/2005/8/quickstyle/3d6" qsCatId="3D" csTypeId="urn:microsoft.com/office/officeart/2005/8/colors/accent1_2" csCatId="accent1" phldr="1"/>
      <dgm:spPr/>
    </dgm:pt>
    <dgm:pt modelId="{E72E3A8B-71A0-46D8-8428-D86B442E8D7B}">
      <dgm:prSet/>
      <dgm:spPr/>
      <dgm:t>
        <a:bodyPr/>
        <a:lstStyle/>
        <a:p>
          <a:r>
            <a:rPr lang="ru-RU" dirty="0"/>
            <a:t>ФГОС ООО</a:t>
          </a:r>
        </a:p>
      </dgm:t>
    </dgm:pt>
    <dgm:pt modelId="{B122F0D1-C7B2-4C34-ACC2-FF334E4264E9}" type="parTrans" cxnId="{B49AFEC1-FAB1-4EEB-8373-75EE104300C9}">
      <dgm:prSet/>
      <dgm:spPr/>
      <dgm:t>
        <a:bodyPr/>
        <a:lstStyle/>
        <a:p>
          <a:endParaRPr lang="ru-RU"/>
        </a:p>
      </dgm:t>
    </dgm:pt>
    <dgm:pt modelId="{9EC1722B-96A5-4F61-9FA7-795D69E0142F}" type="sibTrans" cxnId="{B49AFEC1-FAB1-4EEB-8373-75EE104300C9}">
      <dgm:prSet/>
      <dgm:spPr/>
      <dgm:t>
        <a:bodyPr/>
        <a:lstStyle/>
        <a:p>
          <a:endParaRPr lang="ru-RU"/>
        </a:p>
      </dgm:t>
    </dgm:pt>
    <dgm:pt modelId="{D1799735-6E0D-4A69-8866-652353E037DC}">
      <dgm:prSet phldrT="[Текст]"/>
      <dgm:spPr/>
      <dgm:t>
        <a:bodyPr/>
        <a:lstStyle/>
        <a:p>
          <a:r>
            <a:rPr lang="ru-RU" dirty="0"/>
            <a:t>Концепция модернизации российского образования</a:t>
          </a:r>
        </a:p>
      </dgm:t>
    </dgm:pt>
    <dgm:pt modelId="{38122EF3-78F0-4FB5-BD6E-248F6F3EC318}" type="parTrans" cxnId="{008AB247-2535-492B-AB52-F41E294CE020}">
      <dgm:prSet/>
      <dgm:spPr/>
      <dgm:t>
        <a:bodyPr/>
        <a:lstStyle/>
        <a:p>
          <a:endParaRPr lang="ru-RU"/>
        </a:p>
      </dgm:t>
    </dgm:pt>
    <dgm:pt modelId="{ADEE7F47-CC94-4792-950A-29209BBD1A18}" type="sibTrans" cxnId="{008AB247-2535-492B-AB52-F41E294CE020}">
      <dgm:prSet/>
      <dgm:spPr/>
      <dgm:t>
        <a:bodyPr/>
        <a:lstStyle/>
        <a:p>
          <a:endParaRPr lang="ru-RU"/>
        </a:p>
      </dgm:t>
    </dgm:pt>
    <dgm:pt modelId="{4DB91127-8C72-4040-A50F-A555AA22F0A6}">
      <dgm:prSet/>
      <dgm:spPr/>
      <dgm:t>
        <a:bodyPr/>
        <a:lstStyle/>
        <a:p>
          <a:r>
            <a:rPr lang="ru-RU" dirty="0"/>
            <a:t>Федеральный закон от 29 декабря 2012 г. № 273-ФЗ «Об образовании в Российской Федерации» </a:t>
          </a:r>
        </a:p>
      </dgm:t>
    </dgm:pt>
    <dgm:pt modelId="{A16F86E6-F42E-4E94-8839-2F8EA1A5D469}" type="parTrans" cxnId="{169FEA41-2BD6-41F7-A972-6EBB61EAC895}">
      <dgm:prSet/>
      <dgm:spPr/>
      <dgm:t>
        <a:bodyPr/>
        <a:lstStyle/>
        <a:p>
          <a:endParaRPr lang="ru-RU"/>
        </a:p>
      </dgm:t>
    </dgm:pt>
    <dgm:pt modelId="{F16E7ED0-905F-44EC-A2B9-F233CD34B082}" type="sibTrans" cxnId="{169FEA41-2BD6-41F7-A972-6EBB61EAC895}">
      <dgm:prSet/>
      <dgm:spPr/>
      <dgm:t>
        <a:bodyPr/>
        <a:lstStyle/>
        <a:p>
          <a:endParaRPr lang="ru-RU"/>
        </a:p>
      </dgm:t>
    </dgm:pt>
    <dgm:pt modelId="{943BC7B0-3909-4E74-AB1B-082F12D66A06}" type="pres">
      <dgm:prSet presAssocID="{BB8C59C1-0E0A-4EB3-A26E-60A918FF92DC}" presName="compositeShape" presStyleCnt="0">
        <dgm:presLayoutVars>
          <dgm:dir/>
          <dgm:resizeHandles/>
        </dgm:presLayoutVars>
      </dgm:prSet>
      <dgm:spPr/>
    </dgm:pt>
    <dgm:pt modelId="{B6C20D63-81FA-420C-8C72-878CDB2196BF}" type="pres">
      <dgm:prSet presAssocID="{BB8C59C1-0E0A-4EB3-A26E-60A918FF92DC}" presName="pyramid" presStyleLbl="node1" presStyleIdx="0" presStyleCnt="1" custScaleX="152396" custLinFactNeighborX="880" custLinFactNeighborY="2596"/>
      <dgm:spPr>
        <a:solidFill>
          <a:schemeClr val="accent2">
            <a:lumMod val="75000"/>
            <a:alpha val="79000"/>
          </a:schemeClr>
        </a:solidFill>
      </dgm:spPr>
    </dgm:pt>
    <dgm:pt modelId="{63FA475F-06D9-4CD3-A0FF-93EE89620338}" type="pres">
      <dgm:prSet presAssocID="{BB8C59C1-0E0A-4EB3-A26E-60A918FF92DC}" presName="theList" presStyleCnt="0"/>
      <dgm:spPr/>
    </dgm:pt>
    <dgm:pt modelId="{55C2EB21-944B-4FB4-A075-A5170338CB98}" type="pres">
      <dgm:prSet presAssocID="{E72E3A8B-71A0-46D8-8428-D86B442E8D7B}" presName="aNode" presStyleLbl="fgAcc1" presStyleIdx="0" presStyleCnt="3" custLinFactY="131680" custLinFactNeighborX="219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84D2C-0881-4920-88FD-4F3E3C7DBE91}" type="pres">
      <dgm:prSet presAssocID="{E72E3A8B-71A0-46D8-8428-D86B442E8D7B}" presName="aSpace" presStyleCnt="0"/>
      <dgm:spPr/>
    </dgm:pt>
    <dgm:pt modelId="{33966670-FAB9-4126-B030-742F1AB1560B}" type="pres">
      <dgm:prSet presAssocID="{D1799735-6E0D-4A69-8866-652353E037DC}" presName="aNode" presStyleLbl="fgAcc1" presStyleIdx="1" presStyleCnt="3" custLinFactY="149305" custLinFactNeighborX="219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8EB2D-69A3-4CD7-B1C4-7446D7E4BBF2}" type="pres">
      <dgm:prSet presAssocID="{D1799735-6E0D-4A69-8866-652353E037DC}" presName="aSpace" presStyleCnt="0"/>
      <dgm:spPr/>
    </dgm:pt>
    <dgm:pt modelId="{5F66AC02-9864-471D-8B9A-E39D93CCFD49}" type="pres">
      <dgm:prSet presAssocID="{4DB91127-8C72-4040-A50F-A555AA22F0A6}" presName="aNode" presStyleLbl="fgAcc1" presStyleIdx="2" presStyleCnt="3" custLinFactY="-164018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F60A0-B5ED-47CB-88E4-C20F9B10A871}" type="pres">
      <dgm:prSet presAssocID="{4DB91127-8C72-4040-A50F-A555AA22F0A6}" presName="aSpace" presStyleCnt="0"/>
      <dgm:spPr/>
    </dgm:pt>
  </dgm:ptLst>
  <dgm:cxnLst>
    <dgm:cxn modelId="{169FEA41-2BD6-41F7-A972-6EBB61EAC895}" srcId="{BB8C59C1-0E0A-4EB3-A26E-60A918FF92DC}" destId="{4DB91127-8C72-4040-A50F-A555AA22F0A6}" srcOrd="2" destOrd="0" parTransId="{A16F86E6-F42E-4E94-8839-2F8EA1A5D469}" sibTransId="{F16E7ED0-905F-44EC-A2B9-F233CD34B082}"/>
    <dgm:cxn modelId="{878A484D-AAD5-4D09-A670-7004383B34C8}" type="presOf" srcId="{E72E3A8B-71A0-46D8-8428-D86B442E8D7B}" destId="{55C2EB21-944B-4FB4-A075-A5170338CB98}" srcOrd="0" destOrd="0" presId="urn:microsoft.com/office/officeart/2005/8/layout/pyramid2"/>
    <dgm:cxn modelId="{5584A1A9-A43A-4824-A766-74FCC8F42F17}" type="presOf" srcId="{D1799735-6E0D-4A69-8866-652353E037DC}" destId="{33966670-FAB9-4126-B030-742F1AB1560B}" srcOrd="0" destOrd="0" presId="urn:microsoft.com/office/officeart/2005/8/layout/pyramid2"/>
    <dgm:cxn modelId="{EA46E6A1-6A78-463D-A42D-F7B4C43539AF}" type="presOf" srcId="{BB8C59C1-0E0A-4EB3-A26E-60A918FF92DC}" destId="{943BC7B0-3909-4E74-AB1B-082F12D66A06}" srcOrd="0" destOrd="0" presId="urn:microsoft.com/office/officeart/2005/8/layout/pyramid2"/>
    <dgm:cxn modelId="{008AB247-2535-492B-AB52-F41E294CE020}" srcId="{BB8C59C1-0E0A-4EB3-A26E-60A918FF92DC}" destId="{D1799735-6E0D-4A69-8866-652353E037DC}" srcOrd="1" destOrd="0" parTransId="{38122EF3-78F0-4FB5-BD6E-248F6F3EC318}" sibTransId="{ADEE7F47-CC94-4792-950A-29209BBD1A18}"/>
    <dgm:cxn modelId="{B49AFEC1-FAB1-4EEB-8373-75EE104300C9}" srcId="{BB8C59C1-0E0A-4EB3-A26E-60A918FF92DC}" destId="{E72E3A8B-71A0-46D8-8428-D86B442E8D7B}" srcOrd="0" destOrd="0" parTransId="{B122F0D1-C7B2-4C34-ACC2-FF334E4264E9}" sibTransId="{9EC1722B-96A5-4F61-9FA7-795D69E0142F}"/>
    <dgm:cxn modelId="{FFE31797-9DB0-4049-A3B8-D36F806ED769}" type="presOf" srcId="{4DB91127-8C72-4040-A50F-A555AA22F0A6}" destId="{5F66AC02-9864-471D-8B9A-E39D93CCFD49}" srcOrd="0" destOrd="0" presId="urn:microsoft.com/office/officeart/2005/8/layout/pyramid2"/>
    <dgm:cxn modelId="{A446F209-ED6D-49CF-8710-8452BBB57290}" type="presParOf" srcId="{943BC7B0-3909-4E74-AB1B-082F12D66A06}" destId="{B6C20D63-81FA-420C-8C72-878CDB2196BF}" srcOrd="0" destOrd="0" presId="urn:microsoft.com/office/officeart/2005/8/layout/pyramid2"/>
    <dgm:cxn modelId="{07991444-81F0-46E6-94C3-73DFC832B62D}" type="presParOf" srcId="{943BC7B0-3909-4E74-AB1B-082F12D66A06}" destId="{63FA475F-06D9-4CD3-A0FF-93EE89620338}" srcOrd="1" destOrd="0" presId="urn:microsoft.com/office/officeart/2005/8/layout/pyramid2"/>
    <dgm:cxn modelId="{876DA17B-1B02-4E8C-8499-0A613A05CC57}" type="presParOf" srcId="{63FA475F-06D9-4CD3-A0FF-93EE89620338}" destId="{55C2EB21-944B-4FB4-A075-A5170338CB98}" srcOrd="0" destOrd="0" presId="urn:microsoft.com/office/officeart/2005/8/layout/pyramid2"/>
    <dgm:cxn modelId="{060E2501-4E52-476F-AEF5-F9FDCBBFFDBE}" type="presParOf" srcId="{63FA475F-06D9-4CD3-A0FF-93EE89620338}" destId="{A8284D2C-0881-4920-88FD-4F3E3C7DBE91}" srcOrd="1" destOrd="0" presId="urn:microsoft.com/office/officeart/2005/8/layout/pyramid2"/>
    <dgm:cxn modelId="{870E99C7-504E-442B-8F48-34E0370EDC2C}" type="presParOf" srcId="{63FA475F-06D9-4CD3-A0FF-93EE89620338}" destId="{33966670-FAB9-4126-B030-742F1AB1560B}" srcOrd="2" destOrd="0" presId="urn:microsoft.com/office/officeart/2005/8/layout/pyramid2"/>
    <dgm:cxn modelId="{E5E6DC88-0329-436D-9220-847AB9979F06}" type="presParOf" srcId="{63FA475F-06D9-4CD3-A0FF-93EE89620338}" destId="{B208EB2D-69A3-4CD7-B1C4-7446D7E4BBF2}" srcOrd="3" destOrd="0" presId="urn:microsoft.com/office/officeart/2005/8/layout/pyramid2"/>
    <dgm:cxn modelId="{6E5D77D8-1021-4AB6-99B2-65E5A6F91166}" type="presParOf" srcId="{63FA475F-06D9-4CD3-A0FF-93EE89620338}" destId="{5F66AC02-9864-471D-8B9A-E39D93CCFD49}" srcOrd="4" destOrd="0" presId="urn:microsoft.com/office/officeart/2005/8/layout/pyramid2"/>
    <dgm:cxn modelId="{9362D8A6-9476-4C91-9B86-8D06452481D7}" type="presParOf" srcId="{63FA475F-06D9-4CD3-A0FF-93EE89620338}" destId="{44EF60A0-B5ED-47CB-88E4-C20F9B10A87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9B021-32A4-459A-A369-12C275FCAB3E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051403-06CE-44AC-A86B-FBB6A6E44035}">
      <dgm:prSet phldrT="[Текст]"/>
      <dgm:spPr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35000">
              <a:schemeClr val="tx1">
                <a:lumMod val="65000"/>
                <a:lumOff val="35000"/>
              </a:schemeClr>
            </a:gs>
          </a:gsLst>
        </a:gra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</a:t>
          </a:r>
        </a:p>
      </dgm:t>
    </dgm:pt>
    <dgm:pt modelId="{C5642D2A-E26B-485B-A02C-12EFB0071F4B}" type="parTrans" cxnId="{FF7B7AE9-603C-47D1-BA68-455B4BCF23B5}">
      <dgm:prSet/>
      <dgm:spPr/>
      <dgm:t>
        <a:bodyPr/>
        <a:lstStyle/>
        <a:p>
          <a:endParaRPr lang="ru-RU"/>
        </a:p>
      </dgm:t>
    </dgm:pt>
    <dgm:pt modelId="{696201AE-9BD6-44DA-A337-0CE55EB284EE}" type="sibTrans" cxnId="{FF7B7AE9-603C-47D1-BA68-455B4BCF23B5}">
      <dgm:prSet/>
      <dgm:spPr/>
      <dgm:t>
        <a:bodyPr/>
        <a:lstStyle/>
        <a:p>
          <a:endParaRPr lang="ru-RU"/>
        </a:p>
      </dgm:t>
    </dgm:pt>
    <dgm:pt modelId="{04198B02-22AE-4542-BBCE-8EA0635823A1}">
      <dgm:prSet phldrT="[Текст]"/>
      <dgm:spPr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</a:gra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Лихачев Б.Т.</a:t>
          </a:r>
        </a:p>
      </dgm:t>
    </dgm:pt>
    <dgm:pt modelId="{7EE9D089-338A-4F82-8B23-E3B15D83280F}" type="parTrans" cxnId="{056754C2-1E02-43B9-87D9-F885C01CE219}">
      <dgm:prSet/>
      <dgm:spPr/>
      <dgm:t>
        <a:bodyPr/>
        <a:lstStyle/>
        <a:p>
          <a:endParaRPr lang="ru-RU"/>
        </a:p>
      </dgm:t>
    </dgm:pt>
    <dgm:pt modelId="{2400887C-AC62-4B43-9ED7-E4F689A4EEB0}" type="sibTrans" cxnId="{056754C2-1E02-43B9-87D9-F885C01CE219}">
      <dgm:prSet/>
      <dgm:spPr/>
      <dgm:t>
        <a:bodyPr/>
        <a:lstStyle/>
        <a:p>
          <a:endParaRPr lang="ru-RU"/>
        </a:p>
      </dgm:t>
    </dgm:pt>
    <dgm:pt modelId="{2B014C1F-EBE0-445D-BFD9-7172211E8C2F}">
      <dgm:prSet phldrT="[Текст]"/>
      <dgm:spPr>
        <a:gradFill rotWithShape="0">
          <a:gsLst>
            <a:gs pos="99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Волков И.П.</a:t>
          </a:r>
        </a:p>
      </dgm:t>
    </dgm:pt>
    <dgm:pt modelId="{38CBA349-1033-426E-8BAA-8CCC45F4C828}" type="parTrans" cxnId="{5C2AECF0-E89A-4CE9-8D2D-B3F7DD19AFA9}">
      <dgm:prSet/>
      <dgm:spPr/>
      <dgm:t>
        <a:bodyPr/>
        <a:lstStyle/>
        <a:p>
          <a:endParaRPr lang="ru-RU"/>
        </a:p>
      </dgm:t>
    </dgm:pt>
    <dgm:pt modelId="{102C7C3A-3EE5-47A9-ACCC-E531672806CF}" type="sibTrans" cxnId="{5C2AECF0-E89A-4CE9-8D2D-B3F7DD19AFA9}">
      <dgm:prSet/>
      <dgm:spPr/>
      <dgm:t>
        <a:bodyPr/>
        <a:lstStyle/>
        <a:p>
          <a:endParaRPr lang="ru-RU"/>
        </a:p>
      </dgm:t>
    </dgm:pt>
    <dgm:pt modelId="{B825851C-767C-438C-AF9D-043C4CA7F425}">
      <dgm:prSet phldrT="[Текст]"/>
      <dgm:spPr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</a:gra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Беспалько В.П.</a:t>
          </a:r>
          <a:endParaRPr lang="ru-RU" dirty="0"/>
        </a:p>
      </dgm:t>
    </dgm:pt>
    <dgm:pt modelId="{34A2D2B7-1567-450E-9976-286F152467AA}" type="parTrans" cxnId="{4A201574-825E-4D47-908E-EB5D1111109E}">
      <dgm:prSet/>
      <dgm:spPr/>
      <dgm:t>
        <a:bodyPr/>
        <a:lstStyle/>
        <a:p>
          <a:endParaRPr lang="ru-RU"/>
        </a:p>
      </dgm:t>
    </dgm:pt>
    <dgm:pt modelId="{A658FAB4-BCEE-426E-8473-21331147382E}" type="sibTrans" cxnId="{4A201574-825E-4D47-908E-EB5D1111109E}">
      <dgm:prSet/>
      <dgm:spPr/>
      <dgm:t>
        <a:bodyPr/>
        <a:lstStyle/>
        <a:p>
          <a:endParaRPr lang="ru-RU"/>
        </a:p>
      </dgm:t>
    </dgm:pt>
    <dgm:pt modelId="{D2B9F203-6631-461A-9C59-35DB9AAAF2DB}" type="pres">
      <dgm:prSet presAssocID="{3AB9B021-32A4-459A-A369-12C275FCAB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C5707A-7E1A-4CA9-A213-40FD8E80A06A}" type="pres">
      <dgm:prSet presAssocID="{7E051403-06CE-44AC-A86B-FBB6A6E44035}" presName="singleCycle" presStyleCnt="0"/>
      <dgm:spPr/>
    </dgm:pt>
    <dgm:pt modelId="{104A7E8B-DF61-45E6-A136-E3E032C8A117}" type="pres">
      <dgm:prSet presAssocID="{7E051403-06CE-44AC-A86B-FBB6A6E44035}" presName="singleCenter" presStyleLbl="node1" presStyleIdx="0" presStyleCnt="4" custScaleY="98118" custLinFactNeighborX="1189" custLinFactNeighborY="258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8DF1953-E9B0-4D26-AFED-8F6266116E15}" type="pres">
      <dgm:prSet presAssocID="{7EE9D089-338A-4F82-8B23-E3B15D83280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18A0A8B-9C6E-4B68-A37B-DA8B37CC1D90}" type="pres">
      <dgm:prSet presAssocID="{04198B02-22AE-4542-BBCE-8EA0635823A1}" presName="text0" presStyleLbl="node1" presStyleIdx="1" presStyleCnt="4" custScaleX="351019" custScaleY="207169" custRadScaleRad="84173" custRadScaleInc="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20E5-E5CC-41AF-90EE-F2C087B8DEF3}" type="pres">
      <dgm:prSet presAssocID="{38CBA349-1033-426E-8BAA-8CCC45F4C828}" presName="Name56" presStyleLbl="parChTrans1D2" presStyleIdx="1" presStyleCnt="3"/>
      <dgm:spPr/>
      <dgm:t>
        <a:bodyPr/>
        <a:lstStyle/>
        <a:p>
          <a:endParaRPr lang="ru-RU"/>
        </a:p>
      </dgm:t>
    </dgm:pt>
    <dgm:pt modelId="{BBB9E73D-68DA-4318-BDD7-6A0912BAE457}" type="pres">
      <dgm:prSet presAssocID="{2B014C1F-EBE0-445D-BFD9-7172211E8C2F}" presName="text0" presStyleLbl="node1" presStyleIdx="2" presStyleCnt="4" custScaleX="323695" custScaleY="230762" custRadScaleRad="127031" custRadScaleInc="-3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67C47-586C-45CD-B4B2-0DFACE758FA3}" type="pres">
      <dgm:prSet presAssocID="{34A2D2B7-1567-450E-9976-286F152467A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E76F1631-EA64-499D-A4DD-4878FE0F9CA4}" type="pres">
      <dgm:prSet presAssocID="{B825851C-767C-438C-AF9D-043C4CA7F425}" presName="text0" presStyleLbl="node1" presStyleIdx="3" presStyleCnt="4" custScaleX="294388" custScaleY="230759" custRadScaleRad="134480" custRadScaleInc="36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01574-825E-4D47-908E-EB5D1111109E}" srcId="{7E051403-06CE-44AC-A86B-FBB6A6E44035}" destId="{B825851C-767C-438C-AF9D-043C4CA7F425}" srcOrd="2" destOrd="0" parTransId="{34A2D2B7-1567-450E-9976-286F152467AA}" sibTransId="{A658FAB4-BCEE-426E-8473-21331147382E}"/>
    <dgm:cxn modelId="{2CA28335-FD24-4BDF-91FA-639A90DE1072}" type="presOf" srcId="{3AB9B021-32A4-459A-A369-12C275FCAB3E}" destId="{D2B9F203-6631-461A-9C59-35DB9AAAF2DB}" srcOrd="0" destOrd="0" presId="urn:microsoft.com/office/officeart/2008/layout/RadialCluster"/>
    <dgm:cxn modelId="{5C2AECF0-E89A-4CE9-8D2D-B3F7DD19AFA9}" srcId="{7E051403-06CE-44AC-A86B-FBB6A6E44035}" destId="{2B014C1F-EBE0-445D-BFD9-7172211E8C2F}" srcOrd="1" destOrd="0" parTransId="{38CBA349-1033-426E-8BAA-8CCC45F4C828}" sibTransId="{102C7C3A-3EE5-47A9-ACCC-E531672806CF}"/>
    <dgm:cxn modelId="{C58D8982-8FE2-4767-ACE5-6DD32E3DC7AE}" type="presOf" srcId="{B825851C-767C-438C-AF9D-043C4CA7F425}" destId="{E76F1631-EA64-499D-A4DD-4878FE0F9CA4}" srcOrd="0" destOrd="0" presId="urn:microsoft.com/office/officeart/2008/layout/RadialCluster"/>
    <dgm:cxn modelId="{BD823CEE-9CED-49B5-B519-7F796444A711}" type="presOf" srcId="{7E051403-06CE-44AC-A86B-FBB6A6E44035}" destId="{104A7E8B-DF61-45E6-A136-E3E032C8A117}" srcOrd="0" destOrd="0" presId="urn:microsoft.com/office/officeart/2008/layout/RadialCluster"/>
    <dgm:cxn modelId="{C4387A1C-AD27-422F-A374-0194D5C77678}" type="presOf" srcId="{04198B02-22AE-4542-BBCE-8EA0635823A1}" destId="{D18A0A8B-9C6E-4B68-A37B-DA8B37CC1D90}" srcOrd="0" destOrd="0" presId="urn:microsoft.com/office/officeart/2008/layout/RadialCluster"/>
    <dgm:cxn modelId="{056754C2-1E02-43B9-87D9-F885C01CE219}" srcId="{7E051403-06CE-44AC-A86B-FBB6A6E44035}" destId="{04198B02-22AE-4542-BBCE-8EA0635823A1}" srcOrd="0" destOrd="0" parTransId="{7EE9D089-338A-4F82-8B23-E3B15D83280F}" sibTransId="{2400887C-AC62-4B43-9ED7-E4F689A4EEB0}"/>
    <dgm:cxn modelId="{46AB973F-3CAA-4F20-B0D5-3BA2F2CF3BA9}" type="presOf" srcId="{2B014C1F-EBE0-445D-BFD9-7172211E8C2F}" destId="{BBB9E73D-68DA-4318-BDD7-6A0912BAE457}" srcOrd="0" destOrd="0" presId="urn:microsoft.com/office/officeart/2008/layout/RadialCluster"/>
    <dgm:cxn modelId="{43AA958C-C1AD-4C73-ABC1-E11202F868B7}" type="presOf" srcId="{34A2D2B7-1567-450E-9976-286F152467AA}" destId="{A1467C47-586C-45CD-B4B2-0DFACE758FA3}" srcOrd="0" destOrd="0" presId="urn:microsoft.com/office/officeart/2008/layout/RadialCluster"/>
    <dgm:cxn modelId="{FF7B7AE9-603C-47D1-BA68-455B4BCF23B5}" srcId="{3AB9B021-32A4-459A-A369-12C275FCAB3E}" destId="{7E051403-06CE-44AC-A86B-FBB6A6E44035}" srcOrd="0" destOrd="0" parTransId="{C5642D2A-E26B-485B-A02C-12EFB0071F4B}" sibTransId="{696201AE-9BD6-44DA-A337-0CE55EB284EE}"/>
    <dgm:cxn modelId="{5D3F4CBF-ED75-4914-9178-E8DEB7C23C45}" type="presOf" srcId="{7EE9D089-338A-4F82-8B23-E3B15D83280F}" destId="{B8DF1953-E9B0-4D26-AFED-8F6266116E15}" srcOrd="0" destOrd="0" presId="urn:microsoft.com/office/officeart/2008/layout/RadialCluster"/>
    <dgm:cxn modelId="{2974A765-1A0F-416F-9276-20A92F154E5D}" type="presOf" srcId="{38CBA349-1033-426E-8BAA-8CCC45F4C828}" destId="{E8D820E5-E5CC-41AF-90EE-F2C087B8DEF3}" srcOrd="0" destOrd="0" presId="urn:microsoft.com/office/officeart/2008/layout/RadialCluster"/>
    <dgm:cxn modelId="{AE92F345-AFB5-4AB6-B78C-10E904419B1C}" type="presParOf" srcId="{D2B9F203-6631-461A-9C59-35DB9AAAF2DB}" destId="{1DC5707A-7E1A-4CA9-A213-40FD8E80A06A}" srcOrd="0" destOrd="0" presId="urn:microsoft.com/office/officeart/2008/layout/RadialCluster"/>
    <dgm:cxn modelId="{E978AFB5-C648-4F0E-A91F-45D5D188E0FC}" type="presParOf" srcId="{1DC5707A-7E1A-4CA9-A213-40FD8E80A06A}" destId="{104A7E8B-DF61-45E6-A136-E3E032C8A117}" srcOrd="0" destOrd="0" presId="urn:microsoft.com/office/officeart/2008/layout/RadialCluster"/>
    <dgm:cxn modelId="{F9BA6199-4C5D-4CA8-BED6-01756FC92D6C}" type="presParOf" srcId="{1DC5707A-7E1A-4CA9-A213-40FD8E80A06A}" destId="{B8DF1953-E9B0-4D26-AFED-8F6266116E15}" srcOrd="1" destOrd="0" presId="urn:microsoft.com/office/officeart/2008/layout/RadialCluster"/>
    <dgm:cxn modelId="{5BF7CA59-887E-4439-B416-5DB6AB024E64}" type="presParOf" srcId="{1DC5707A-7E1A-4CA9-A213-40FD8E80A06A}" destId="{D18A0A8B-9C6E-4B68-A37B-DA8B37CC1D90}" srcOrd="2" destOrd="0" presId="urn:microsoft.com/office/officeart/2008/layout/RadialCluster"/>
    <dgm:cxn modelId="{62BF7293-B6C7-4E31-87F1-56BE098CE01E}" type="presParOf" srcId="{1DC5707A-7E1A-4CA9-A213-40FD8E80A06A}" destId="{E8D820E5-E5CC-41AF-90EE-F2C087B8DEF3}" srcOrd="3" destOrd="0" presId="urn:microsoft.com/office/officeart/2008/layout/RadialCluster"/>
    <dgm:cxn modelId="{CFF604C2-5A7A-4FCE-B79E-1B4566D1A1C0}" type="presParOf" srcId="{1DC5707A-7E1A-4CA9-A213-40FD8E80A06A}" destId="{BBB9E73D-68DA-4318-BDD7-6A0912BAE457}" srcOrd="4" destOrd="0" presId="urn:microsoft.com/office/officeart/2008/layout/RadialCluster"/>
    <dgm:cxn modelId="{05B735BD-770A-495A-9A89-9BE4EA37D14C}" type="presParOf" srcId="{1DC5707A-7E1A-4CA9-A213-40FD8E80A06A}" destId="{A1467C47-586C-45CD-B4B2-0DFACE758FA3}" srcOrd="5" destOrd="0" presId="urn:microsoft.com/office/officeart/2008/layout/RadialCluster"/>
    <dgm:cxn modelId="{835E1684-324B-47E0-B148-1D23DD082616}" type="presParOf" srcId="{1DC5707A-7E1A-4CA9-A213-40FD8E80A06A}" destId="{E76F1631-EA64-499D-A4DD-4878FE0F9CA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B3596-68DE-445E-8E57-BF726F92CA5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87176-AD43-42A1-8781-03032EBD59C3}">
      <dgm:prSet phldrT="[Текст]"/>
      <dgm:spPr/>
      <dgm:t>
        <a:bodyPr/>
        <a:lstStyle/>
        <a:p>
          <a:r>
            <a:rPr lang="ru-RU" dirty="0"/>
            <a:t>Технология</a:t>
          </a:r>
        </a:p>
      </dgm:t>
    </dgm:pt>
    <dgm:pt modelId="{71B7E3B4-4011-481E-A4F3-8C01E97BE14B}" type="parTrans" cxnId="{74A88001-34D9-43CD-9131-D1C1E02F5069}">
      <dgm:prSet/>
      <dgm:spPr/>
      <dgm:t>
        <a:bodyPr/>
        <a:lstStyle/>
        <a:p>
          <a:endParaRPr lang="ru-RU"/>
        </a:p>
      </dgm:t>
    </dgm:pt>
    <dgm:pt modelId="{692EDF53-2671-468C-B7A4-1FD2223B59ED}" type="sibTrans" cxnId="{74A88001-34D9-43CD-9131-D1C1E02F5069}">
      <dgm:prSet/>
      <dgm:spPr/>
      <dgm:t>
        <a:bodyPr/>
        <a:lstStyle/>
        <a:p>
          <a:endParaRPr lang="ru-RU"/>
        </a:p>
      </dgm:t>
    </dgm:pt>
    <dgm:pt modelId="{F9705075-50D8-4480-8481-8D09095176B9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b="1" dirty="0"/>
            <a:t>некоторого представления планируемых результатов обучения</a:t>
          </a:r>
        </a:p>
      </dgm:t>
    </dgm:pt>
    <dgm:pt modelId="{B8D5A5B6-ED4F-48C7-B451-095EFF5C39DC}" type="parTrans" cxnId="{90A96A98-9E81-4553-B1F3-C6AFC9AE0F99}">
      <dgm:prSet/>
      <dgm:spPr/>
      <dgm:t>
        <a:bodyPr/>
        <a:lstStyle/>
        <a:p>
          <a:endParaRPr lang="ru-RU"/>
        </a:p>
      </dgm:t>
    </dgm:pt>
    <dgm:pt modelId="{07D8657B-23DB-49FB-8382-B30B17D62A39}" type="sibTrans" cxnId="{90A96A98-9E81-4553-B1F3-C6AFC9AE0F99}">
      <dgm:prSet/>
      <dgm:spPr/>
      <dgm:t>
        <a:bodyPr/>
        <a:lstStyle/>
        <a:p>
          <a:endParaRPr lang="ru-RU"/>
        </a:p>
      </dgm:t>
    </dgm:pt>
    <dgm:pt modelId="{1CFA9CDF-4447-438C-B439-19811E4BFB08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3200" b="1" dirty="0"/>
            <a:t>средств </a:t>
          </a:r>
          <a:r>
            <a:rPr lang="ru-RU" sz="2800" b="1" dirty="0"/>
            <a:t>диагностики текущего состояния обучаемых</a:t>
          </a:r>
        </a:p>
      </dgm:t>
    </dgm:pt>
    <dgm:pt modelId="{6BC3D54D-858E-45F0-9856-3DE4F5708CEE}" type="parTrans" cxnId="{CD616184-7946-4634-A982-D92259DDA24D}">
      <dgm:prSet/>
      <dgm:spPr/>
      <dgm:t>
        <a:bodyPr/>
        <a:lstStyle/>
        <a:p>
          <a:endParaRPr lang="ru-RU"/>
        </a:p>
      </dgm:t>
    </dgm:pt>
    <dgm:pt modelId="{5B7F203B-A226-4394-9464-EEF7065C063F}" type="sibTrans" cxnId="{CD616184-7946-4634-A982-D92259DDA24D}">
      <dgm:prSet/>
      <dgm:spPr/>
      <dgm:t>
        <a:bodyPr/>
        <a:lstStyle/>
        <a:p>
          <a:endParaRPr lang="ru-RU"/>
        </a:p>
      </dgm:t>
    </dgm:pt>
    <dgm:pt modelId="{E2B7567D-F52D-45C2-8A48-FE0114DD6E8E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800" b="1" dirty="0"/>
            <a:t>набора моделей обучения для данных конкретных условий</a:t>
          </a:r>
          <a:r>
            <a:rPr lang="ru-RU" sz="2000" b="1" dirty="0"/>
            <a:t>.</a:t>
          </a:r>
        </a:p>
      </dgm:t>
    </dgm:pt>
    <dgm:pt modelId="{F0F1E7EE-F7D0-4B35-8F29-4593C3D93E2C}" type="parTrans" cxnId="{19511D61-7BE3-46B6-B78B-1A8EC1A6DE48}">
      <dgm:prSet/>
      <dgm:spPr/>
      <dgm:t>
        <a:bodyPr/>
        <a:lstStyle/>
        <a:p>
          <a:endParaRPr lang="ru-RU"/>
        </a:p>
      </dgm:t>
    </dgm:pt>
    <dgm:pt modelId="{00EF7767-3102-4DD2-A6C6-9448FA0A27A0}" type="sibTrans" cxnId="{19511D61-7BE3-46B6-B78B-1A8EC1A6DE48}">
      <dgm:prSet/>
      <dgm:spPr/>
      <dgm:t>
        <a:bodyPr/>
        <a:lstStyle/>
        <a:p>
          <a:endParaRPr lang="ru-RU"/>
        </a:p>
      </dgm:t>
    </dgm:pt>
    <dgm:pt modelId="{40D7FA4C-25A2-40E9-B216-5F023B6FF703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800" b="1" dirty="0"/>
            <a:t>набора моделей обучения</a:t>
          </a:r>
        </a:p>
      </dgm:t>
    </dgm:pt>
    <dgm:pt modelId="{A694CDF1-E800-4526-9811-1436194F940F}" type="parTrans" cxnId="{8DC03ABC-4BA1-42C9-8FFD-62E14E4DE05B}">
      <dgm:prSet/>
      <dgm:spPr/>
      <dgm:t>
        <a:bodyPr/>
        <a:lstStyle/>
        <a:p>
          <a:endParaRPr lang="ru-RU"/>
        </a:p>
      </dgm:t>
    </dgm:pt>
    <dgm:pt modelId="{3798BD8C-78E6-4406-BD6C-2E31733FF089}" type="sibTrans" cxnId="{8DC03ABC-4BA1-42C9-8FFD-62E14E4DE05B}">
      <dgm:prSet/>
      <dgm:spPr/>
      <dgm:t>
        <a:bodyPr/>
        <a:lstStyle/>
        <a:p>
          <a:endParaRPr lang="ru-RU"/>
        </a:p>
      </dgm:t>
    </dgm:pt>
    <dgm:pt modelId="{5785BC8A-7EE0-466D-927E-41A1B62F8544}" type="pres">
      <dgm:prSet presAssocID="{666B3596-68DE-445E-8E57-BF726F92CA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921A9-E96A-4CF3-9B4D-BF5D6C06C9D4}" type="pres">
      <dgm:prSet presAssocID="{666B3596-68DE-445E-8E57-BF726F92CA5F}" presName="matrix" presStyleCnt="0"/>
      <dgm:spPr/>
    </dgm:pt>
    <dgm:pt modelId="{9B300314-C344-4425-8D58-9B7A057FADF2}" type="pres">
      <dgm:prSet presAssocID="{666B3596-68DE-445E-8E57-BF726F92CA5F}" presName="tile1" presStyleLbl="node1" presStyleIdx="0" presStyleCnt="4"/>
      <dgm:spPr/>
      <dgm:t>
        <a:bodyPr/>
        <a:lstStyle/>
        <a:p>
          <a:endParaRPr lang="ru-RU"/>
        </a:p>
      </dgm:t>
    </dgm:pt>
    <dgm:pt modelId="{19450409-1A3B-4D3D-988D-F5E68E0B4AF3}" type="pres">
      <dgm:prSet presAssocID="{666B3596-68DE-445E-8E57-BF726F92CA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DE2B-3C77-4B9E-9122-E92BFDE0D74A}" type="pres">
      <dgm:prSet presAssocID="{666B3596-68DE-445E-8E57-BF726F92CA5F}" presName="tile2" presStyleLbl="node1" presStyleIdx="1" presStyleCnt="4"/>
      <dgm:spPr/>
      <dgm:t>
        <a:bodyPr/>
        <a:lstStyle/>
        <a:p>
          <a:endParaRPr lang="ru-RU"/>
        </a:p>
      </dgm:t>
    </dgm:pt>
    <dgm:pt modelId="{DAFAC4FB-9C20-475B-827B-F7A557644373}" type="pres">
      <dgm:prSet presAssocID="{666B3596-68DE-445E-8E57-BF726F92CA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27A58-6062-45FE-9A8C-32DB8FAB99B9}" type="pres">
      <dgm:prSet presAssocID="{666B3596-68DE-445E-8E57-BF726F92CA5F}" presName="tile3" presStyleLbl="node1" presStyleIdx="2" presStyleCnt="4" custLinFactNeighborX="-385" custLinFactNeighborY="1756"/>
      <dgm:spPr/>
      <dgm:t>
        <a:bodyPr/>
        <a:lstStyle/>
        <a:p>
          <a:endParaRPr lang="ru-RU"/>
        </a:p>
      </dgm:t>
    </dgm:pt>
    <dgm:pt modelId="{C1261AEF-448B-4F1D-B667-A26A3987B108}" type="pres">
      <dgm:prSet presAssocID="{666B3596-68DE-445E-8E57-BF726F92CA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C24D7-06EE-4BE7-941C-BDDE208F5141}" type="pres">
      <dgm:prSet presAssocID="{666B3596-68DE-445E-8E57-BF726F92CA5F}" presName="tile4" presStyleLbl="node1" presStyleIdx="3" presStyleCnt="4" custLinFactNeighborX="-329" custLinFactNeighborY="-1800"/>
      <dgm:spPr/>
      <dgm:t>
        <a:bodyPr/>
        <a:lstStyle/>
        <a:p>
          <a:endParaRPr lang="ru-RU"/>
        </a:p>
      </dgm:t>
    </dgm:pt>
    <dgm:pt modelId="{540D09FB-0D3C-46B8-ADB5-95726606C576}" type="pres">
      <dgm:prSet presAssocID="{666B3596-68DE-445E-8E57-BF726F92CA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9643A-016C-4C88-8926-5D60858036A7}" type="pres">
      <dgm:prSet presAssocID="{666B3596-68DE-445E-8E57-BF726F92CA5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7DC4E-B974-40F0-9001-E27E21B8B03F}" type="presOf" srcId="{1CFA9CDF-4447-438C-B439-19811E4BFB08}" destId="{AF23DE2B-3C77-4B9E-9122-E92BFDE0D74A}" srcOrd="0" destOrd="0" presId="urn:microsoft.com/office/officeart/2005/8/layout/matrix1"/>
    <dgm:cxn modelId="{67652599-5C32-4CDF-A3C4-757187C0ED59}" type="presOf" srcId="{666B3596-68DE-445E-8E57-BF726F92CA5F}" destId="{5785BC8A-7EE0-466D-927E-41A1B62F8544}" srcOrd="0" destOrd="0" presId="urn:microsoft.com/office/officeart/2005/8/layout/matrix1"/>
    <dgm:cxn modelId="{74A88001-34D9-43CD-9131-D1C1E02F5069}" srcId="{666B3596-68DE-445E-8E57-BF726F92CA5F}" destId="{98687176-AD43-42A1-8781-03032EBD59C3}" srcOrd="0" destOrd="0" parTransId="{71B7E3B4-4011-481E-A4F3-8C01E97BE14B}" sibTransId="{692EDF53-2671-468C-B7A4-1FD2223B59ED}"/>
    <dgm:cxn modelId="{7B2CD121-8386-4B9A-9C12-834C21371BFA}" type="presOf" srcId="{98687176-AD43-42A1-8781-03032EBD59C3}" destId="{5469643A-016C-4C88-8926-5D60858036A7}" srcOrd="0" destOrd="0" presId="urn:microsoft.com/office/officeart/2005/8/layout/matrix1"/>
    <dgm:cxn modelId="{8DC03ABC-4BA1-42C9-8FFD-62E14E4DE05B}" srcId="{98687176-AD43-42A1-8781-03032EBD59C3}" destId="{40D7FA4C-25A2-40E9-B216-5F023B6FF703}" srcOrd="3" destOrd="0" parTransId="{A694CDF1-E800-4526-9811-1436194F940F}" sibTransId="{3798BD8C-78E6-4406-BD6C-2E31733FF089}"/>
    <dgm:cxn modelId="{2771DE66-0ED6-4F60-A0B5-743C2C42B860}" type="presOf" srcId="{1CFA9CDF-4447-438C-B439-19811E4BFB08}" destId="{DAFAC4FB-9C20-475B-827B-F7A557644373}" srcOrd="1" destOrd="0" presId="urn:microsoft.com/office/officeart/2005/8/layout/matrix1"/>
    <dgm:cxn modelId="{07733466-9DD3-4D32-ADBE-5E6F45C509E3}" type="presOf" srcId="{F9705075-50D8-4480-8481-8D09095176B9}" destId="{19450409-1A3B-4D3D-988D-F5E68E0B4AF3}" srcOrd="1" destOrd="0" presId="urn:microsoft.com/office/officeart/2005/8/layout/matrix1"/>
    <dgm:cxn modelId="{CD616184-7946-4634-A982-D92259DDA24D}" srcId="{98687176-AD43-42A1-8781-03032EBD59C3}" destId="{1CFA9CDF-4447-438C-B439-19811E4BFB08}" srcOrd="1" destOrd="0" parTransId="{6BC3D54D-858E-45F0-9856-3DE4F5708CEE}" sibTransId="{5B7F203B-A226-4394-9464-EEF7065C063F}"/>
    <dgm:cxn modelId="{F414BB75-0AF1-428C-8A33-84A66FB217B9}" type="presOf" srcId="{E2B7567D-F52D-45C2-8A48-FE0114DD6E8E}" destId="{C1261AEF-448B-4F1D-B667-A26A3987B108}" srcOrd="1" destOrd="0" presId="urn:microsoft.com/office/officeart/2005/8/layout/matrix1"/>
    <dgm:cxn modelId="{64287275-70CE-42AE-9AAA-E0025B5B6E47}" type="presOf" srcId="{40D7FA4C-25A2-40E9-B216-5F023B6FF703}" destId="{823C24D7-06EE-4BE7-941C-BDDE208F5141}" srcOrd="0" destOrd="0" presId="urn:microsoft.com/office/officeart/2005/8/layout/matrix1"/>
    <dgm:cxn modelId="{90A96A98-9E81-4553-B1F3-C6AFC9AE0F99}" srcId="{98687176-AD43-42A1-8781-03032EBD59C3}" destId="{F9705075-50D8-4480-8481-8D09095176B9}" srcOrd="0" destOrd="0" parTransId="{B8D5A5B6-ED4F-48C7-B451-095EFF5C39DC}" sibTransId="{07D8657B-23DB-49FB-8382-B30B17D62A39}"/>
    <dgm:cxn modelId="{EFCD718F-A782-413B-90DE-6BF9AADA8184}" type="presOf" srcId="{F9705075-50D8-4480-8481-8D09095176B9}" destId="{9B300314-C344-4425-8D58-9B7A057FADF2}" srcOrd="0" destOrd="0" presId="urn:microsoft.com/office/officeart/2005/8/layout/matrix1"/>
    <dgm:cxn modelId="{583BA6E6-F4B9-4334-9E3F-8AF18FCB9139}" type="presOf" srcId="{40D7FA4C-25A2-40E9-B216-5F023B6FF703}" destId="{540D09FB-0D3C-46B8-ADB5-95726606C576}" srcOrd="1" destOrd="0" presId="urn:microsoft.com/office/officeart/2005/8/layout/matrix1"/>
    <dgm:cxn modelId="{19511D61-7BE3-46B6-B78B-1A8EC1A6DE48}" srcId="{98687176-AD43-42A1-8781-03032EBD59C3}" destId="{E2B7567D-F52D-45C2-8A48-FE0114DD6E8E}" srcOrd="2" destOrd="0" parTransId="{F0F1E7EE-F7D0-4B35-8F29-4593C3D93E2C}" sibTransId="{00EF7767-3102-4DD2-A6C6-9448FA0A27A0}"/>
    <dgm:cxn modelId="{5F16E636-7981-4CBD-B875-D1D177EA982C}" type="presOf" srcId="{E2B7567D-F52D-45C2-8A48-FE0114DD6E8E}" destId="{A5F27A58-6062-45FE-9A8C-32DB8FAB99B9}" srcOrd="0" destOrd="0" presId="urn:microsoft.com/office/officeart/2005/8/layout/matrix1"/>
    <dgm:cxn modelId="{7C3D6467-7676-4B05-A4CF-8FA79E80BAD7}" type="presParOf" srcId="{5785BC8A-7EE0-466D-927E-41A1B62F8544}" destId="{B17921A9-E96A-4CF3-9B4D-BF5D6C06C9D4}" srcOrd="0" destOrd="0" presId="urn:microsoft.com/office/officeart/2005/8/layout/matrix1"/>
    <dgm:cxn modelId="{3B26CE6E-6153-4ADA-B548-E829452D26BA}" type="presParOf" srcId="{B17921A9-E96A-4CF3-9B4D-BF5D6C06C9D4}" destId="{9B300314-C344-4425-8D58-9B7A057FADF2}" srcOrd="0" destOrd="0" presId="urn:microsoft.com/office/officeart/2005/8/layout/matrix1"/>
    <dgm:cxn modelId="{636CACDF-B9CB-4FB8-ABC1-D87A0CC9E84E}" type="presParOf" srcId="{B17921A9-E96A-4CF3-9B4D-BF5D6C06C9D4}" destId="{19450409-1A3B-4D3D-988D-F5E68E0B4AF3}" srcOrd="1" destOrd="0" presId="urn:microsoft.com/office/officeart/2005/8/layout/matrix1"/>
    <dgm:cxn modelId="{2FF70597-2E2B-4313-9A0E-A633513459DF}" type="presParOf" srcId="{B17921A9-E96A-4CF3-9B4D-BF5D6C06C9D4}" destId="{AF23DE2B-3C77-4B9E-9122-E92BFDE0D74A}" srcOrd="2" destOrd="0" presId="urn:microsoft.com/office/officeart/2005/8/layout/matrix1"/>
    <dgm:cxn modelId="{090C4DD8-7D9D-4C5D-95DD-2395FDE85F31}" type="presParOf" srcId="{B17921A9-E96A-4CF3-9B4D-BF5D6C06C9D4}" destId="{DAFAC4FB-9C20-475B-827B-F7A557644373}" srcOrd="3" destOrd="0" presId="urn:microsoft.com/office/officeart/2005/8/layout/matrix1"/>
    <dgm:cxn modelId="{DF5D4901-6997-4219-A882-36CCD9C569D5}" type="presParOf" srcId="{B17921A9-E96A-4CF3-9B4D-BF5D6C06C9D4}" destId="{A5F27A58-6062-45FE-9A8C-32DB8FAB99B9}" srcOrd="4" destOrd="0" presId="urn:microsoft.com/office/officeart/2005/8/layout/matrix1"/>
    <dgm:cxn modelId="{18792D64-4D7D-407A-8515-F62B27A99ECF}" type="presParOf" srcId="{B17921A9-E96A-4CF3-9B4D-BF5D6C06C9D4}" destId="{C1261AEF-448B-4F1D-B667-A26A3987B108}" srcOrd="5" destOrd="0" presId="urn:microsoft.com/office/officeart/2005/8/layout/matrix1"/>
    <dgm:cxn modelId="{28C5D09F-CAC0-4A7D-842B-C7DB6BC57740}" type="presParOf" srcId="{B17921A9-E96A-4CF3-9B4D-BF5D6C06C9D4}" destId="{823C24D7-06EE-4BE7-941C-BDDE208F5141}" srcOrd="6" destOrd="0" presId="urn:microsoft.com/office/officeart/2005/8/layout/matrix1"/>
    <dgm:cxn modelId="{CE18AA64-BE2F-48F4-829D-8DAE6366D5D4}" type="presParOf" srcId="{B17921A9-E96A-4CF3-9B4D-BF5D6C06C9D4}" destId="{540D09FB-0D3C-46B8-ADB5-95726606C576}" srcOrd="7" destOrd="0" presId="urn:microsoft.com/office/officeart/2005/8/layout/matrix1"/>
    <dgm:cxn modelId="{1F62520C-9F95-4878-8933-216EC9D06E5B}" type="presParOf" srcId="{5785BC8A-7EE0-466D-927E-41A1B62F8544}" destId="{5469643A-016C-4C88-8926-5D60858036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708C6-D3A7-487C-964D-03DCABFA4F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3DB3-8401-4649-AB0F-DE9BDB31DCB9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 действия учителя и ученика</a:t>
          </a:r>
        </a:p>
      </dgm:t>
    </dgm:pt>
    <dgm:pt modelId="{C07049D1-4260-4DC1-9397-BE9A3DA269E7}" type="parTrans" cxnId="{9B46743A-9AC6-4B98-B895-EC86B2AE2787}">
      <dgm:prSet/>
      <dgm:spPr/>
      <dgm:t>
        <a:bodyPr/>
        <a:lstStyle/>
        <a:p>
          <a:endParaRPr lang="ru-RU"/>
        </a:p>
      </dgm:t>
    </dgm:pt>
    <dgm:pt modelId="{9F1D890D-C361-4B4A-8FAB-B208D06F140F}" type="sibTrans" cxnId="{9B46743A-9AC6-4B98-B895-EC86B2AE2787}">
      <dgm:prSet/>
      <dgm:spPr/>
      <dgm:t>
        <a:bodyPr/>
        <a:lstStyle/>
        <a:p>
          <a:endParaRPr lang="ru-RU"/>
        </a:p>
      </dgm:t>
    </dgm:pt>
    <dgm:pt modelId="{673ACF25-4501-4A83-8854-E92BE0700D00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целевую направленность</a:t>
          </a:r>
        </a:p>
      </dgm:t>
    </dgm:pt>
    <dgm:pt modelId="{0C0FA1A2-A383-4D50-9CFC-D0B4581954EB}" type="parTrans" cxnId="{55951D67-B3B4-4814-BB0D-6A55D4B128C7}">
      <dgm:prSet/>
      <dgm:spPr/>
      <dgm:t>
        <a:bodyPr/>
        <a:lstStyle/>
        <a:p>
          <a:endParaRPr lang="ru-RU"/>
        </a:p>
      </dgm:t>
    </dgm:pt>
    <dgm:pt modelId="{E1070070-E3CD-4838-80EF-D74FF6E77CF0}" type="sibTrans" cxnId="{55951D67-B3B4-4814-BB0D-6A55D4B128C7}">
      <dgm:prSet/>
      <dgm:spPr/>
      <dgm:t>
        <a:bodyPr/>
        <a:lstStyle/>
        <a:p>
          <a:endParaRPr lang="ru-RU"/>
        </a:p>
      </dgm:t>
    </dgm:pt>
    <dgm:pt modelId="{DB5CAAFF-EB1A-4B18-AB0F-3A7AA693429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научные идеи, на которые опирается</a:t>
          </a:r>
        </a:p>
      </dgm:t>
    </dgm:pt>
    <dgm:pt modelId="{5CE8C6B1-308D-4A79-9740-D56384E18DBF}" type="parTrans" cxnId="{1E4492FC-A83F-46C6-95B7-2F09EA00869F}">
      <dgm:prSet/>
      <dgm:spPr/>
      <dgm:t>
        <a:bodyPr/>
        <a:lstStyle/>
        <a:p>
          <a:endParaRPr lang="ru-RU"/>
        </a:p>
      </dgm:t>
    </dgm:pt>
    <dgm:pt modelId="{A16E8072-F118-4832-ACC6-66B5976FF478}" type="sibTrans" cxnId="{1E4492FC-A83F-46C6-95B7-2F09EA00869F}">
      <dgm:prSet/>
      <dgm:spPr/>
      <dgm:t>
        <a:bodyPr/>
        <a:lstStyle/>
        <a:p>
          <a:endParaRPr lang="ru-RU"/>
        </a:p>
      </dgm:t>
    </dgm:pt>
    <dgm:pt modelId="{C9B73A30-718D-40F5-A343-CB7CF0AAE974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оценки результата</a:t>
          </a:r>
        </a:p>
      </dgm:t>
    </dgm:pt>
    <dgm:pt modelId="{13FC7A60-850E-46B8-9B77-F6EF4E204863}" type="parTrans" cxnId="{28246F75-1542-4463-805F-F965F5D6968D}">
      <dgm:prSet/>
      <dgm:spPr/>
      <dgm:t>
        <a:bodyPr/>
        <a:lstStyle/>
        <a:p>
          <a:endParaRPr lang="ru-RU"/>
        </a:p>
      </dgm:t>
    </dgm:pt>
    <dgm:pt modelId="{A1C59210-9A5F-4B22-BA06-E8F720AE6C62}" type="sibTrans" cxnId="{28246F75-1542-4463-805F-F965F5D6968D}">
      <dgm:prSet/>
      <dgm:spPr/>
      <dgm:t>
        <a:bodyPr/>
        <a:lstStyle/>
        <a:p>
          <a:endParaRPr lang="ru-RU"/>
        </a:p>
      </dgm:t>
    </dgm:pt>
    <dgm:pt modelId="{EC1072EF-3387-455D-BF26-5C34707F6F3E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</a:p>
      </dgm:t>
    </dgm:pt>
    <dgm:pt modelId="{8CE59BFE-0FBF-4257-8798-F24279E13D3A}" type="parTrans" cxnId="{2ADD1F7F-5DC3-4F54-B87E-F97349C87A3D}">
      <dgm:prSet/>
      <dgm:spPr/>
      <dgm:t>
        <a:bodyPr/>
        <a:lstStyle/>
        <a:p>
          <a:endParaRPr lang="ru-RU"/>
        </a:p>
      </dgm:t>
    </dgm:pt>
    <dgm:pt modelId="{B07BD456-6B9B-4C10-9D63-CA235582F2C1}" type="sibTrans" cxnId="{2ADD1F7F-5DC3-4F54-B87E-F97349C87A3D}">
      <dgm:prSet/>
      <dgm:spPr/>
      <dgm:t>
        <a:bodyPr/>
        <a:lstStyle/>
        <a:p>
          <a:endParaRPr lang="ru-RU"/>
        </a:p>
      </dgm:t>
    </dgm:pt>
    <dgm:pt modelId="{74C72D74-D256-4388-94C8-EB949DC0772F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ограничения в использовании</a:t>
          </a:r>
        </a:p>
      </dgm:t>
    </dgm:pt>
    <dgm:pt modelId="{D6B92886-060D-4E1D-9001-673F05536185}" type="parTrans" cxnId="{6DCAB644-A01F-4DF7-BD56-A6F43FD77EE0}">
      <dgm:prSet/>
      <dgm:spPr/>
      <dgm:t>
        <a:bodyPr/>
        <a:lstStyle/>
        <a:p>
          <a:endParaRPr lang="ru-RU"/>
        </a:p>
      </dgm:t>
    </dgm:pt>
    <dgm:pt modelId="{0B07EF4F-B40A-4D7D-8BAD-71FA25A5C1D8}" type="sibTrans" cxnId="{6DCAB644-A01F-4DF7-BD56-A6F43FD77EE0}">
      <dgm:prSet/>
      <dgm:spPr/>
      <dgm:t>
        <a:bodyPr/>
        <a:lstStyle/>
        <a:p>
          <a:endParaRPr lang="ru-RU"/>
        </a:p>
      </dgm:t>
    </dgm:pt>
    <dgm:pt modelId="{F70474D9-CECF-4C84-A624-E57DE152F39B}" type="pres">
      <dgm:prSet presAssocID="{D29708C6-D3A7-487C-964D-03DCABFA4F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1D789-E9CC-4298-BE5F-808118554ECF}" type="pres">
      <dgm:prSet presAssocID="{D88F3DB3-8401-4649-AB0F-DE9BDB31DC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FC056-7EE8-4AB5-B7B8-696BDA44AB4D}" type="pres">
      <dgm:prSet presAssocID="{9F1D890D-C361-4B4A-8FAB-B208D06F140F}" presName="sibTrans" presStyleCnt="0"/>
      <dgm:spPr/>
    </dgm:pt>
    <dgm:pt modelId="{87B8427E-754F-467E-9B22-A2E8975535CF}" type="pres">
      <dgm:prSet presAssocID="{673ACF25-4501-4A83-8854-E92BE0700D00}" presName="node" presStyleLbl="node1" presStyleIdx="1" presStyleCnt="6" custLinFactNeighborX="-399" custLinFactNeighborY="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E5AEC-E7C2-464A-88F3-8CD42C00E9D4}" type="pres">
      <dgm:prSet presAssocID="{E1070070-E3CD-4838-80EF-D74FF6E77CF0}" presName="sibTrans" presStyleCnt="0"/>
      <dgm:spPr/>
    </dgm:pt>
    <dgm:pt modelId="{3FA0F8A8-3C9F-45E4-AB75-872287F29BFD}" type="pres">
      <dgm:prSet presAssocID="{DB5CAAFF-EB1A-4B18-AB0F-3A7AA693429D}" presName="node" presStyleLbl="node1" presStyleIdx="2" presStyleCnt="6" custLinFactNeighborX="0" custLinFactNeighborY="-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55AC0-4D7B-4E86-95AC-B4CC0322D65C}" type="pres">
      <dgm:prSet presAssocID="{A16E8072-F118-4832-ACC6-66B5976FF478}" presName="sibTrans" presStyleCnt="0"/>
      <dgm:spPr/>
    </dgm:pt>
    <dgm:pt modelId="{951E835C-B8AF-42B4-AB04-1CDE115B9080}" type="pres">
      <dgm:prSet presAssocID="{74C72D74-D256-4388-94C8-EB949DC077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3CDE-8C7E-4D08-BD8B-CC5E25A9924F}" type="pres">
      <dgm:prSet presAssocID="{0B07EF4F-B40A-4D7D-8BAD-71FA25A5C1D8}" presName="sibTrans" presStyleCnt="0"/>
      <dgm:spPr/>
    </dgm:pt>
    <dgm:pt modelId="{223E5621-5B79-4DB1-81A7-B64C821512BD}" type="pres">
      <dgm:prSet presAssocID="{EC1072EF-3387-455D-BF26-5C34707F6F3E}" presName="node" presStyleLbl="node1" presStyleIdx="4" presStyleCnt="6" custLinFactNeighborX="620" custLinFactNeighborY="-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DEFBB-DCD5-4AFD-82F6-1058C0617193}" type="pres">
      <dgm:prSet presAssocID="{B07BD456-6B9B-4C10-9D63-CA235582F2C1}" presName="sibTrans" presStyleCnt="0"/>
      <dgm:spPr/>
    </dgm:pt>
    <dgm:pt modelId="{8C7BFD83-9AD1-40C2-968E-7D5DBB5DEE44}" type="pres">
      <dgm:prSet presAssocID="{C9B73A30-718D-40F5-A343-CB7CF0AAE9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297AB-E308-4912-A201-6DE45ADAE27C}" type="presOf" srcId="{DB5CAAFF-EB1A-4B18-AB0F-3A7AA693429D}" destId="{3FA0F8A8-3C9F-45E4-AB75-872287F29BFD}" srcOrd="0" destOrd="0" presId="urn:microsoft.com/office/officeart/2005/8/layout/default"/>
    <dgm:cxn modelId="{0B42B575-334B-43F0-AF43-3D9567E7FAAC}" type="presOf" srcId="{D29708C6-D3A7-487C-964D-03DCABFA4F2F}" destId="{F70474D9-CECF-4C84-A624-E57DE152F39B}" srcOrd="0" destOrd="0" presId="urn:microsoft.com/office/officeart/2005/8/layout/default"/>
    <dgm:cxn modelId="{D4F5429B-430A-4BEB-B5F0-144742C93F07}" type="presOf" srcId="{C9B73A30-718D-40F5-A343-CB7CF0AAE974}" destId="{8C7BFD83-9AD1-40C2-968E-7D5DBB5DEE44}" srcOrd="0" destOrd="0" presId="urn:microsoft.com/office/officeart/2005/8/layout/default"/>
    <dgm:cxn modelId="{2ADD1F7F-5DC3-4F54-B87E-F97349C87A3D}" srcId="{D29708C6-D3A7-487C-964D-03DCABFA4F2F}" destId="{EC1072EF-3387-455D-BF26-5C34707F6F3E}" srcOrd="4" destOrd="0" parTransId="{8CE59BFE-0FBF-4257-8798-F24279E13D3A}" sibTransId="{B07BD456-6B9B-4C10-9D63-CA235582F2C1}"/>
    <dgm:cxn modelId="{28246F75-1542-4463-805F-F965F5D6968D}" srcId="{D29708C6-D3A7-487C-964D-03DCABFA4F2F}" destId="{C9B73A30-718D-40F5-A343-CB7CF0AAE974}" srcOrd="5" destOrd="0" parTransId="{13FC7A60-850E-46B8-9B77-F6EF4E204863}" sibTransId="{A1C59210-9A5F-4B22-BA06-E8F720AE6C62}"/>
    <dgm:cxn modelId="{7798AABF-9BC9-4D5D-9601-9779E7E98558}" type="presOf" srcId="{D88F3DB3-8401-4649-AB0F-DE9BDB31DCB9}" destId="{DB81D789-E9CC-4298-BE5F-808118554ECF}" srcOrd="0" destOrd="0" presId="urn:microsoft.com/office/officeart/2005/8/layout/default"/>
    <dgm:cxn modelId="{1E4492FC-A83F-46C6-95B7-2F09EA00869F}" srcId="{D29708C6-D3A7-487C-964D-03DCABFA4F2F}" destId="{DB5CAAFF-EB1A-4B18-AB0F-3A7AA693429D}" srcOrd="2" destOrd="0" parTransId="{5CE8C6B1-308D-4A79-9740-D56384E18DBF}" sibTransId="{A16E8072-F118-4832-ACC6-66B5976FF478}"/>
    <dgm:cxn modelId="{374FE2ED-67B7-484B-99E1-70DB409B368F}" type="presOf" srcId="{673ACF25-4501-4A83-8854-E92BE0700D00}" destId="{87B8427E-754F-467E-9B22-A2E8975535CF}" srcOrd="0" destOrd="0" presId="urn:microsoft.com/office/officeart/2005/8/layout/default"/>
    <dgm:cxn modelId="{9B46743A-9AC6-4B98-B895-EC86B2AE2787}" srcId="{D29708C6-D3A7-487C-964D-03DCABFA4F2F}" destId="{D88F3DB3-8401-4649-AB0F-DE9BDB31DCB9}" srcOrd="0" destOrd="0" parTransId="{C07049D1-4260-4DC1-9397-BE9A3DA269E7}" sibTransId="{9F1D890D-C361-4B4A-8FAB-B208D06F140F}"/>
    <dgm:cxn modelId="{55951D67-B3B4-4814-BB0D-6A55D4B128C7}" srcId="{D29708C6-D3A7-487C-964D-03DCABFA4F2F}" destId="{673ACF25-4501-4A83-8854-E92BE0700D00}" srcOrd="1" destOrd="0" parTransId="{0C0FA1A2-A383-4D50-9CFC-D0B4581954EB}" sibTransId="{E1070070-E3CD-4838-80EF-D74FF6E77CF0}"/>
    <dgm:cxn modelId="{E2396CEA-F0F8-4630-96FD-68CDF9D54C4A}" type="presOf" srcId="{EC1072EF-3387-455D-BF26-5C34707F6F3E}" destId="{223E5621-5B79-4DB1-81A7-B64C821512BD}" srcOrd="0" destOrd="0" presId="urn:microsoft.com/office/officeart/2005/8/layout/default"/>
    <dgm:cxn modelId="{6DCAB644-A01F-4DF7-BD56-A6F43FD77EE0}" srcId="{D29708C6-D3A7-487C-964D-03DCABFA4F2F}" destId="{74C72D74-D256-4388-94C8-EB949DC0772F}" srcOrd="3" destOrd="0" parTransId="{D6B92886-060D-4E1D-9001-673F05536185}" sibTransId="{0B07EF4F-B40A-4D7D-8BAD-71FA25A5C1D8}"/>
    <dgm:cxn modelId="{4AFF7039-86F5-4359-8B88-E4E79C72B2BE}" type="presOf" srcId="{74C72D74-D256-4388-94C8-EB949DC0772F}" destId="{951E835C-B8AF-42B4-AB04-1CDE115B9080}" srcOrd="0" destOrd="0" presId="urn:microsoft.com/office/officeart/2005/8/layout/default"/>
    <dgm:cxn modelId="{1381069C-BEF7-4DBE-BD61-0A3F21C170FE}" type="presParOf" srcId="{F70474D9-CECF-4C84-A624-E57DE152F39B}" destId="{DB81D789-E9CC-4298-BE5F-808118554ECF}" srcOrd="0" destOrd="0" presId="urn:microsoft.com/office/officeart/2005/8/layout/default"/>
    <dgm:cxn modelId="{9AA035A4-8279-42A1-8E9B-90A315B77354}" type="presParOf" srcId="{F70474D9-CECF-4C84-A624-E57DE152F39B}" destId="{826FC056-7EE8-4AB5-B7B8-696BDA44AB4D}" srcOrd="1" destOrd="0" presId="urn:microsoft.com/office/officeart/2005/8/layout/default"/>
    <dgm:cxn modelId="{4F7F6603-8423-461C-8C7A-148F46DF2BC8}" type="presParOf" srcId="{F70474D9-CECF-4C84-A624-E57DE152F39B}" destId="{87B8427E-754F-467E-9B22-A2E8975535CF}" srcOrd="2" destOrd="0" presId="urn:microsoft.com/office/officeart/2005/8/layout/default"/>
    <dgm:cxn modelId="{2E86A03B-5A82-4836-B17F-1D9F56DBB52C}" type="presParOf" srcId="{F70474D9-CECF-4C84-A624-E57DE152F39B}" destId="{AE8E5AEC-E7C2-464A-88F3-8CD42C00E9D4}" srcOrd="3" destOrd="0" presId="urn:microsoft.com/office/officeart/2005/8/layout/default"/>
    <dgm:cxn modelId="{2FEF1C0B-57E0-48CD-9C6B-39C050DC963B}" type="presParOf" srcId="{F70474D9-CECF-4C84-A624-E57DE152F39B}" destId="{3FA0F8A8-3C9F-45E4-AB75-872287F29BFD}" srcOrd="4" destOrd="0" presId="urn:microsoft.com/office/officeart/2005/8/layout/default"/>
    <dgm:cxn modelId="{21465C53-FC88-4F05-ABF5-8C38CF3EC152}" type="presParOf" srcId="{F70474D9-CECF-4C84-A624-E57DE152F39B}" destId="{C1655AC0-4D7B-4E86-95AC-B4CC0322D65C}" srcOrd="5" destOrd="0" presId="urn:microsoft.com/office/officeart/2005/8/layout/default"/>
    <dgm:cxn modelId="{30DE422B-53CA-48C3-AEBD-C498321F723F}" type="presParOf" srcId="{F70474D9-CECF-4C84-A624-E57DE152F39B}" destId="{951E835C-B8AF-42B4-AB04-1CDE115B9080}" srcOrd="6" destOrd="0" presId="urn:microsoft.com/office/officeart/2005/8/layout/default"/>
    <dgm:cxn modelId="{6A539D9A-0016-4F72-9B3D-E62E2063C122}" type="presParOf" srcId="{F70474D9-CECF-4C84-A624-E57DE152F39B}" destId="{30073CDE-8C7E-4D08-BD8B-CC5E25A9924F}" srcOrd="7" destOrd="0" presId="urn:microsoft.com/office/officeart/2005/8/layout/default"/>
    <dgm:cxn modelId="{4326E958-2583-4929-B7F7-BC1CF8EA50AA}" type="presParOf" srcId="{F70474D9-CECF-4C84-A624-E57DE152F39B}" destId="{223E5621-5B79-4DB1-81A7-B64C821512BD}" srcOrd="8" destOrd="0" presId="urn:microsoft.com/office/officeart/2005/8/layout/default"/>
    <dgm:cxn modelId="{C5EDADCC-1E70-4946-AFA4-0EE550D0C784}" type="presParOf" srcId="{F70474D9-CECF-4C84-A624-E57DE152F39B}" destId="{780DEFBB-DCD5-4AFD-82F6-1058C0617193}" srcOrd="9" destOrd="0" presId="urn:microsoft.com/office/officeart/2005/8/layout/default"/>
    <dgm:cxn modelId="{F1204653-FE9D-4195-BBD9-728B6D46A3A4}" type="presParOf" srcId="{F70474D9-CECF-4C84-A624-E57DE152F39B}" destId="{8C7BFD83-9AD1-40C2-968E-7D5DBB5DEE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EEF754-8140-4067-A432-0FFE0A83D4E9}" type="doc">
      <dgm:prSet loTypeId="urn:microsoft.com/office/officeart/2005/8/layout/targe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49CA4-3D54-4D5B-88CE-24CD89628656}">
      <dgm:prSet phldrT="[Текст]"/>
      <dgm:spPr/>
      <dgm:t>
        <a:bodyPr/>
        <a:lstStyle/>
        <a:p>
          <a:r>
            <a:rPr lang="ru-RU" dirty="0"/>
            <a:t>развитие личности ученика</a:t>
          </a:r>
        </a:p>
      </dgm:t>
    </dgm:pt>
    <dgm:pt modelId="{621B2E65-559C-4EC5-BC6B-130589797CE3}" type="parTrans" cxnId="{336C7219-EF9F-441B-9E13-F876B3303CB0}">
      <dgm:prSet/>
      <dgm:spPr/>
      <dgm:t>
        <a:bodyPr/>
        <a:lstStyle/>
        <a:p>
          <a:endParaRPr lang="ru-RU"/>
        </a:p>
      </dgm:t>
    </dgm:pt>
    <dgm:pt modelId="{4AC56AB9-CA40-48C5-B183-1D7A632C394F}" type="sibTrans" cxnId="{336C7219-EF9F-441B-9E13-F876B3303CB0}">
      <dgm:prSet/>
      <dgm:spPr/>
      <dgm:t>
        <a:bodyPr/>
        <a:lstStyle/>
        <a:p>
          <a:endParaRPr lang="ru-RU"/>
        </a:p>
      </dgm:t>
    </dgm:pt>
    <dgm:pt modelId="{ED2D0C6B-9BA8-4667-BDA6-E7DC2B8169E4}">
      <dgm:prSet phldrT="[Текст]"/>
      <dgm:spPr/>
      <dgm:t>
        <a:bodyPr/>
        <a:lstStyle/>
        <a:p>
          <a:r>
            <a:rPr lang="ru-RU" dirty="0"/>
            <a:t>личность и деятельность учителя</a:t>
          </a:r>
        </a:p>
      </dgm:t>
    </dgm:pt>
    <dgm:pt modelId="{C71713E4-BF79-4843-81AA-A8CCAA3BA4F0}" type="parTrans" cxnId="{42B760A7-28A9-4153-B0FF-DF429F0468FE}">
      <dgm:prSet/>
      <dgm:spPr/>
      <dgm:t>
        <a:bodyPr/>
        <a:lstStyle/>
        <a:p>
          <a:endParaRPr lang="ru-RU"/>
        </a:p>
      </dgm:t>
    </dgm:pt>
    <dgm:pt modelId="{37B09EC1-6323-47F9-B3BA-C4DA0F5D7C8B}" type="sibTrans" cxnId="{42B760A7-28A9-4153-B0FF-DF429F0468FE}">
      <dgm:prSet/>
      <dgm:spPr/>
      <dgm:t>
        <a:bodyPr/>
        <a:lstStyle/>
        <a:p>
          <a:endParaRPr lang="ru-RU"/>
        </a:p>
      </dgm:t>
    </dgm:pt>
    <dgm:pt modelId="{A8C02B0D-5BED-4739-A8BC-78A1404CBD95}">
      <dgm:prSet/>
      <dgm:spPr/>
      <dgm:t>
        <a:bodyPr/>
        <a:lstStyle/>
        <a:p>
          <a:r>
            <a:rPr lang="ru-RU" dirty="0"/>
            <a:t>цели и программа развития общеобразовательной организации</a:t>
          </a:r>
        </a:p>
      </dgm:t>
    </dgm:pt>
    <dgm:pt modelId="{24AC8F92-0493-4E03-9DE0-583D80BE0DE2}" type="parTrans" cxnId="{E4404A6A-EA0D-4625-9116-E95EAFA6D9F4}">
      <dgm:prSet/>
      <dgm:spPr/>
      <dgm:t>
        <a:bodyPr/>
        <a:lstStyle/>
        <a:p>
          <a:endParaRPr lang="ru-RU"/>
        </a:p>
      </dgm:t>
    </dgm:pt>
    <dgm:pt modelId="{3EBF560D-4B9E-436D-B6A3-AC96F3A36512}" type="sibTrans" cxnId="{E4404A6A-EA0D-4625-9116-E95EAFA6D9F4}">
      <dgm:prSet/>
      <dgm:spPr/>
      <dgm:t>
        <a:bodyPr/>
        <a:lstStyle/>
        <a:p>
          <a:endParaRPr lang="ru-RU"/>
        </a:p>
      </dgm:t>
    </dgm:pt>
    <dgm:pt modelId="{1E3756C6-6451-4A27-B2EC-CF1FCB7D9ABE}" type="pres">
      <dgm:prSet presAssocID="{CEEEF754-8140-4067-A432-0FFE0A83D4E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B80A5-60B8-4097-9B64-93FAC3FBFAF5}" type="pres">
      <dgm:prSet presAssocID="{45E49CA4-3D54-4D5B-88CE-24CD89628656}" presName="circle1" presStyleLbl="node1" presStyleIdx="0" presStyleCnt="3"/>
      <dgm:spPr/>
    </dgm:pt>
    <dgm:pt modelId="{9E1BE1FA-EEFC-493B-85FF-B3166B7FF336}" type="pres">
      <dgm:prSet presAssocID="{45E49CA4-3D54-4D5B-88CE-24CD89628656}" presName="space" presStyleCnt="0"/>
      <dgm:spPr/>
    </dgm:pt>
    <dgm:pt modelId="{79FF199D-F5A0-40F4-B86B-15BB4D0A3EE7}" type="pres">
      <dgm:prSet presAssocID="{45E49CA4-3D54-4D5B-88CE-24CD89628656}" presName="rect1" presStyleLbl="alignAcc1" presStyleIdx="0" presStyleCnt="3"/>
      <dgm:spPr/>
      <dgm:t>
        <a:bodyPr/>
        <a:lstStyle/>
        <a:p>
          <a:endParaRPr lang="ru-RU"/>
        </a:p>
      </dgm:t>
    </dgm:pt>
    <dgm:pt modelId="{730B2435-AFD1-4F58-8137-FBD9FDCF844F}" type="pres">
      <dgm:prSet presAssocID="{ED2D0C6B-9BA8-4667-BDA6-E7DC2B8169E4}" presName="vertSpace2" presStyleLbl="node1" presStyleIdx="0" presStyleCnt="3"/>
      <dgm:spPr/>
    </dgm:pt>
    <dgm:pt modelId="{F427DFD0-507C-4332-B153-319C1DFEF318}" type="pres">
      <dgm:prSet presAssocID="{ED2D0C6B-9BA8-4667-BDA6-E7DC2B8169E4}" presName="circle2" presStyleLbl="node1" presStyleIdx="1" presStyleCnt="3"/>
      <dgm:spPr/>
    </dgm:pt>
    <dgm:pt modelId="{F6C4722D-5F18-40E9-A40A-B460370D328C}" type="pres">
      <dgm:prSet presAssocID="{ED2D0C6B-9BA8-4667-BDA6-E7DC2B8169E4}" presName="rect2" presStyleLbl="alignAcc1" presStyleIdx="1" presStyleCnt="3"/>
      <dgm:spPr/>
      <dgm:t>
        <a:bodyPr/>
        <a:lstStyle/>
        <a:p>
          <a:endParaRPr lang="ru-RU"/>
        </a:p>
      </dgm:t>
    </dgm:pt>
    <dgm:pt modelId="{0156521F-EF21-441E-89F5-41F10F4A7397}" type="pres">
      <dgm:prSet presAssocID="{A8C02B0D-5BED-4739-A8BC-78A1404CBD95}" presName="vertSpace3" presStyleLbl="node1" presStyleIdx="1" presStyleCnt="3"/>
      <dgm:spPr/>
    </dgm:pt>
    <dgm:pt modelId="{C81664D9-E9C4-4F5C-A409-8D67C95D6612}" type="pres">
      <dgm:prSet presAssocID="{A8C02B0D-5BED-4739-A8BC-78A1404CBD95}" presName="circle3" presStyleLbl="node1" presStyleIdx="2" presStyleCnt="3"/>
      <dgm:spPr/>
    </dgm:pt>
    <dgm:pt modelId="{FFEB5395-AE93-4255-9707-76048CDE3DD9}" type="pres">
      <dgm:prSet presAssocID="{A8C02B0D-5BED-4739-A8BC-78A1404CBD95}" presName="rect3" presStyleLbl="alignAcc1" presStyleIdx="2" presStyleCnt="3"/>
      <dgm:spPr/>
      <dgm:t>
        <a:bodyPr/>
        <a:lstStyle/>
        <a:p>
          <a:endParaRPr lang="ru-RU"/>
        </a:p>
      </dgm:t>
    </dgm:pt>
    <dgm:pt modelId="{54C7703F-A387-4EF1-879A-498DA184EBB3}" type="pres">
      <dgm:prSet presAssocID="{45E49CA4-3D54-4D5B-88CE-24CD8962865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8BB9A-11AE-4EC8-9A10-749D748217AA}" type="pres">
      <dgm:prSet presAssocID="{ED2D0C6B-9BA8-4667-BDA6-E7DC2B8169E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C352-0CA1-4964-9C52-6F60628B884A}" type="pres">
      <dgm:prSet presAssocID="{A8C02B0D-5BED-4739-A8BC-78A1404CBD9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DF8A8-9EA0-4873-BE67-96118A8D509F}" type="presOf" srcId="{ED2D0C6B-9BA8-4667-BDA6-E7DC2B8169E4}" destId="{F6C4722D-5F18-40E9-A40A-B460370D328C}" srcOrd="0" destOrd="0" presId="urn:microsoft.com/office/officeart/2005/8/layout/target3"/>
    <dgm:cxn modelId="{7D5E819B-6CD6-4BDB-94E7-EB4DED3C6FEA}" type="presOf" srcId="{45E49CA4-3D54-4D5B-88CE-24CD89628656}" destId="{79FF199D-F5A0-40F4-B86B-15BB4D0A3EE7}" srcOrd="0" destOrd="0" presId="urn:microsoft.com/office/officeart/2005/8/layout/target3"/>
    <dgm:cxn modelId="{42B760A7-28A9-4153-B0FF-DF429F0468FE}" srcId="{CEEEF754-8140-4067-A432-0FFE0A83D4E9}" destId="{ED2D0C6B-9BA8-4667-BDA6-E7DC2B8169E4}" srcOrd="1" destOrd="0" parTransId="{C71713E4-BF79-4843-81AA-A8CCAA3BA4F0}" sibTransId="{37B09EC1-6323-47F9-B3BA-C4DA0F5D7C8B}"/>
    <dgm:cxn modelId="{58C4DD7A-77CF-4DF4-A15F-34633AE547D0}" type="presOf" srcId="{ED2D0C6B-9BA8-4667-BDA6-E7DC2B8169E4}" destId="{ED18BB9A-11AE-4EC8-9A10-749D748217AA}" srcOrd="1" destOrd="0" presId="urn:microsoft.com/office/officeart/2005/8/layout/target3"/>
    <dgm:cxn modelId="{FC67B609-7061-4C82-9A7E-9E4AA5A19D6F}" type="presOf" srcId="{45E49CA4-3D54-4D5B-88CE-24CD89628656}" destId="{54C7703F-A387-4EF1-879A-498DA184EBB3}" srcOrd="1" destOrd="0" presId="urn:microsoft.com/office/officeart/2005/8/layout/target3"/>
    <dgm:cxn modelId="{E4404A6A-EA0D-4625-9116-E95EAFA6D9F4}" srcId="{CEEEF754-8140-4067-A432-0FFE0A83D4E9}" destId="{A8C02B0D-5BED-4739-A8BC-78A1404CBD95}" srcOrd="2" destOrd="0" parTransId="{24AC8F92-0493-4E03-9DE0-583D80BE0DE2}" sibTransId="{3EBF560D-4B9E-436D-B6A3-AC96F3A36512}"/>
    <dgm:cxn modelId="{97DFA112-F648-436A-B906-DCEA95923BD7}" type="presOf" srcId="{A8C02B0D-5BED-4739-A8BC-78A1404CBD95}" destId="{FFEB5395-AE93-4255-9707-76048CDE3DD9}" srcOrd="0" destOrd="0" presId="urn:microsoft.com/office/officeart/2005/8/layout/target3"/>
    <dgm:cxn modelId="{F6A48942-BC1E-49F3-9126-586FED157037}" type="presOf" srcId="{CEEEF754-8140-4067-A432-0FFE0A83D4E9}" destId="{1E3756C6-6451-4A27-B2EC-CF1FCB7D9ABE}" srcOrd="0" destOrd="0" presId="urn:microsoft.com/office/officeart/2005/8/layout/target3"/>
    <dgm:cxn modelId="{55F2835B-294D-4DE8-951F-5DF7F6DC48C3}" type="presOf" srcId="{A8C02B0D-5BED-4739-A8BC-78A1404CBD95}" destId="{A2A8C352-0CA1-4964-9C52-6F60628B884A}" srcOrd="1" destOrd="0" presId="urn:microsoft.com/office/officeart/2005/8/layout/target3"/>
    <dgm:cxn modelId="{336C7219-EF9F-441B-9E13-F876B3303CB0}" srcId="{CEEEF754-8140-4067-A432-0FFE0A83D4E9}" destId="{45E49CA4-3D54-4D5B-88CE-24CD89628656}" srcOrd="0" destOrd="0" parTransId="{621B2E65-559C-4EC5-BC6B-130589797CE3}" sibTransId="{4AC56AB9-CA40-48C5-B183-1D7A632C394F}"/>
    <dgm:cxn modelId="{6A21E4AA-00BA-41D9-9D4C-133B24FBB9D9}" type="presParOf" srcId="{1E3756C6-6451-4A27-B2EC-CF1FCB7D9ABE}" destId="{F32B80A5-60B8-4097-9B64-93FAC3FBFAF5}" srcOrd="0" destOrd="0" presId="urn:microsoft.com/office/officeart/2005/8/layout/target3"/>
    <dgm:cxn modelId="{C6E7D456-831C-41E9-9B73-28388B7091E0}" type="presParOf" srcId="{1E3756C6-6451-4A27-B2EC-CF1FCB7D9ABE}" destId="{9E1BE1FA-EEFC-493B-85FF-B3166B7FF336}" srcOrd="1" destOrd="0" presId="urn:microsoft.com/office/officeart/2005/8/layout/target3"/>
    <dgm:cxn modelId="{D4EFC6CF-6FBA-4FCB-AF42-714D19FF422A}" type="presParOf" srcId="{1E3756C6-6451-4A27-B2EC-CF1FCB7D9ABE}" destId="{79FF199D-F5A0-40F4-B86B-15BB4D0A3EE7}" srcOrd="2" destOrd="0" presId="urn:microsoft.com/office/officeart/2005/8/layout/target3"/>
    <dgm:cxn modelId="{E3DF171B-A275-43C9-B6E7-C77A0E639A63}" type="presParOf" srcId="{1E3756C6-6451-4A27-B2EC-CF1FCB7D9ABE}" destId="{730B2435-AFD1-4F58-8137-FBD9FDCF844F}" srcOrd="3" destOrd="0" presId="urn:microsoft.com/office/officeart/2005/8/layout/target3"/>
    <dgm:cxn modelId="{EA230991-6152-4533-8C90-DE8BC3247E62}" type="presParOf" srcId="{1E3756C6-6451-4A27-B2EC-CF1FCB7D9ABE}" destId="{F427DFD0-507C-4332-B153-319C1DFEF318}" srcOrd="4" destOrd="0" presId="urn:microsoft.com/office/officeart/2005/8/layout/target3"/>
    <dgm:cxn modelId="{96839D7B-56F3-4B3C-890A-2DCF5802593E}" type="presParOf" srcId="{1E3756C6-6451-4A27-B2EC-CF1FCB7D9ABE}" destId="{F6C4722D-5F18-40E9-A40A-B460370D328C}" srcOrd="5" destOrd="0" presId="urn:microsoft.com/office/officeart/2005/8/layout/target3"/>
    <dgm:cxn modelId="{DB191E0F-8FAA-49C8-B433-7E6CB3FD5A67}" type="presParOf" srcId="{1E3756C6-6451-4A27-B2EC-CF1FCB7D9ABE}" destId="{0156521F-EF21-441E-89F5-41F10F4A7397}" srcOrd="6" destOrd="0" presId="urn:microsoft.com/office/officeart/2005/8/layout/target3"/>
    <dgm:cxn modelId="{D964178D-2C90-4531-BCDD-5F2506293EC7}" type="presParOf" srcId="{1E3756C6-6451-4A27-B2EC-CF1FCB7D9ABE}" destId="{C81664D9-E9C4-4F5C-A409-8D67C95D6612}" srcOrd="7" destOrd="0" presId="urn:microsoft.com/office/officeart/2005/8/layout/target3"/>
    <dgm:cxn modelId="{6B9C1E54-3DEF-4F8F-97C2-8D2252476370}" type="presParOf" srcId="{1E3756C6-6451-4A27-B2EC-CF1FCB7D9ABE}" destId="{FFEB5395-AE93-4255-9707-76048CDE3DD9}" srcOrd="8" destOrd="0" presId="urn:microsoft.com/office/officeart/2005/8/layout/target3"/>
    <dgm:cxn modelId="{547338C6-7795-42FA-AD2C-358A92375F63}" type="presParOf" srcId="{1E3756C6-6451-4A27-B2EC-CF1FCB7D9ABE}" destId="{54C7703F-A387-4EF1-879A-498DA184EBB3}" srcOrd="9" destOrd="0" presId="urn:microsoft.com/office/officeart/2005/8/layout/target3"/>
    <dgm:cxn modelId="{3DB2DD11-E0B7-41A0-BF64-E86A0B9BD4BE}" type="presParOf" srcId="{1E3756C6-6451-4A27-B2EC-CF1FCB7D9ABE}" destId="{ED18BB9A-11AE-4EC8-9A10-749D748217AA}" srcOrd="10" destOrd="0" presId="urn:microsoft.com/office/officeart/2005/8/layout/target3"/>
    <dgm:cxn modelId="{A1432674-1772-4DD0-8CC0-3102DE1CE0ED}" type="presParOf" srcId="{1E3756C6-6451-4A27-B2EC-CF1FCB7D9ABE}" destId="{A2A8C352-0CA1-4964-9C52-6F60628B884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E38D1-691A-42B8-A7F8-7C0962E3227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E2E6A-D205-4E9B-B807-8F1355BA7577}">
      <dgm:prSet phldrT="[Текст]"/>
      <dgm:spPr/>
      <dgm:t>
        <a:bodyPr/>
        <a:lstStyle/>
        <a:p>
          <a:pPr algn="just"/>
          <a:r>
            <a:rPr lang="ru-RU" b="1" dirty="0"/>
            <a:t>определяется цель выбора образовательной технологии</a:t>
          </a:r>
          <a:endParaRPr lang="ru-RU" dirty="0"/>
        </a:p>
      </dgm:t>
    </dgm:pt>
    <dgm:pt modelId="{DB094BBC-34CF-4F65-9973-CC4735BCCF0A}" type="parTrans" cxnId="{A2E0DE3C-7489-4195-90F8-E32FED294C5C}">
      <dgm:prSet/>
      <dgm:spPr/>
      <dgm:t>
        <a:bodyPr/>
        <a:lstStyle/>
        <a:p>
          <a:endParaRPr lang="ru-RU"/>
        </a:p>
      </dgm:t>
    </dgm:pt>
    <dgm:pt modelId="{40502B26-AF91-4270-BAA2-4C52E4C6BA34}" type="sibTrans" cxnId="{A2E0DE3C-7489-4195-90F8-E32FED294C5C}">
      <dgm:prSet/>
      <dgm:spPr/>
      <dgm:t>
        <a:bodyPr/>
        <a:lstStyle/>
        <a:p>
          <a:endParaRPr lang="ru-RU"/>
        </a:p>
      </dgm:t>
    </dgm:pt>
    <dgm:pt modelId="{371B8FD0-6743-4729-95D8-52F68D2B0C3B}">
      <dgm:prSet phldrT="[Текст]" phldr="1"/>
      <dgm:spPr/>
      <dgm:t>
        <a:bodyPr/>
        <a:lstStyle/>
        <a:p>
          <a:endParaRPr lang="ru-RU" dirty="0"/>
        </a:p>
      </dgm:t>
    </dgm:pt>
    <dgm:pt modelId="{91AD0935-4A04-4AD4-BDD7-AF31F39AEC44}" type="parTrans" cxnId="{B610A35C-BF30-4C10-9FA0-6F53B7F4AD5F}">
      <dgm:prSet/>
      <dgm:spPr/>
      <dgm:t>
        <a:bodyPr/>
        <a:lstStyle/>
        <a:p>
          <a:endParaRPr lang="ru-RU"/>
        </a:p>
      </dgm:t>
    </dgm:pt>
    <dgm:pt modelId="{5048CA93-F560-49D5-ABBF-4AF8CCBE234E}" type="sibTrans" cxnId="{B610A35C-BF30-4C10-9FA0-6F53B7F4AD5F}">
      <dgm:prSet/>
      <dgm:spPr/>
      <dgm:t>
        <a:bodyPr/>
        <a:lstStyle/>
        <a:p>
          <a:endParaRPr lang="ru-RU"/>
        </a:p>
      </dgm:t>
    </dgm:pt>
    <dgm:pt modelId="{DA1E6804-CA78-4C3F-810B-506E04DBDC02}">
      <dgm:prSet phldrT="[Текст]"/>
      <dgm:spPr/>
      <dgm:t>
        <a:bodyPr/>
        <a:lstStyle/>
        <a:p>
          <a:pPr algn="just"/>
          <a:r>
            <a:rPr lang="ru-RU" b="1" dirty="0"/>
            <a:t>в зависимости от целевого компонента формируется список основных требований к образовательной технологии, из которого отделяется вариативная часть</a:t>
          </a:r>
          <a:endParaRPr lang="ru-RU" dirty="0"/>
        </a:p>
      </dgm:t>
    </dgm:pt>
    <dgm:pt modelId="{647D3784-AA9E-48CB-9DA0-6D4C1B521EFC}" type="parTrans" cxnId="{2DBCD580-3DCE-42FA-A62B-FC0EDFAADD42}">
      <dgm:prSet/>
      <dgm:spPr/>
      <dgm:t>
        <a:bodyPr/>
        <a:lstStyle/>
        <a:p>
          <a:endParaRPr lang="ru-RU"/>
        </a:p>
      </dgm:t>
    </dgm:pt>
    <dgm:pt modelId="{C68D26EC-E929-4FB6-AF8C-DCE72FDCFA67}" type="sibTrans" cxnId="{2DBCD580-3DCE-42FA-A62B-FC0EDFAADD42}">
      <dgm:prSet/>
      <dgm:spPr/>
      <dgm:t>
        <a:bodyPr/>
        <a:lstStyle/>
        <a:p>
          <a:endParaRPr lang="ru-RU"/>
        </a:p>
      </dgm:t>
    </dgm:pt>
    <dgm:pt modelId="{A7CF3645-D72E-4A01-B7C6-33E60530B5B6}">
      <dgm:prSet phldrT="[Текст]" phldr="1"/>
      <dgm:spPr/>
      <dgm:t>
        <a:bodyPr/>
        <a:lstStyle/>
        <a:p>
          <a:endParaRPr lang="ru-RU"/>
        </a:p>
      </dgm:t>
    </dgm:pt>
    <dgm:pt modelId="{709EAB68-97E6-4E58-B018-A0B5DBFE567F}" type="parTrans" cxnId="{69F07948-3264-458E-8B8B-582CA1568D57}">
      <dgm:prSet/>
      <dgm:spPr/>
      <dgm:t>
        <a:bodyPr/>
        <a:lstStyle/>
        <a:p>
          <a:endParaRPr lang="ru-RU"/>
        </a:p>
      </dgm:t>
    </dgm:pt>
    <dgm:pt modelId="{AFC367EE-CEF7-46B4-B5FF-C3BDBCFE6C04}" type="sibTrans" cxnId="{69F07948-3264-458E-8B8B-582CA1568D57}">
      <dgm:prSet/>
      <dgm:spPr/>
      <dgm:t>
        <a:bodyPr/>
        <a:lstStyle/>
        <a:p>
          <a:endParaRPr lang="ru-RU"/>
        </a:p>
      </dgm:t>
    </dgm:pt>
    <dgm:pt modelId="{94081506-3642-4696-8549-998C3EB994C7}">
      <dgm:prSet phldrT="[Текст]" custT="1"/>
      <dgm:spPr/>
      <dgm:t>
        <a:bodyPr/>
        <a:lstStyle/>
        <a:p>
          <a:pPr algn="just"/>
          <a:r>
            <a:rPr lang="ru-RU" sz="1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+mn-cs"/>
            </a:rPr>
            <a:t>далее проводится анализ множества образовательных технологий на соответствие требованиям, который ведет к выбору эффективной образовательной технологии</a:t>
          </a:r>
        </a:p>
      </dgm:t>
    </dgm:pt>
    <dgm:pt modelId="{9361A6C4-16BA-4A72-8DDD-64EC24F13AE2}" type="parTrans" cxnId="{70D56E56-FE34-4D8C-BB04-8471E161629A}">
      <dgm:prSet/>
      <dgm:spPr/>
      <dgm:t>
        <a:bodyPr/>
        <a:lstStyle/>
        <a:p>
          <a:endParaRPr lang="ru-RU"/>
        </a:p>
      </dgm:t>
    </dgm:pt>
    <dgm:pt modelId="{4B4FCE04-4E3D-4C4D-87B7-BD482D584042}" type="sibTrans" cxnId="{70D56E56-FE34-4D8C-BB04-8471E161629A}">
      <dgm:prSet/>
      <dgm:spPr/>
      <dgm:t>
        <a:bodyPr/>
        <a:lstStyle/>
        <a:p>
          <a:endParaRPr lang="ru-RU"/>
        </a:p>
      </dgm:t>
    </dgm:pt>
    <dgm:pt modelId="{FBAD9996-8470-41BD-ADF0-4D7032C85A96}">
      <dgm:prSet phldrT="[Текст]" phldr="1"/>
      <dgm:spPr/>
      <dgm:t>
        <a:bodyPr/>
        <a:lstStyle/>
        <a:p>
          <a:endParaRPr lang="ru-RU" dirty="0"/>
        </a:p>
      </dgm:t>
    </dgm:pt>
    <dgm:pt modelId="{A95C016B-92F6-427D-9E61-85434B97AAE4}" type="sibTrans" cxnId="{0B1CD263-99CF-4D9C-936C-F6B677D2B328}">
      <dgm:prSet/>
      <dgm:spPr/>
      <dgm:t>
        <a:bodyPr/>
        <a:lstStyle/>
        <a:p>
          <a:endParaRPr lang="ru-RU"/>
        </a:p>
      </dgm:t>
    </dgm:pt>
    <dgm:pt modelId="{A78EFC8A-56F9-4F76-91DA-FA123C1A031D}" type="parTrans" cxnId="{0B1CD263-99CF-4D9C-936C-F6B677D2B328}">
      <dgm:prSet/>
      <dgm:spPr/>
      <dgm:t>
        <a:bodyPr/>
        <a:lstStyle/>
        <a:p>
          <a:endParaRPr lang="ru-RU"/>
        </a:p>
      </dgm:t>
    </dgm:pt>
    <dgm:pt modelId="{BC19F901-37E5-4D0F-B82F-32CDB22DB0A4}" type="pres">
      <dgm:prSet presAssocID="{995E38D1-691A-42B8-A7F8-7C0962E3227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86841A9-F0D4-434F-817B-60149840A3FA}" type="pres">
      <dgm:prSet presAssocID="{FBAD9996-8470-41BD-ADF0-4D7032C85A96}" presName="parenttextcomposite" presStyleCnt="0"/>
      <dgm:spPr/>
    </dgm:pt>
    <dgm:pt modelId="{4A99CCDF-6F1F-4F92-A6B9-26FE0395FB77}" type="pres">
      <dgm:prSet presAssocID="{FBAD9996-8470-41BD-ADF0-4D7032C85A9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CB325-43FD-4DC0-9EB8-9A35243D8BDE}" type="pres">
      <dgm:prSet presAssocID="{FBAD9996-8470-41BD-ADF0-4D7032C85A96}" presName="composite" presStyleCnt="0"/>
      <dgm:spPr/>
    </dgm:pt>
    <dgm:pt modelId="{6E596216-3B87-453B-8883-C1491F8B387E}" type="pres">
      <dgm:prSet presAssocID="{FBAD9996-8470-41BD-ADF0-4D7032C85A96}" presName="chevron1" presStyleLbl="alignNode1" presStyleIdx="0" presStyleCnt="21"/>
      <dgm:spPr/>
    </dgm:pt>
    <dgm:pt modelId="{0021817D-D15F-448E-A1E3-BE44FD141674}" type="pres">
      <dgm:prSet presAssocID="{FBAD9996-8470-41BD-ADF0-4D7032C85A96}" presName="chevron2" presStyleLbl="alignNode1" presStyleIdx="1" presStyleCnt="21"/>
      <dgm:spPr/>
    </dgm:pt>
    <dgm:pt modelId="{2A0852D8-AFC4-428B-8CFD-B61289C0F8E2}" type="pres">
      <dgm:prSet presAssocID="{FBAD9996-8470-41BD-ADF0-4D7032C85A96}" presName="chevron3" presStyleLbl="alignNode1" presStyleIdx="2" presStyleCnt="21"/>
      <dgm:spPr/>
    </dgm:pt>
    <dgm:pt modelId="{3B1FEA9E-7FF2-42AE-9473-F3C650D7A8E2}" type="pres">
      <dgm:prSet presAssocID="{FBAD9996-8470-41BD-ADF0-4D7032C85A96}" presName="chevron4" presStyleLbl="alignNode1" presStyleIdx="3" presStyleCnt="21"/>
      <dgm:spPr/>
    </dgm:pt>
    <dgm:pt modelId="{5F7405D5-FD87-4D6A-B620-092BC1F375DF}" type="pres">
      <dgm:prSet presAssocID="{FBAD9996-8470-41BD-ADF0-4D7032C85A96}" presName="chevron5" presStyleLbl="alignNode1" presStyleIdx="4" presStyleCnt="21"/>
      <dgm:spPr/>
    </dgm:pt>
    <dgm:pt modelId="{0961E60C-06F2-4696-95B9-22054EACBD44}" type="pres">
      <dgm:prSet presAssocID="{FBAD9996-8470-41BD-ADF0-4D7032C85A96}" presName="chevron6" presStyleLbl="alignNode1" presStyleIdx="5" presStyleCnt="21"/>
      <dgm:spPr/>
    </dgm:pt>
    <dgm:pt modelId="{146F274F-6EEE-4339-A27C-D056E969B175}" type="pres">
      <dgm:prSet presAssocID="{FBAD9996-8470-41BD-ADF0-4D7032C85A96}" presName="chevron7" presStyleLbl="alignNode1" presStyleIdx="6" presStyleCnt="21"/>
      <dgm:spPr/>
    </dgm:pt>
    <dgm:pt modelId="{09548ADF-5596-4EBC-87FC-40A5CDEFEB75}" type="pres">
      <dgm:prSet presAssocID="{FBAD9996-8470-41BD-ADF0-4D7032C85A9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DA2A-E204-494C-BDE7-0A345F538CED}" type="pres">
      <dgm:prSet presAssocID="{A95C016B-92F6-427D-9E61-85434B97AAE4}" presName="sibTrans" presStyleCnt="0"/>
      <dgm:spPr/>
    </dgm:pt>
    <dgm:pt modelId="{526208E9-D288-40EC-96F7-8801F1C6AD0B}" type="pres">
      <dgm:prSet presAssocID="{371B8FD0-6743-4729-95D8-52F68D2B0C3B}" presName="parenttextcomposite" presStyleCnt="0"/>
      <dgm:spPr/>
    </dgm:pt>
    <dgm:pt modelId="{D4EE6C06-3251-4ED7-9E3C-5161F135B7B6}" type="pres">
      <dgm:prSet presAssocID="{371B8FD0-6743-4729-95D8-52F68D2B0C3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B0D87-FFC6-41ED-A46B-76D345F809B0}" type="pres">
      <dgm:prSet presAssocID="{371B8FD0-6743-4729-95D8-52F68D2B0C3B}" presName="composite" presStyleCnt="0"/>
      <dgm:spPr/>
    </dgm:pt>
    <dgm:pt modelId="{BC0E3938-A41D-47AA-AFA9-4A034A52BE14}" type="pres">
      <dgm:prSet presAssocID="{371B8FD0-6743-4729-95D8-52F68D2B0C3B}" presName="chevron1" presStyleLbl="alignNode1" presStyleIdx="7" presStyleCnt="21"/>
      <dgm:spPr/>
    </dgm:pt>
    <dgm:pt modelId="{3D5E609C-877A-4390-A6CC-37A9DBA99B9A}" type="pres">
      <dgm:prSet presAssocID="{371B8FD0-6743-4729-95D8-52F68D2B0C3B}" presName="chevron2" presStyleLbl="alignNode1" presStyleIdx="8" presStyleCnt="21"/>
      <dgm:spPr/>
    </dgm:pt>
    <dgm:pt modelId="{DFFA6CA9-A8A0-46C5-85DA-58701E648A1D}" type="pres">
      <dgm:prSet presAssocID="{371B8FD0-6743-4729-95D8-52F68D2B0C3B}" presName="chevron3" presStyleLbl="alignNode1" presStyleIdx="9" presStyleCnt="21"/>
      <dgm:spPr/>
    </dgm:pt>
    <dgm:pt modelId="{9E878944-817C-411B-AE66-848B86E7042E}" type="pres">
      <dgm:prSet presAssocID="{371B8FD0-6743-4729-95D8-52F68D2B0C3B}" presName="chevron4" presStyleLbl="alignNode1" presStyleIdx="10" presStyleCnt="21"/>
      <dgm:spPr/>
    </dgm:pt>
    <dgm:pt modelId="{E02AD779-7A02-4763-8DCC-EF3AA9783AFA}" type="pres">
      <dgm:prSet presAssocID="{371B8FD0-6743-4729-95D8-52F68D2B0C3B}" presName="chevron5" presStyleLbl="alignNode1" presStyleIdx="11" presStyleCnt="21"/>
      <dgm:spPr/>
    </dgm:pt>
    <dgm:pt modelId="{67F2B613-D34E-4F89-A81A-2D2229F7850C}" type="pres">
      <dgm:prSet presAssocID="{371B8FD0-6743-4729-95D8-52F68D2B0C3B}" presName="chevron6" presStyleLbl="alignNode1" presStyleIdx="12" presStyleCnt="21"/>
      <dgm:spPr/>
    </dgm:pt>
    <dgm:pt modelId="{E102FF6C-04D3-45B4-93CE-E5CCB64E7E9E}" type="pres">
      <dgm:prSet presAssocID="{371B8FD0-6743-4729-95D8-52F68D2B0C3B}" presName="chevron7" presStyleLbl="alignNode1" presStyleIdx="13" presStyleCnt="21"/>
      <dgm:spPr/>
    </dgm:pt>
    <dgm:pt modelId="{FC2BFD2C-E5F6-48BA-B27A-182E7BFB61AF}" type="pres">
      <dgm:prSet presAssocID="{371B8FD0-6743-4729-95D8-52F68D2B0C3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111B-18BC-476F-9041-6116552E53DB}" type="pres">
      <dgm:prSet presAssocID="{5048CA93-F560-49D5-ABBF-4AF8CCBE234E}" presName="sibTrans" presStyleCnt="0"/>
      <dgm:spPr/>
    </dgm:pt>
    <dgm:pt modelId="{DC71812E-F4E8-40AF-93CF-6DCEAA88976F}" type="pres">
      <dgm:prSet presAssocID="{A7CF3645-D72E-4A01-B7C6-33E60530B5B6}" presName="parenttextcomposite" presStyleCnt="0"/>
      <dgm:spPr/>
    </dgm:pt>
    <dgm:pt modelId="{8B16F406-346E-4932-8E3F-9B9958F4ACC8}" type="pres">
      <dgm:prSet presAssocID="{A7CF3645-D72E-4A01-B7C6-33E60530B5B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794CF-AF8D-42CF-BF25-72B83B9F83E2}" type="pres">
      <dgm:prSet presAssocID="{A7CF3645-D72E-4A01-B7C6-33E60530B5B6}" presName="composite" presStyleCnt="0"/>
      <dgm:spPr/>
    </dgm:pt>
    <dgm:pt modelId="{08B4F7CF-3987-490E-85D6-0BB60AC90FA5}" type="pres">
      <dgm:prSet presAssocID="{A7CF3645-D72E-4A01-B7C6-33E60530B5B6}" presName="chevron1" presStyleLbl="alignNode1" presStyleIdx="14" presStyleCnt="21"/>
      <dgm:spPr/>
    </dgm:pt>
    <dgm:pt modelId="{66BBFAE5-9AB4-46F7-944E-4223385E3DB5}" type="pres">
      <dgm:prSet presAssocID="{A7CF3645-D72E-4A01-B7C6-33E60530B5B6}" presName="chevron2" presStyleLbl="alignNode1" presStyleIdx="15" presStyleCnt="21"/>
      <dgm:spPr/>
    </dgm:pt>
    <dgm:pt modelId="{10925EF6-E93E-4EA4-A314-7AE83D8A3533}" type="pres">
      <dgm:prSet presAssocID="{A7CF3645-D72E-4A01-B7C6-33E60530B5B6}" presName="chevron3" presStyleLbl="alignNode1" presStyleIdx="16" presStyleCnt="21"/>
      <dgm:spPr/>
    </dgm:pt>
    <dgm:pt modelId="{3885C0DB-A057-4B00-B9C8-C7B33D9BA774}" type="pres">
      <dgm:prSet presAssocID="{A7CF3645-D72E-4A01-B7C6-33E60530B5B6}" presName="chevron4" presStyleLbl="alignNode1" presStyleIdx="17" presStyleCnt="21"/>
      <dgm:spPr/>
    </dgm:pt>
    <dgm:pt modelId="{59FC5B1A-35D9-4F70-A981-751226DA546F}" type="pres">
      <dgm:prSet presAssocID="{A7CF3645-D72E-4A01-B7C6-33E60530B5B6}" presName="chevron5" presStyleLbl="alignNode1" presStyleIdx="18" presStyleCnt="21"/>
      <dgm:spPr/>
    </dgm:pt>
    <dgm:pt modelId="{6AA36D11-7BAB-479F-9B24-369AAF2DB3DD}" type="pres">
      <dgm:prSet presAssocID="{A7CF3645-D72E-4A01-B7C6-33E60530B5B6}" presName="chevron6" presStyleLbl="alignNode1" presStyleIdx="19" presStyleCnt="21"/>
      <dgm:spPr/>
    </dgm:pt>
    <dgm:pt modelId="{05FC8BB4-8C99-4378-908D-3B4D11E7C3DD}" type="pres">
      <dgm:prSet presAssocID="{A7CF3645-D72E-4A01-B7C6-33E60530B5B6}" presName="chevron7" presStyleLbl="alignNode1" presStyleIdx="20" presStyleCnt="21"/>
      <dgm:spPr/>
    </dgm:pt>
    <dgm:pt modelId="{CA95EA20-3678-43BE-8B17-9E706544CBAD}" type="pres">
      <dgm:prSet presAssocID="{A7CF3645-D72E-4A01-B7C6-33E60530B5B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56E56-FE34-4D8C-BB04-8471E161629A}" srcId="{A7CF3645-D72E-4A01-B7C6-33E60530B5B6}" destId="{94081506-3642-4696-8549-998C3EB994C7}" srcOrd="0" destOrd="0" parTransId="{9361A6C4-16BA-4A72-8DDD-64EC24F13AE2}" sibTransId="{4B4FCE04-4E3D-4C4D-87B7-BD482D584042}"/>
    <dgm:cxn modelId="{A2E0DE3C-7489-4195-90F8-E32FED294C5C}" srcId="{FBAD9996-8470-41BD-ADF0-4D7032C85A96}" destId="{E0AE2E6A-D205-4E9B-B807-8F1355BA7577}" srcOrd="0" destOrd="0" parTransId="{DB094BBC-34CF-4F65-9973-CC4735BCCF0A}" sibTransId="{40502B26-AF91-4270-BAA2-4C52E4C6BA34}"/>
    <dgm:cxn modelId="{69F07948-3264-458E-8B8B-582CA1568D57}" srcId="{995E38D1-691A-42B8-A7F8-7C0962E3227F}" destId="{A7CF3645-D72E-4A01-B7C6-33E60530B5B6}" srcOrd="2" destOrd="0" parTransId="{709EAB68-97E6-4E58-B018-A0B5DBFE567F}" sibTransId="{AFC367EE-CEF7-46B4-B5FF-C3BDBCFE6C04}"/>
    <dgm:cxn modelId="{E813BBC1-EF57-4737-A1C6-FC1141477251}" type="presOf" srcId="{E0AE2E6A-D205-4E9B-B807-8F1355BA7577}" destId="{09548ADF-5596-4EBC-87FC-40A5CDEFEB75}" srcOrd="0" destOrd="0" presId="urn:microsoft.com/office/officeart/2008/layout/VerticalAccentList"/>
    <dgm:cxn modelId="{B610A35C-BF30-4C10-9FA0-6F53B7F4AD5F}" srcId="{995E38D1-691A-42B8-A7F8-7C0962E3227F}" destId="{371B8FD0-6743-4729-95D8-52F68D2B0C3B}" srcOrd="1" destOrd="0" parTransId="{91AD0935-4A04-4AD4-BDD7-AF31F39AEC44}" sibTransId="{5048CA93-F560-49D5-ABBF-4AF8CCBE234E}"/>
    <dgm:cxn modelId="{95273A80-F811-484C-9FB2-657068C503BE}" type="presOf" srcId="{DA1E6804-CA78-4C3F-810B-506E04DBDC02}" destId="{FC2BFD2C-E5F6-48BA-B27A-182E7BFB61AF}" srcOrd="0" destOrd="0" presId="urn:microsoft.com/office/officeart/2008/layout/VerticalAccentList"/>
    <dgm:cxn modelId="{B2CEFD97-560B-4E62-9CFC-604103785E3E}" type="presOf" srcId="{FBAD9996-8470-41BD-ADF0-4D7032C85A96}" destId="{4A99CCDF-6F1F-4F92-A6B9-26FE0395FB77}" srcOrd="0" destOrd="0" presId="urn:microsoft.com/office/officeart/2008/layout/VerticalAccentList"/>
    <dgm:cxn modelId="{23041B4F-3F00-4695-8994-955EBC5879DF}" type="presOf" srcId="{A7CF3645-D72E-4A01-B7C6-33E60530B5B6}" destId="{8B16F406-346E-4932-8E3F-9B9958F4ACC8}" srcOrd="0" destOrd="0" presId="urn:microsoft.com/office/officeart/2008/layout/VerticalAccentList"/>
    <dgm:cxn modelId="{603FD57C-603C-460A-8001-F4EE6025B277}" type="presOf" srcId="{995E38D1-691A-42B8-A7F8-7C0962E3227F}" destId="{BC19F901-37E5-4D0F-B82F-32CDB22DB0A4}" srcOrd="0" destOrd="0" presId="urn:microsoft.com/office/officeart/2008/layout/VerticalAccentList"/>
    <dgm:cxn modelId="{0B1CD263-99CF-4D9C-936C-F6B677D2B328}" srcId="{995E38D1-691A-42B8-A7F8-7C0962E3227F}" destId="{FBAD9996-8470-41BD-ADF0-4D7032C85A96}" srcOrd="0" destOrd="0" parTransId="{A78EFC8A-56F9-4F76-91DA-FA123C1A031D}" sibTransId="{A95C016B-92F6-427D-9E61-85434B97AAE4}"/>
    <dgm:cxn modelId="{878255B0-E93E-412F-8886-E792401F7AAA}" type="presOf" srcId="{94081506-3642-4696-8549-998C3EB994C7}" destId="{CA95EA20-3678-43BE-8B17-9E706544CBAD}" srcOrd="0" destOrd="0" presId="urn:microsoft.com/office/officeart/2008/layout/VerticalAccentList"/>
    <dgm:cxn modelId="{0A8364F0-3292-41B3-B576-F3D3D30598CC}" type="presOf" srcId="{371B8FD0-6743-4729-95D8-52F68D2B0C3B}" destId="{D4EE6C06-3251-4ED7-9E3C-5161F135B7B6}" srcOrd="0" destOrd="0" presId="urn:microsoft.com/office/officeart/2008/layout/VerticalAccentList"/>
    <dgm:cxn modelId="{2DBCD580-3DCE-42FA-A62B-FC0EDFAADD42}" srcId="{371B8FD0-6743-4729-95D8-52F68D2B0C3B}" destId="{DA1E6804-CA78-4C3F-810B-506E04DBDC02}" srcOrd="0" destOrd="0" parTransId="{647D3784-AA9E-48CB-9DA0-6D4C1B521EFC}" sibTransId="{C68D26EC-E929-4FB6-AF8C-DCE72FDCFA67}"/>
    <dgm:cxn modelId="{909C58EB-F551-48CC-909C-179CB725E0DF}" type="presParOf" srcId="{BC19F901-37E5-4D0F-B82F-32CDB22DB0A4}" destId="{C86841A9-F0D4-434F-817B-60149840A3FA}" srcOrd="0" destOrd="0" presId="urn:microsoft.com/office/officeart/2008/layout/VerticalAccentList"/>
    <dgm:cxn modelId="{5A464E68-C5BA-457E-A841-25F601C62834}" type="presParOf" srcId="{C86841A9-F0D4-434F-817B-60149840A3FA}" destId="{4A99CCDF-6F1F-4F92-A6B9-26FE0395FB77}" srcOrd="0" destOrd="0" presId="urn:microsoft.com/office/officeart/2008/layout/VerticalAccentList"/>
    <dgm:cxn modelId="{B3C24423-BAC0-4351-9458-91E206E7613B}" type="presParOf" srcId="{BC19F901-37E5-4D0F-B82F-32CDB22DB0A4}" destId="{87FCB325-43FD-4DC0-9EB8-9A35243D8BDE}" srcOrd="1" destOrd="0" presId="urn:microsoft.com/office/officeart/2008/layout/VerticalAccentList"/>
    <dgm:cxn modelId="{4BEF363C-6237-4C01-BD9F-1DC1A6DE30CA}" type="presParOf" srcId="{87FCB325-43FD-4DC0-9EB8-9A35243D8BDE}" destId="{6E596216-3B87-453B-8883-C1491F8B387E}" srcOrd="0" destOrd="0" presId="urn:microsoft.com/office/officeart/2008/layout/VerticalAccentList"/>
    <dgm:cxn modelId="{A0A06A5E-DE21-47A1-8976-60919C5BD31C}" type="presParOf" srcId="{87FCB325-43FD-4DC0-9EB8-9A35243D8BDE}" destId="{0021817D-D15F-448E-A1E3-BE44FD141674}" srcOrd="1" destOrd="0" presId="urn:microsoft.com/office/officeart/2008/layout/VerticalAccentList"/>
    <dgm:cxn modelId="{BE6D4183-CC49-4214-B060-7A9BBFEEF6BF}" type="presParOf" srcId="{87FCB325-43FD-4DC0-9EB8-9A35243D8BDE}" destId="{2A0852D8-AFC4-428B-8CFD-B61289C0F8E2}" srcOrd="2" destOrd="0" presId="urn:microsoft.com/office/officeart/2008/layout/VerticalAccentList"/>
    <dgm:cxn modelId="{7FF5E139-5811-4D0E-9FD0-7D70675E03A5}" type="presParOf" srcId="{87FCB325-43FD-4DC0-9EB8-9A35243D8BDE}" destId="{3B1FEA9E-7FF2-42AE-9473-F3C650D7A8E2}" srcOrd="3" destOrd="0" presId="urn:microsoft.com/office/officeart/2008/layout/VerticalAccentList"/>
    <dgm:cxn modelId="{17863531-7F7D-49CF-B94C-A9E22A915535}" type="presParOf" srcId="{87FCB325-43FD-4DC0-9EB8-9A35243D8BDE}" destId="{5F7405D5-FD87-4D6A-B620-092BC1F375DF}" srcOrd="4" destOrd="0" presId="urn:microsoft.com/office/officeart/2008/layout/VerticalAccentList"/>
    <dgm:cxn modelId="{A3791E65-ACF5-4CA9-8FDF-FBF3F527CFFB}" type="presParOf" srcId="{87FCB325-43FD-4DC0-9EB8-9A35243D8BDE}" destId="{0961E60C-06F2-4696-95B9-22054EACBD44}" srcOrd="5" destOrd="0" presId="urn:microsoft.com/office/officeart/2008/layout/VerticalAccentList"/>
    <dgm:cxn modelId="{9B378044-395E-427A-BAB6-0D0574112665}" type="presParOf" srcId="{87FCB325-43FD-4DC0-9EB8-9A35243D8BDE}" destId="{146F274F-6EEE-4339-A27C-D056E969B175}" srcOrd="6" destOrd="0" presId="urn:microsoft.com/office/officeart/2008/layout/VerticalAccentList"/>
    <dgm:cxn modelId="{384A5304-A2F1-4394-B502-D91E41778F09}" type="presParOf" srcId="{87FCB325-43FD-4DC0-9EB8-9A35243D8BDE}" destId="{09548ADF-5596-4EBC-87FC-40A5CDEFEB75}" srcOrd="7" destOrd="0" presId="urn:microsoft.com/office/officeart/2008/layout/VerticalAccentList"/>
    <dgm:cxn modelId="{D2861008-C65D-4C05-899E-90C7A6EA3AE7}" type="presParOf" srcId="{BC19F901-37E5-4D0F-B82F-32CDB22DB0A4}" destId="{99FFDA2A-E204-494C-BDE7-0A345F538CED}" srcOrd="2" destOrd="0" presId="urn:microsoft.com/office/officeart/2008/layout/VerticalAccentList"/>
    <dgm:cxn modelId="{9F1035C6-502B-4843-BF07-5106C6631E0F}" type="presParOf" srcId="{BC19F901-37E5-4D0F-B82F-32CDB22DB0A4}" destId="{526208E9-D288-40EC-96F7-8801F1C6AD0B}" srcOrd="3" destOrd="0" presId="urn:microsoft.com/office/officeart/2008/layout/VerticalAccentList"/>
    <dgm:cxn modelId="{03A40084-9D4D-421A-A0FB-C6FF71CA3D11}" type="presParOf" srcId="{526208E9-D288-40EC-96F7-8801F1C6AD0B}" destId="{D4EE6C06-3251-4ED7-9E3C-5161F135B7B6}" srcOrd="0" destOrd="0" presId="urn:microsoft.com/office/officeart/2008/layout/VerticalAccentList"/>
    <dgm:cxn modelId="{6298229D-6B0E-401E-B453-783CFADF6F1D}" type="presParOf" srcId="{BC19F901-37E5-4D0F-B82F-32CDB22DB0A4}" destId="{72CB0D87-FFC6-41ED-A46B-76D345F809B0}" srcOrd="4" destOrd="0" presId="urn:microsoft.com/office/officeart/2008/layout/VerticalAccentList"/>
    <dgm:cxn modelId="{E071AB18-11A5-484F-A55B-AD6CBAE91966}" type="presParOf" srcId="{72CB0D87-FFC6-41ED-A46B-76D345F809B0}" destId="{BC0E3938-A41D-47AA-AFA9-4A034A52BE14}" srcOrd="0" destOrd="0" presId="urn:microsoft.com/office/officeart/2008/layout/VerticalAccentList"/>
    <dgm:cxn modelId="{DCEA7AEE-0DC1-4700-B997-D3CD110E4D80}" type="presParOf" srcId="{72CB0D87-FFC6-41ED-A46B-76D345F809B0}" destId="{3D5E609C-877A-4390-A6CC-37A9DBA99B9A}" srcOrd="1" destOrd="0" presId="urn:microsoft.com/office/officeart/2008/layout/VerticalAccentList"/>
    <dgm:cxn modelId="{A9BB71AE-C3C7-4411-B7E2-744168C72325}" type="presParOf" srcId="{72CB0D87-FFC6-41ED-A46B-76D345F809B0}" destId="{DFFA6CA9-A8A0-46C5-85DA-58701E648A1D}" srcOrd="2" destOrd="0" presId="urn:microsoft.com/office/officeart/2008/layout/VerticalAccentList"/>
    <dgm:cxn modelId="{56803C2A-0A9F-4F01-BF6C-7718DFF344EC}" type="presParOf" srcId="{72CB0D87-FFC6-41ED-A46B-76D345F809B0}" destId="{9E878944-817C-411B-AE66-848B86E7042E}" srcOrd="3" destOrd="0" presId="urn:microsoft.com/office/officeart/2008/layout/VerticalAccentList"/>
    <dgm:cxn modelId="{B7E53BDD-7C46-4E6F-9DFA-3ADFB366C7AF}" type="presParOf" srcId="{72CB0D87-FFC6-41ED-A46B-76D345F809B0}" destId="{E02AD779-7A02-4763-8DCC-EF3AA9783AFA}" srcOrd="4" destOrd="0" presId="urn:microsoft.com/office/officeart/2008/layout/VerticalAccentList"/>
    <dgm:cxn modelId="{DAE9BB09-CFD3-45E7-A513-0CAA59B0CCFC}" type="presParOf" srcId="{72CB0D87-FFC6-41ED-A46B-76D345F809B0}" destId="{67F2B613-D34E-4F89-A81A-2D2229F7850C}" srcOrd="5" destOrd="0" presId="urn:microsoft.com/office/officeart/2008/layout/VerticalAccentList"/>
    <dgm:cxn modelId="{27D62770-0F25-4AD0-A274-C9C67EC55201}" type="presParOf" srcId="{72CB0D87-FFC6-41ED-A46B-76D345F809B0}" destId="{E102FF6C-04D3-45B4-93CE-E5CCB64E7E9E}" srcOrd="6" destOrd="0" presId="urn:microsoft.com/office/officeart/2008/layout/VerticalAccentList"/>
    <dgm:cxn modelId="{6834DE15-1064-46A8-90B8-B18572C985E4}" type="presParOf" srcId="{72CB0D87-FFC6-41ED-A46B-76D345F809B0}" destId="{FC2BFD2C-E5F6-48BA-B27A-182E7BFB61AF}" srcOrd="7" destOrd="0" presId="urn:microsoft.com/office/officeart/2008/layout/VerticalAccentList"/>
    <dgm:cxn modelId="{813D252B-9045-46F6-93F5-6D6E2E255FCF}" type="presParOf" srcId="{BC19F901-37E5-4D0F-B82F-32CDB22DB0A4}" destId="{1A94111B-18BC-476F-9041-6116552E53DB}" srcOrd="5" destOrd="0" presId="urn:microsoft.com/office/officeart/2008/layout/VerticalAccentList"/>
    <dgm:cxn modelId="{197C6414-DB18-4454-8E88-9D998B26909F}" type="presParOf" srcId="{BC19F901-37E5-4D0F-B82F-32CDB22DB0A4}" destId="{DC71812E-F4E8-40AF-93CF-6DCEAA88976F}" srcOrd="6" destOrd="0" presId="urn:microsoft.com/office/officeart/2008/layout/VerticalAccentList"/>
    <dgm:cxn modelId="{F017819F-DDA7-4989-B611-ED7F33BD5DE4}" type="presParOf" srcId="{DC71812E-F4E8-40AF-93CF-6DCEAA88976F}" destId="{8B16F406-346E-4932-8E3F-9B9958F4ACC8}" srcOrd="0" destOrd="0" presId="urn:microsoft.com/office/officeart/2008/layout/VerticalAccentList"/>
    <dgm:cxn modelId="{29D96BED-F31F-4E36-835C-D4E6099E2992}" type="presParOf" srcId="{BC19F901-37E5-4D0F-B82F-32CDB22DB0A4}" destId="{A59794CF-AF8D-42CF-BF25-72B83B9F83E2}" srcOrd="7" destOrd="0" presId="urn:microsoft.com/office/officeart/2008/layout/VerticalAccentList"/>
    <dgm:cxn modelId="{5FBDE0ED-7300-4D8A-A6E3-B40C65999937}" type="presParOf" srcId="{A59794CF-AF8D-42CF-BF25-72B83B9F83E2}" destId="{08B4F7CF-3987-490E-85D6-0BB60AC90FA5}" srcOrd="0" destOrd="0" presId="urn:microsoft.com/office/officeart/2008/layout/VerticalAccentList"/>
    <dgm:cxn modelId="{0080DC24-04EC-4C60-A87F-2E2D732C1425}" type="presParOf" srcId="{A59794CF-AF8D-42CF-BF25-72B83B9F83E2}" destId="{66BBFAE5-9AB4-46F7-944E-4223385E3DB5}" srcOrd="1" destOrd="0" presId="urn:microsoft.com/office/officeart/2008/layout/VerticalAccentList"/>
    <dgm:cxn modelId="{CD79EE3F-8F99-48C4-B2E4-BB856B7FAFD8}" type="presParOf" srcId="{A59794CF-AF8D-42CF-BF25-72B83B9F83E2}" destId="{10925EF6-E93E-4EA4-A314-7AE83D8A3533}" srcOrd="2" destOrd="0" presId="urn:microsoft.com/office/officeart/2008/layout/VerticalAccentList"/>
    <dgm:cxn modelId="{F1E3881E-8577-4AC8-995F-8831A5D4ACF2}" type="presParOf" srcId="{A59794CF-AF8D-42CF-BF25-72B83B9F83E2}" destId="{3885C0DB-A057-4B00-B9C8-C7B33D9BA774}" srcOrd="3" destOrd="0" presId="urn:microsoft.com/office/officeart/2008/layout/VerticalAccentList"/>
    <dgm:cxn modelId="{9B24028F-DBF4-4C0B-847F-EB00933BFFA7}" type="presParOf" srcId="{A59794CF-AF8D-42CF-BF25-72B83B9F83E2}" destId="{59FC5B1A-35D9-4F70-A981-751226DA546F}" srcOrd="4" destOrd="0" presId="urn:microsoft.com/office/officeart/2008/layout/VerticalAccentList"/>
    <dgm:cxn modelId="{4388F739-CC6F-4756-AD52-3552045AED92}" type="presParOf" srcId="{A59794CF-AF8D-42CF-BF25-72B83B9F83E2}" destId="{6AA36D11-7BAB-479F-9B24-369AAF2DB3DD}" srcOrd="5" destOrd="0" presId="urn:microsoft.com/office/officeart/2008/layout/VerticalAccentList"/>
    <dgm:cxn modelId="{D14FB5DD-1DEF-4075-886F-410EC270B50C}" type="presParOf" srcId="{A59794CF-AF8D-42CF-BF25-72B83B9F83E2}" destId="{05FC8BB4-8C99-4378-908D-3B4D11E7C3DD}" srcOrd="6" destOrd="0" presId="urn:microsoft.com/office/officeart/2008/layout/VerticalAccentList"/>
    <dgm:cxn modelId="{7E3B6D1D-E202-4368-8C41-4E577CEAEC06}" type="presParOf" srcId="{A59794CF-AF8D-42CF-BF25-72B83B9F83E2}" destId="{CA95EA20-3678-43BE-8B17-9E706544CBA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20D63-81FA-420C-8C72-878CDB2196BF}">
      <dsp:nvSpPr>
        <dsp:cNvPr id="0" name=""/>
        <dsp:cNvSpPr/>
      </dsp:nvSpPr>
      <dsp:spPr>
        <a:xfrm>
          <a:off x="524031" y="0"/>
          <a:ext cx="7681611" cy="5040560"/>
        </a:xfrm>
        <a:prstGeom prst="triangle">
          <a:avLst/>
        </a:prstGeom>
        <a:solidFill>
          <a:schemeClr val="accent2">
            <a:lumMod val="75000"/>
            <a:alpha val="79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2EB21-944B-4FB4-A075-A5170338CB98}">
      <dsp:nvSpPr>
        <dsp:cNvPr id="0" name=""/>
        <dsp:cNvSpPr/>
      </dsp:nvSpPr>
      <dsp:spPr>
        <a:xfrm>
          <a:off x="4392494" y="2376261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ФГОС ООО</a:t>
          </a:r>
        </a:p>
      </dsp:txBody>
      <dsp:txXfrm>
        <a:off x="4450741" y="2434508"/>
        <a:ext cx="3159870" cy="1076701"/>
      </dsp:txXfrm>
    </dsp:sp>
    <dsp:sp modelId="{33966670-FAB9-4126-B030-742F1AB1560B}">
      <dsp:nvSpPr>
        <dsp:cNvPr id="0" name=""/>
        <dsp:cNvSpPr/>
      </dsp:nvSpPr>
      <dsp:spPr>
        <a:xfrm>
          <a:off x="4392494" y="3847364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Концепция модернизации российского образования</a:t>
          </a:r>
        </a:p>
      </dsp:txBody>
      <dsp:txXfrm>
        <a:off x="4450741" y="3905611"/>
        <a:ext cx="3159870" cy="1076701"/>
      </dsp:txXfrm>
    </dsp:sp>
    <dsp:sp modelId="{5F66AC02-9864-471D-8B9A-E39D93CCFD49}">
      <dsp:nvSpPr>
        <dsp:cNvPr id="0" name=""/>
        <dsp:cNvSpPr/>
      </dsp:nvSpPr>
      <dsp:spPr>
        <a:xfrm>
          <a:off x="4320480" y="936098"/>
          <a:ext cx="3276364" cy="1193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Федеральный закон от 29 декабря 2012 г. № 273-ФЗ «Об образовании в Российской Федерации» </a:t>
          </a:r>
        </a:p>
      </dsp:txBody>
      <dsp:txXfrm>
        <a:off x="4378727" y="994345"/>
        <a:ext cx="3159870" cy="1076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A7E8B-DF61-45E6-A136-E3E032C8A117}">
      <dsp:nvSpPr>
        <dsp:cNvPr id="0" name=""/>
        <dsp:cNvSpPr/>
      </dsp:nvSpPr>
      <dsp:spPr>
        <a:xfrm>
          <a:off x="3737550" y="3122317"/>
          <a:ext cx="1348040" cy="1322670"/>
        </a:xfrm>
        <a:prstGeom prst="roundRect">
          <a:avLst/>
        </a:prstGeom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35000">
              <a:schemeClr val="tx1">
                <a:lumMod val="65000"/>
                <a:lumOff val="35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</a:t>
          </a:r>
        </a:p>
      </dsp:txBody>
      <dsp:txXfrm>
        <a:off x="3802117" y="3186884"/>
        <a:ext cx="1218906" cy="1193536"/>
      </dsp:txXfrm>
    </dsp:sp>
    <dsp:sp modelId="{B8DF1953-E9B0-4D26-AFED-8F6266116E15}">
      <dsp:nvSpPr>
        <dsp:cNvPr id="0" name=""/>
        <dsp:cNvSpPr/>
      </dsp:nvSpPr>
      <dsp:spPr>
        <a:xfrm rot="16220656">
          <a:off x="3810375" y="2513500"/>
          <a:ext cx="1217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65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A0A8B-9C6E-4B68-A37B-DA8B37CC1D90}">
      <dsp:nvSpPr>
        <dsp:cNvPr id="0" name=""/>
        <dsp:cNvSpPr/>
      </dsp:nvSpPr>
      <dsp:spPr>
        <a:xfrm>
          <a:off x="2843303" y="33560"/>
          <a:ext cx="3170358" cy="1871123"/>
        </a:xfrm>
        <a:prstGeom prst="roundRect">
          <a:avLst/>
        </a:prstGeom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>
              <a:solidFill>
                <a:schemeClr val="tx1"/>
              </a:solidFill>
            </a:rPr>
            <a:t>Лихачев Б.Т.</a:t>
          </a:r>
        </a:p>
      </dsp:txBody>
      <dsp:txXfrm>
        <a:off x="2934644" y="124901"/>
        <a:ext cx="2987676" cy="1688441"/>
      </dsp:txXfrm>
    </dsp:sp>
    <dsp:sp modelId="{E8D820E5-E5CC-41AF-90EE-F2C087B8DEF3}">
      <dsp:nvSpPr>
        <dsp:cNvPr id="0" name=""/>
        <dsp:cNvSpPr/>
      </dsp:nvSpPr>
      <dsp:spPr>
        <a:xfrm rot="20820499">
          <a:off x="5080330" y="3581943"/>
          <a:ext cx="411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03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9E73D-68DA-4318-BDD7-6A0912BAE457}">
      <dsp:nvSpPr>
        <dsp:cNvPr id="0" name=""/>
        <dsp:cNvSpPr/>
      </dsp:nvSpPr>
      <dsp:spPr>
        <a:xfrm>
          <a:off x="5486102" y="2156378"/>
          <a:ext cx="2923571" cy="2084212"/>
        </a:xfrm>
        <a:prstGeom prst="roundRect">
          <a:avLst/>
        </a:prstGeom>
        <a:gradFill rotWithShape="0">
          <a:gsLst>
            <a:gs pos="99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</a:rPr>
            <a:t>Волков И.П.</a:t>
          </a:r>
        </a:p>
      </dsp:txBody>
      <dsp:txXfrm>
        <a:off x="5587845" y="2258121"/>
        <a:ext cx="2720085" cy="1880726"/>
      </dsp:txXfrm>
    </dsp:sp>
    <dsp:sp modelId="{A1467C47-586C-45CD-B4B2-0DFACE758FA3}">
      <dsp:nvSpPr>
        <dsp:cNvPr id="0" name=""/>
        <dsp:cNvSpPr/>
      </dsp:nvSpPr>
      <dsp:spPr>
        <a:xfrm rot="11604372">
          <a:off x="2924587" y="3527455"/>
          <a:ext cx="824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19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F1631-EA64-499D-A4DD-4878FE0F9CA4}">
      <dsp:nvSpPr>
        <dsp:cNvPr id="0" name=""/>
        <dsp:cNvSpPr/>
      </dsp:nvSpPr>
      <dsp:spPr>
        <a:xfrm>
          <a:off x="276942" y="2072948"/>
          <a:ext cx="2658874" cy="2084185"/>
        </a:xfrm>
        <a:prstGeom prst="roundRect">
          <a:avLst/>
        </a:prstGeom>
        <a:gradFill rotWithShape="0">
          <a:gsLst>
            <a:gs pos="100000">
              <a:schemeClr val="tx1">
                <a:lumMod val="50000"/>
                <a:lumOff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>
              <a:solidFill>
                <a:schemeClr val="tx1"/>
              </a:solidFill>
            </a:rPr>
            <a:t>Беспалько В.П.</a:t>
          </a:r>
          <a:endParaRPr lang="ru-RU" sz="3500" kern="1200" dirty="0"/>
        </a:p>
      </dsp:txBody>
      <dsp:txXfrm>
        <a:off x="378684" y="2174690"/>
        <a:ext cx="2455390" cy="1880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0314-C344-4425-8D58-9B7A057FADF2}">
      <dsp:nvSpPr>
        <dsp:cNvPr id="0" name=""/>
        <dsp:cNvSpPr/>
      </dsp:nvSpPr>
      <dsp:spPr>
        <a:xfrm rot="16200000">
          <a:off x="938423" y="-938423"/>
          <a:ext cx="1996653" cy="3873500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некоторого представления планируемых результатов обучения</a:t>
          </a:r>
        </a:p>
      </dsp:txBody>
      <dsp:txXfrm rot="5400000">
        <a:off x="-1" y="1"/>
        <a:ext cx="3873500" cy="1497490"/>
      </dsp:txXfrm>
    </dsp:sp>
    <dsp:sp modelId="{AF23DE2B-3C77-4B9E-9122-E92BFDE0D74A}">
      <dsp:nvSpPr>
        <dsp:cNvPr id="0" name=""/>
        <dsp:cNvSpPr/>
      </dsp:nvSpPr>
      <dsp:spPr>
        <a:xfrm>
          <a:off x="3873500" y="0"/>
          <a:ext cx="3873500" cy="1996653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средств </a:t>
          </a:r>
          <a:r>
            <a:rPr lang="ru-RU" sz="2800" b="1" kern="1200" dirty="0"/>
            <a:t>диагностики текущего состояния обучаемых</a:t>
          </a:r>
        </a:p>
      </dsp:txBody>
      <dsp:txXfrm>
        <a:off x="3873500" y="0"/>
        <a:ext cx="3873500" cy="1497490"/>
      </dsp:txXfrm>
    </dsp:sp>
    <dsp:sp modelId="{A5F27A58-6062-45FE-9A8C-32DB8FAB99B9}">
      <dsp:nvSpPr>
        <dsp:cNvPr id="0" name=""/>
        <dsp:cNvSpPr/>
      </dsp:nvSpPr>
      <dsp:spPr>
        <a:xfrm rot="10800000">
          <a:off x="0" y="1996653"/>
          <a:ext cx="3873500" cy="1996653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набора моделей обучения для данных конкретных условий</a:t>
          </a:r>
          <a:r>
            <a:rPr lang="ru-RU" sz="2000" b="1" kern="1200" dirty="0"/>
            <a:t>.</a:t>
          </a:r>
        </a:p>
      </dsp:txBody>
      <dsp:txXfrm rot="10800000">
        <a:off x="0" y="2495816"/>
        <a:ext cx="3873500" cy="1497490"/>
      </dsp:txXfrm>
    </dsp:sp>
    <dsp:sp modelId="{823C24D7-06EE-4BE7-941C-BDDE208F5141}">
      <dsp:nvSpPr>
        <dsp:cNvPr id="0" name=""/>
        <dsp:cNvSpPr/>
      </dsp:nvSpPr>
      <dsp:spPr>
        <a:xfrm rot="5400000">
          <a:off x="4799179" y="1022290"/>
          <a:ext cx="1996653" cy="3873500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набора моделей обучения</a:t>
          </a:r>
        </a:p>
      </dsp:txBody>
      <dsp:txXfrm rot="-5400000">
        <a:off x="3860756" y="2459877"/>
        <a:ext cx="3873500" cy="1497490"/>
      </dsp:txXfrm>
    </dsp:sp>
    <dsp:sp modelId="{5469643A-016C-4C88-8926-5D60858036A7}">
      <dsp:nvSpPr>
        <dsp:cNvPr id="0" name=""/>
        <dsp:cNvSpPr/>
      </dsp:nvSpPr>
      <dsp:spPr>
        <a:xfrm>
          <a:off x="2711450" y="1497490"/>
          <a:ext cx="2324100" cy="9983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Технология</a:t>
          </a:r>
        </a:p>
      </dsp:txBody>
      <dsp:txXfrm>
        <a:off x="2760184" y="1546224"/>
        <a:ext cx="2226632" cy="900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8E8C-7057-4DDD-99EB-9CBF70580748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9DA58-E723-44CD-9D0D-67CEAC617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A58-E723-44CD-9D0D-67CEAC6174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3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A58-E723-44CD-9D0D-67CEAC6174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4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A58-E723-44CD-9D0D-67CEAC6174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2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A58-E723-44CD-9D0D-67CEAC6174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3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52F84F-DE5A-4B59-84B9-DAA5362C9630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572270-1327-4011-8E2D-AF7064C70F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&#1055;&#1083;&#1072;&#1085;%20&#1088;&#1077;&#1072;&#1083;&#1080;&#1079;&#1072;&#1094;&#1080;&#1080;%20&#1087;&#1088;&#1086;&#1077;&#1082;&#1090;&#1072;.doc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&#1055;&#1040;&#1056;&#1058;&#1053;&#1025;&#1056;&#1067;%20&#1048;%20&#1056;&#1045;&#1057;&#1059;&#1056;&#1057;&#1067;%20&#1055;&#1056;&#1045;&#1050;&#1058;&#1040;.doc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34.png"/><Relationship Id="rId17" Type="http://schemas.openxmlformats.org/officeDocument/2006/relationships/hyperlink" Target="http://ikt.ipk74.ru/forum/forum25/" TargetMode="External"/><Relationship Id="rId2" Type="http://schemas.openxmlformats.org/officeDocument/2006/relationships/image" Target="../media/image31.jpeg"/><Relationship Id="rId16" Type="http://schemas.openxmlformats.org/officeDocument/2006/relationships/hyperlink" Target="https://infourok.ru/legoza-bukva-ya-rabotaem-ya-lego-i-azbukoy-302968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hyperlink" Target="http://cmitpvikt.blogspot.ru/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10.jpeg"/><Relationship Id="rId9" Type="http://schemas.openxmlformats.org/officeDocument/2006/relationships/image" Target="../media/image25.jpe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9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учреждение</a:t>
            </a:r>
            <a:br>
              <a:rPr lang="ru-RU" b="1" dirty="0"/>
            </a:br>
            <a:r>
              <a:rPr lang="ru-RU" b="1" dirty="0"/>
              <a:t>дополнительного профессионального образования</a:t>
            </a:r>
            <a:br>
              <a:rPr lang="ru-RU" b="1" dirty="0"/>
            </a:br>
            <a:r>
              <a:rPr lang="ru-RU" b="1" dirty="0"/>
              <a:t>«Челябинский институт переподготовки и повышения квалификации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09756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Тележинская Елена Леонидовна</a:t>
            </a:r>
          </a:p>
          <a:p>
            <a:pPr algn="ctr"/>
            <a:endParaRPr lang="ru-RU" b="1" dirty="0"/>
          </a:p>
          <a:p>
            <a:endParaRPr lang="ru-RU" dirty="0"/>
          </a:p>
          <a:p>
            <a:pPr algn="ctr"/>
            <a:r>
              <a:rPr lang="ru-RU" sz="2800" b="1" dirty="0"/>
              <a:t>Современные образовательные технологии и проблема их выбора</a:t>
            </a:r>
          </a:p>
          <a:p>
            <a:endParaRPr lang="ru-RU" dirty="0"/>
          </a:p>
          <a:p>
            <a:r>
              <a:rPr lang="ru-RU" dirty="0"/>
              <a:t>				</a:t>
            </a:r>
          </a:p>
          <a:p>
            <a:r>
              <a:rPr lang="ru-RU" dirty="0"/>
              <a:t>				Научный руководитель: </a:t>
            </a:r>
          </a:p>
          <a:p>
            <a:r>
              <a:rPr lang="ru-RU" dirty="0"/>
              <a:t>                                                                Девятова Ирина Евгеньевна	, </a:t>
            </a:r>
          </a:p>
          <a:p>
            <a:r>
              <a:rPr lang="ru-RU" dirty="0"/>
              <a:t>                                                                </a:t>
            </a:r>
            <a:r>
              <a:rPr lang="ru-RU" dirty="0" err="1"/>
              <a:t>кпн</a:t>
            </a:r>
            <a:r>
              <a:rPr lang="ru-RU" dirty="0"/>
              <a:t>, доцент кафедры начального образования			</a:t>
            </a:r>
          </a:p>
        </p:txBody>
      </p:sp>
    </p:spTree>
    <p:extLst>
      <p:ext uri="{BB962C8B-B14F-4D97-AF65-F5344CB8AC3E}">
        <p14:creationId xmlns:p14="http://schemas.microsoft.com/office/powerpoint/2010/main" val="226252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48347"/>
            <a:ext cx="8964487" cy="44930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классическое лекционное обучение (управление - разомкнутое, рассеянное, ручное)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обучение с помощью аудиовизуальных технических средств (разомкнутое, рассеянное, автоматизированное)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система «консультант» (разомкнутое, направленное, ручное)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обучение с помощью учебной книги (разомкнутое, направленное, автоматизированное) - самостоятельная работа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система «малых групп» (цикличное, рассеянное, ручное) - групповые, дифференцированные способы обучения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компьютерное обучение (цикличное, рассеянное, автоматизированное)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система «репетитор» (цикличное, направленное, ручное) - индивидуальное обучение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«программное обучение» (цикличное, направленное, автоматизированное), для которого имеется заранее составленная программа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Основные виды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22873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технологии продвинутого уровня (углубленного изучения предметов, гимназического, лицейского, специального образования и др.);</a:t>
            </a:r>
          </a:p>
          <a:p>
            <a:pPr lvl="0"/>
            <a:r>
              <a:rPr lang="ru-RU" dirty="0"/>
              <a:t>технологии компенсирующего обучения (педагогической коррекции, поддержки, выравнивания и т.п.);</a:t>
            </a:r>
          </a:p>
          <a:p>
            <a:pPr lvl="0"/>
            <a:r>
              <a:rPr lang="ru-RU" dirty="0"/>
              <a:t>различные </a:t>
            </a:r>
            <a:r>
              <a:rPr lang="ru-RU" dirty="0" err="1"/>
              <a:t>виктимологические</a:t>
            </a:r>
            <a:r>
              <a:rPr lang="ru-RU" dirty="0"/>
              <a:t> технологии (</a:t>
            </a:r>
            <a:r>
              <a:rPr lang="ru-RU" dirty="0" err="1"/>
              <a:t>сурдо</a:t>
            </a:r>
            <a:r>
              <a:rPr lang="ru-RU" dirty="0"/>
              <a:t>-, </a:t>
            </a:r>
            <a:r>
              <a:rPr lang="ru-RU" dirty="0" err="1"/>
              <a:t>орто</a:t>
            </a:r>
            <a:r>
              <a:rPr lang="ru-RU" dirty="0"/>
              <a:t>-, </a:t>
            </a:r>
            <a:r>
              <a:rPr lang="ru-RU" dirty="0" err="1"/>
              <a:t>тифло</a:t>
            </a:r>
            <a:r>
              <a:rPr lang="ru-RU" dirty="0"/>
              <a:t>-, олигофренопедагогика);</a:t>
            </a:r>
          </a:p>
          <a:p>
            <a:pPr lvl="0"/>
            <a:r>
              <a:rPr lang="ru-RU" dirty="0"/>
              <a:t>технологии работы с детьми с особыми образовательными потребностями в рамках массовой школы.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По категории  обучающихся наиболее важными и оригинальными являются: </a:t>
            </a:r>
          </a:p>
        </p:txBody>
      </p:sp>
    </p:spTree>
    <p:extLst>
      <p:ext uri="{BB962C8B-B14F-4D97-AF65-F5344CB8AC3E}">
        <p14:creationId xmlns:p14="http://schemas.microsoft.com/office/powerpoint/2010/main" val="205617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5C66384-DAE1-4836-9DED-BD1B9DD99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41842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272EC85-D581-49F2-8FB6-01DE07DD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Требования к выбору </a:t>
            </a:r>
            <a:br>
              <a:rPr lang="ru-RU" sz="3200" b="1" dirty="0"/>
            </a:br>
            <a:r>
              <a:rPr lang="ru-RU" sz="3200" b="1" dirty="0"/>
              <a:t>образовательной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248914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CFEBBDA-1C14-45D4-84B9-EDCD1D532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614126"/>
              </p:ext>
            </p:extLst>
          </p:nvPr>
        </p:nvGraphicFramePr>
        <p:xfrm>
          <a:off x="467544" y="1242146"/>
          <a:ext cx="7987966" cy="542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1A41977-634F-4C14-8BC9-A4A445F8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/>
          <a:lstStyle/>
          <a:p>
            <a:r>
              <a:rPr lang="ru-RU" sz="3200" b="1" dirty="0"/>
              <a:t>Механизм выбора эффективной образовательной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388910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13" y="5648325"/>
            <a:ext cx="21240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5662613"/>
            <a:ext cx="21209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469" y="0"/>
            <a:ext cx="2265532" cy="85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741" y="15046"/>
            <a:ext cx="2232248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989" y="29336"/>
            <a:ext cx="2412479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908"/>
            <a:ext cx="2233740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Группа 2"/>
          <p:cNvGrpSpPr>
            <a:grpSpLocks/>
          </p:cNvGrpSpPr>
          <p:nvPr/>
        </p:nvGrpSpPr>
        <p:grpSpPr bwMode="auto">
          <a:xfrm>
            <a:off x="-22225" y="-28575"/>
            <a:ext cx="9166225" cy="6886575"/>
            <a:chOff x="-22902" y="-28717"/>
            <a:chExt cx="9166902" cy="6886714"/>
          </a:xfrm>
        </p:grpSpPr>
        <p:pic>
          <p:nvPicPr>
            <p:cNvPr id="2062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663399"/>
              <a:ext cx="2275704" cy="119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668430"/>
              <a:ext cx="2051719" cy="118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100" y="5634286"/>
              <a:ext cx="21209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66" y="-28717"/>
              <a:ext cx="2265532" cy="858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838" y="-13671"/>
              <a:ext cx="2232248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086" y="619"/>
              <a:ext cx="2412479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" y="-26809"/>
              <a:ext cx="2233740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611560" y="1052736"/>
            <a:ext cx="8064896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Научно-прикладной проект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2225" y="1484313"/>
            <a:ext cx="9120188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ЛЕГО-моделирование как средство формирования навыков начального технического конструирования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у детей дошкольного возраста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(ЧИТАЮЩИЕ ИНЖЕНЕНРЫ)</a:t>
            </a:r>
            <a:r>
              <a:rPr lang="ru-RU" alt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alt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2059" name="Прямоугольник 5"/>
          <p:cNvSpPr>
            <a:spLocks noChangeArrowheads="1"/>
          </p:cNvSpPr>
          <p:nvPr/>
        </p:nvSpPr>
        <p:spPr bwMode="auto">
          <a:xfrm>
            <a:off x="4528406" y="3676650"/>
            <a:ext cx="43557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Arial" charset="0"/>
              </a:rPr>
              <a:t>Структурное подразделение: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Учебно-методический центр информационно-коммуникационных технологий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ГБУ ДПО ЧИППКРО</a:t>
            </a:r>
          </a:p>
        </p:txBody>
      </p:sp>
      <p:sp>
        <p:nvSpPr>
          <p:cNvPr id="2061" name="Прямоугольник 7"/>
          <p:cNvSpPr>
            <a:spLocks noChangeArrowheads="1"/>
          </p:cNvSpPr>
          <p:nvPr/>
        </p:nvSpPr>
        <p:spPr bwMode="auto">
          <a:xfrm>
            <a:off x="217839" y="3676650"/>
            <a:ext cx="4354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Arial" charset="0"/>
              </a:rPr>
              <a:t>Автор проекта «</a:t>
            </a:r>
            <a:r>
              <a:rPr lang="ru-RU" altLang="ru-RU" sz="2000" b="1" i="1" dirty="0" err="1">
                <a:solidFill>
                  <a:srgbClr val="C00000"/>
                </a:solidFill>
                <a:latin typeface="Arial" charset="0"/>
              </a:rPr>
              <a:t>ЛегоЗА</a:t>
            </a:r>
            <a:r>
              <a:rPr lang="ru-RU" altLang="ru-RU" sz="2000" b="1" i="1" dirty="0">
                <a:solidFill>
                  <a:srgbClr val="C00000"/>
                </a:solidFill>
                <a:latin typeface="Arial" charset="0"/>
              </a:rPr>
              <a:t>!»: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Тележинская Е.Л. – заведующий лабораторией инновационных образовательных решений Центра ИКТ ГБУ ДПО ЧИППКРО</a:t>
            </a: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23" y="2382028"/>
            <a:ext cx="2045965" cy="12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633" y="1953601"/>
            <a:ext cx="1283204" cy="17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i="1" dirty="0"/>
              <a:t>Целевая аудитория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Обучающиеся 1-11 классов; педагоги МБОУ СОШ №4 г. Еманжелинска, педагоги муниципального района; родители</a:t>
            </a:r>
            <a:br>
              <a:rPr lang="ru-RU" sz="20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310136" cy="3877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/>
              <a:t>Ресурсы</a:t>
            </a:r>
            <a:endParaRPr lang="ru-RU" sz="2000" dirty="0"/>
          </a:p>
          <a:p>
            <a:r>
              <a:rPr lang="ru-RU" sz="2000" dirty="0"/>
              <a:t>Временные: урочные и внеурочные. </a:t>
            </a:r>
          </a:p>
          <a:p>
            <a:r>
              <a:rPr lang="ru-RU" sz="2000" dirty="0"/>
              <a:t>Человеческие: учитель, дети, родители. </a:t>
            </a:r>
          </a:p>
          <a:p>
            <a:r>
              <a:rPr lang="ru-RU" sz="2000" dirty="0"/>
              <a:t>Организационные: учитель обеспечивает безопасность ресурса. </a:t>
            </a:r>
          </a:p>
          <a:p>
            <a:r>
              <a:rPr lang="ru-RU" sz="2000" dirty="0"/>
              <a:t>Материально-технические: </a:t>
            </a:r>
            <a:r>
              <a:rPr lang="ru-RU" sz="2000" dirty="0" err="1"/>
              <a:t>Лего</a:t>
            </a:r>
            <a:r>
              <a:rPr lang="ru-RU" sz="2000" dirty="0"/>
              <a:t>, компьютер, принтер, сканер, Интернет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139952" y="2240280"/>
            <a:ext cx="4309103" cy="442908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200" b="1" i="1" dirty="0">
                <a:solidFill>
                  <a:srgbClr val="000000"/>
                </a:solidFill>
                <a:ea typeface="Times New Roman"/>
                <a:cs typeface="Times New Roman"/>
              </a:rPr>
              <a:t>Социальные партнеры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Администрация МБОУ СОШ № 4 г. Еманжелинска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Педагоги МБОУ СОШ № 4 г. Еманжелинска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МОУ ДОУ ДДТ г. Верхнеуральска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Детская библиотека </a:t>
            </a:r>
            <a:r>
              <a:rPr lang="ru-RU" sz="2900" dirty="0" err="1">
                <a:solidFill>
                  <a:srgbClr val="000000"/>
                </a:solidFill>
                <a:ea typeface="Times New Roman"/>
                <a:cs typeface="Times New Roman"/>
              </a:rPr>
              <a:t>г.Еманжелинска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Центр ИКТ ГБУ ДПО ЧИППКРО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Школа № 111 г. Минск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Начальная школа г. Леон (Франция)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Начальная школа </a:t>
            </a:r>
            <a:r>
              <a:rPr lang="ru-RU" sz="2900" dirty="0" err="1">
                <a:solidFill>
                  <a:srgbClr val="000000"/>
                </a:solidFill>
                <a:ea typeface="Times New Roman"/>
                <a:cs typeface="Times New Roman"/>
              </a:rPr>
              <a:t>г.Текирда</a:t>
            </a: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 (Турция)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ea typeface="Times New Roman"/>
                <a:cs typeface="Times New Roman"/>
              </a:rPr>
              <a:t>МБОУ ЦРР № 1 г.Миасс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000000"/>
                </a:solidFill>
                <a:ea typeface="Times New Roman"/>
                <a:cs typeface="Times New Roman"/>
              </a:rPr>
              <a:t>ИОК «ИНФОУРОК»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12302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87450" y="1052513"/>
            <a:ext cx="7129463" cy="0"/>
          </a:xfrm>
          <a:prstGeom prst="line">
            <a:avLst/>
          </a:prstGeom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140200" y="981075"/>
            <a:ext cx="511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99CC00"/>
                </a:solidFill>
                <a:latin typeface="Arial Black" pitchFamily="34" charset="0"/>
              </a:rPr>
              <a:t>Планирование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636" y="1306803"/>
            <a:ext cx="4739258" cy="8386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и оригинальность проекта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68313" y="1628775"/>
            <a:ext cx="64071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Чтение - основной и незаменимый источник  социального опыта и  важнейший способ освоения базовой социальной  информации. Однако  сегодня  снижение интереса к чтению - это и мировая тенденция, обусловленная бурным развитием электронных СМИ и индустрии развлечений, которые теснят чтение,  это и  критическая черта в овладении культурой вообще.  Создание каталогов новинок современной  детской прессы, создание продуктов социальной рекламы, активная пропагандистская деятельность по популяризации детской книги – один из эффективных путей повышения читательской культуры молодого поколения.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7719" y="3151973"/>
            <a:ext cx="4259370" cy="10580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Ожидаемые результаты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635375" y="4005263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4104" name="TextBox 14"/>
          <p:cNvSpPr txBox="1">
            <a:spLocks noChangeArrowheads="1"/>
          </p:cNvSpPr>
          <p:nvPr/>
        </p:nvSpPr>
        <p:spPr bwMode="auto">
          <a:xfrm>
            <a:off x="2627313" y="4437063"/>
            <a:ext cx="2736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2837672" y="3371851"/>
            <a:ext cx="6270832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Рост читательской активности (</a:t>
            </a:r>
            <a:r>
              <a:rPr lang="ru-RU" altLang="ru-RU" sz="1200" dirty="0">
                <a:solidFill>
                  <a:schemeClr val="tx1"/>
                </a:solidFill>
              </a:rPr>
              <a:t>охвата и интенсивности) учащихся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Увеличение доли родителей,</a:t>
            </a:r>
            <a:r>
              <a:rPr lang="ru-RU" altLang="ru-RU" sz="1200" dirty="0">
                <a:solidFill>
                  <a:schemeClr val="tx1"/>
                </a:solidFill>
              </a:rPr>
              <a:t> вовлеченных в систему повышения читательской компетентности, и удовлетворенных результатами обучения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Увеличение доли учителей, учащихся и родителей, участвующих в мероприятиях популяризации чтения.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</a:rPr>
              <a:t>К </a:t>
            </a:r>
            <a:r>
              <a:rPr lang="ru-RU" altLang="ru-RU" sz="1200" b="1" dirty="0">
                <a:solidFill>
                  <a:schemeClr val="tx1"/>
                </a:solidFill>
              </a:rPr>
              <a:t>результатам-продуктам</a:t>
            </a:r>
            <a:r>
              <a:rPr lang="ru-RU" altLang="ru-RU" sz="1200" dirty="0">
                <a:solidFill>
                  <a:schemeClr val="tx1"/>
                </a:solidFill>
              </a:rPr>
              <a:t> относятся  созданные программа реализации проекта, информационная база проекта (копилка статей, каталогов, Интернет-адресов, рекомендация), методическая база проекта (разработанные «Методические рекомендации по работе с </a:t>
            </a:r>
            <a:r>
              <a:rPr lang="ru-RU" altLang="ru-RU" sz="1200" dirty="0" err="1">
                <a:solidFill>
                  <a:schemeClr val="tx1"/>
                </a:solidFill>
              </a:rPr>
              <a:t>ЛегоАзбукой</a:t>
            </a:r>
            <a:r>
              <a:rPr lang="ru-RU" altLang="ru-RU" sz="1200" dirty="0">
                <a:solidFill>
                  <a:schemeClr val="tx1"/>
                </a:solidFill>
              </a:rPr>
              <a:t> на русском языке, английском и французских языках…», «Положение о образовательном туризме»), а также  созданные учащимися плакаты, сочинения о любимых книгах, работа в блоге «Образовательная робототехника».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Результат-эффект </a:t>
            </a:r>
            <a:r>
              <a:rPr lang="ru-RU" altLang="ru-RU" sz="1200" dirty="0">
                <a:solidFill>
                  <a:schemeClr val="tx1"/>
                </a:solidFill>
              </a:rPr>
              <a:t> - формирование атмосферы доброжелательной заинтересованности вокруг проекта (интерес родителей, СМИ, самих учащихся к пропаганде чтения),  формирование образа читающего человека как привлекательной личности (активизация книжного обмена в классах и семьях)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4106" name="Rectangle 1"/>
          <p:cNvSpPr>
            <a:spLocks noChangeArrowheads="1"/>
          </p:cNvSpPr>
          <p:nvPr/>
        </p:nvSpPr>
        <p:spPr bwMode="auto">
          <a:xfrm>
            <a:off x="3059113" y="3935413"/>
            <a:ext cx="5545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20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газет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68" y="4798000"/>
            <a:ext cx="2297704" cy="172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371607" y="427077"/>
            <a:ext cx="7920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Проект «ЛЕГОАЗБУКА!»</a:t>
            </a:r>
          </a:p>
        </p:txBody>
      </p:sp>
      <p:sp>
        <p:nvSpPr>
          <p:cNvPr id="4109" name="WordArt 21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948488" y="1773238"/>
            <a:ext cx="1727200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План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реализации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проекта </a:t>
            </a:r>
          </a:p>
        </p:txBody>
      </p:sp>
      <p:sp>
        <p:nvSpPr>
          <p:cNvPr id="4110" name="WordArt 22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20875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Социальные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партнёры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проекта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313571" cy="9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383" y="2"/>
            <a:ext cx="1403349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88926"/>
            <a:ext cx="847601" cy="4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192" y="718330"/>
            <a:ext cx="531813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3" y="4178680"/>
            <a:ext cx="919609" cy="5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222395"/>
            <a:ext cx="1063624" cy="5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4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13" y="5648325"/>
            <a:ext cx="21240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5662613"/>
            <a:ext cx="21209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469" y="0"/>
            <a:ext cx="2265532" cy="85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741" y="15046"/>
            <a:ext cx="2232248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989" y="29336"/>
            <a:ext cx="2412479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5" y="-73495"/>
            <a:ext cx="2233740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8" name="Группа 2"/>
          <p:cNvGrpSpPr>
            <a:grpSpLocks/>
          </p:cNvGrpSpPr>
          <p:nvPr/>
        </p:nvGrpSpPr>
        <p:grpSpPr bwMode="auto">
          <a:xfrm>
            <a:off x="-22225" y="-28575"/>
            <a:ext cx="9166225" cy="6886575"/>
            <a:chOff x="-22902" y="-28717"/>
            <a:chExt cx="9166902" cy="6886714"/>
          </a:xfrm>
        </p:grpSpPr>
        <p:pic>
          <p:nvPicPr>
            <p:cNvPr id="513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663399"/>
              <a:ext cx="2275704" cy="119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668430"/>
              <a:ext cx="2051719" cy="118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100" y="5634286"/>
              <a:ext cx="21209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66" y="-28717"/>
              <a:ext cx="2265532" cy="858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838" y="-13671"/>
              <a:ext cx="2232248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086" y="619"/>
              <a:ext cx="2412479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" y="-26809"/>
              <a:ext cx="2233740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080245" y="1340768"/>
            <a:ext cx="3281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ИНСТРУМЕНТЫ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2230">
            <a:off x="2773009" y="2642134"/>
            <a:ext cx="2983331" cy="223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502304"/>
            <a:ext cx="1884216" cy="283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977553">
            <a:off x="-282458" y="1541001"/>
            <a:ext cx="3024336" cy="523220"/>
          </a:xfrm>
          <a:prstGeom prst="rect">
            <a:avLst/>
          </a:prstGeom>
          <a:noFill/>
          <a:effectLst>
            <a:softEdge rad="12700"/>
          </a:effectLst>
        </p:spPr>
        <p:txBody>
          <a:bodyPr>
            <a:prstTxWarp prst="textInflate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«ЛЕГОЗА»</a:t>
            </a:r>
          </a:p>
        </p:txBody>
      </p:sp>
      <p:sp>
        <p:nvSpPr>
          <p:cNvPr id="6" name="Прямоугольник 5"/>
          <p:cNvSpPr/>
          <p:nvPr/>
        </p:nvSpPr>
        <p:spPr>
          <a:xfrm rot="1664200">
            <a:off x="6606751" y="1817201"/>
            <a:ext cx="244650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«ЛЕГОТАМ»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80" y="2502304"/>
            <a:ext cx="1946063" cy="2961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8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13" y="5648325"/>
            <a:ext cx="21240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5662613"/>
            <a:ext cx="21209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469" y="0"/>
            <a:ext cx="2265532" cy="85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741" y="15046"/>
            <a:ext cx="2232248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989" y="29336"/>
            <a:ext cx="2412479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908"/>
            <a:ext cx="2233740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0" name="Группа 2"/>
          <p:cNvGrpSpPr>
            <a:grpSpLocks/>
          </p:cNvGrpSpPr>
          <p:nvPr/>
        </p:nvGrpSpPr>
        <p:grpSpPr bwMode="auto">
          <a:xfrm>
            <a:off x="-4763" y="-3175"/>
            <a:ext cx="9166226" cy="6886575"/>
            <a:chOff x="-22902" y="-28717"/>
            <a:chExt cx="9166902" cy="6886714"/>
          </a:xfrm>
        </p:grpSpPr>
        <p:pic>
          <p:nvPicPr>
            <p:cNvPr id="3086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663399"/>
              <a:ext cx="2275704" cy="119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668430"/>
              <a:ext cx="2051719" cy="118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100" y="5634286"/>
              <a:ext cx="21209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66" y="-28717"/>
              <a:ext cx="2265532" cy="858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838" y="-13671"/>
              <a:ext cx="2232248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086" y="619"/>
              <a:ext cx="2412479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" y="-26809"/>
              <a:ext cx="2233740" cy="828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448077" y="1286811"/>
            <a:ext cx="58192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РАЗМЕЩЕНИЕ МАТЕРИАЛОВ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75" y="3890030"/>
            <a:ext cx="2589609" cy="172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26335"/>
            <a:ext cx="3386589" cy="2194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7" y="1563810"/>
            <a:ext cx="2646363" cy="2408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965936"/>
            <a:ext cx="1967386" cy="725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4623" y="2869093"/>
            <a:ext cx="1994689" cy="2793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4907" y="1840809"/>
            <a:ext cx="348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5"/>
              </a:rPr>
              <a:t>АПРОБАЗИЦИЯ ЛЕГОАЗБУКИ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6184" y="23218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16"/>
              </a:rPr>
              <a:t>ЛЕГОАЗБУКА на ИНФОУРОКЕ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4907" y="2771636"/>
            <a:ext cx="350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7"/>
              </a:rPr>
              <a:t>ЧИТАЕМ И СЧИТАЕМ С НРЭО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6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Международный уровень:</a:t>
            </a:r>
            <a:endParaRPr lang="ru-RU" dirty="0"/>
          </a:p>
          <a:p>
            <a:pPr algn="just"/>
            <a:r>
              <a:rPr lang="ru-RU" dirty="0"/>
              <a:t>Участие в Международной научно-практической конференции 15 ноября 2017 г (подготовка доклада, презентации по  теме: </a:t>
            </a:r>
            <a:r>
              <a:rPr lang="en-US" dirty="0"/>
              <a:t>Innovative Ideas as the Main Potential for the Growth of Pedagogical Skills.  ) (</a:t>
            </a:r>
            <a:r>
              <a:rPr lang="ru-RU" dirty="0"/>
              <a:t>Чехия)</a:t>
            </a:r>
          </a:p>
          <a:p>
            <a:pPr marL="0" indent="0" algn="just">
              <a:buNone/>
            </a:pPr>
            <a:r>
              <a:rPr lang="ru-RU" i="1" u="sng" dirty="0"/>
              <a:t>Доклад</a:t>
            </a:r>
            <a:r>
              <a:rPr lang="ru-RU" dirty="0"/>
              <a:t> «</a:t>
            </a:r>
            <a:r>
              <a:rPr lang="ru-RU" dirty="0" err="1"/>
              <a:t>Протонирование</a:t>
            </a:r>
            <a:r>
              <a:rPr lang="ru-RU" dirty="0"/>
              <a:t> идей инноваций как основной потенциал роста педагогического мастерства»</a:t>
            </a:r>
          </a:p>
          <a:p>
            <a:pPr lvl="0" algn="just"/>
            <a:r>
              <a:rPr lang="ru-RU" dirty="0"/>
              <a:t>Общение  опыта, доклады, статьи, организация и проведение Международных проектов «Образовательный туризм», защита стендовых презентаций на Всероссийских методических объединениях по проектным технологии.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4400" b="1" i="1" dirty="0">
                <a:solidFill>
                  <a:srgbClr val="000000"/>
                </a:solidFill>
                <a:ea typeface="Times New Roman"/>
                <a:cs typeface="Times New Roman"/>
              </a:rPr>
              <a:t>Распространение опыта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4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Задачи: </a:t>
            </a:r>
          </a:p>
          <a:p>
            <a:pPr lvl="0"/>
            <a:r>
              <a:rPr lang="ru-RU" dirty="0"/>
              <a:t>Раскрыть понятие «педагогические (образовательные) технологии»,  </a:t>
            </a:r>
          </a:p>
          <a:p>
            <a:pPr lvl="0"/>
            <a:r>
              <a:rPr lang="ru-RU" dirty="0"/>
              <a:t>Изучить классификации современных образовательных технологий.</a:t>
            </a:r>
          </a:p>
          <a:p>
            <a:pPr lvl="0"/>
            <a:r>
              <a:rPr lang="ru-RU" dirty="0"/>
              <a:t> Провести анализ современных образовательных технологий, используемых в урочной деятельности и их направленность  на достижение обучающимися планируемых результатов.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/>
              <a:t>Цель</a:t>
            </a:r>
            <a:r>
              <a:rPr lang="ru-RU" sz="2800" dirty="0"/>
              <a:t> : изучить современные образовательные технологии и проблему их выбора.</a:t>
            </a:r>
          </a:p>
        </p:txBody>
      </p:sp>
    </p:spTree>
    <p:extLst>
      <p:ext uri="{BB962C8B-B14F-4D97-AF65-F5344CB8AC3E}">
        <p14:creationId xmlns:p14="http://schemas.microsoft.com/office/powerpoint/2010/main" val="13907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200" b="1" i="1" dirty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ru-RU" sz="3200" b="1" i="1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ru-RU" sz="3200" b="1" dirty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Каждая из современных технологий направлена на развитие ребенка и достижение  планируемых результатов: личностных, </a:t>
            </a:r>
            <a:r>
              <a:rPr lang="ru-RU" dirty="0" err="1"/>
              <a:t>метапредметных</a:t>
            </a:r>
            <a:r>
              <a:rPr lang="ru-RU" dirty="0"/>
              <a:t> и предметных. Современная система образования предоставляет учителю возможность выбрать среди множества инновационных методик «свою», по-новому взглянуть на собственный опыт работы. Именно сегодня для успешного проведения современного урока необходимо осмыслить по-новому собственную позицию, понять, зачем и для чего необходимы изменения, и, прежде всего, измениться самому.</a:t>
            </a:r>
          </a:p>
        </p:txBody>
      </p:sp>
    </p:spTree>
    <p:extLst>
      <p:ext uri="{BB962C8B-B14F-4D97-AF65-F5344CB8AC3E}">
        <p14:creationId xmlns:p14="http://schemas.microsoft.com/office/powerpoint/2010/main" val="398115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учреждение</a:t>
            </a:r>
            <a:br>
              <a:rPr lang="ru-RU" b="1" dirty="0"/>
            </a:br>
            <a:r>
              <a:rPr lang="ru-RU" b="1" dirty="0"/>
              <a:t>дополнительного профессионального образования</a:t>
            </a:r>
            <a:br>
              <a:rPr lang="ru-RU" b="1" dirty="0"/>
            </a:br>
            <a:r>
              <a:rPr lang="ru-RU" b="1" dirty="0"/>
              <a:t>«Челябинский институт переподготовки и повышения квалификации работников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09756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Тележинская Елена Леонидовна</a:t>
            </a:r>
          </a:p>
          <a:p>
            <a:pPr algn="ctr"/>
            <a:endParaRPr lang="ru-RU" b="1" dirty="0"/>
          </a:p>
          <a:p>
            <a:endParaRPr lang="ru-RU" dirty="0"/>
          </a:p>
          <a:p>
            <a:pPr algn="ctr"/>
            <a:r>
              <a:rPr lang="ru-RU" sz="2800" b="1" dirty="0"/>
              <a:t>Современные образовательные технологии и проблема их выбора</a:t>
            </a:r>
          </a:p>
          <a:p>
            <a:endParaRPr lang="ru-RU" dirty="0"/>
          </a:p>
          <a:p>
            <a:r>
              <a:rPr lang="ru-RU" dirty="0"/>
              <a:t>				</a:t>
            </a:r>
          </a:p>
          <a:p>
            <a:r>
              <a:rPr lang="ru-RU" dirty="0"/>
              <a:t>				Научный руководитель: </a:t>
            </a:r>
          </a:p>
          <a:p>
            <a:r>
              <a:rPr lang="ru-RU" dirty="0"/>
              <a:t>                                                                Девятова Ирина Евгеньевна	, </a:t>
            </a:r>
          </a:p>
          <a:p>
            <a:r>
              <a:rPr lang="ru-RU" dirty="0"/>
              <a:t>                                                                </a:t>
            </a:r>
            <a:r>
              <a:rPr lang="ru-RU" dirty="0" err="1"/>
              <a:t>кпн</a:t>
            </a:r>
            <a:r>
              <a:rPr lang="ru-RU" dirty="0"/>
              <a:t>, доцент кафедры начального образования			</a:t>
            </a:r>
          </a:p>
        </p:txBody>
      </p:sp>
    </p:spTree>
    <p:extLst>
      <p:ext uri="{BB962C8B-B14F-4D97-AF65-F5344CB8AC3E}">
        <p14:creationId xmlns:p14="http://schemas.microsoft.com/office/powerpoint/2010/main" val="307975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7305"/>
              </p:ext>
            </p:extLst>
          </p:nvPr>
        </p:nvGraphicFramePr>
        <p:xfrm>
          <a:off x="179512" y="1700808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Актуальность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45617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36388"/>
              </p:ext>
            </p:extLst>
          </p:nvPr>
        </p:nvGraphicFramePr>
        <p:xfrm>
          <a:off x="-21684" y="1340768"/>
          <a:ext cx="9122376" cy="619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1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современной школы постепенно трансформируется в формирование человека, совершенствующего себя, способного самостоятельно принимать решения, отвечать за эти решения, находить пути реализации, т.е. творческого в широком смысле этого слова.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Современному учителю необходимо перестраивать свою деятельность, с готовностью принимать изменения и стремиться к совершенствованию своей деятельности и деятельности обучающихся</a:t>
                      </a:r>
                      <a:endParaRPr lang="ru-RU" sz="2000" dirty="0"/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школьном образовании происходят значительные перемены, которые охватывают практически все стороны образовательной деятельности. Появилась необходимость внедрения в педагогическую практику современных педагогических технологий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Ограничения в  рамках учебной программы «в ходе которой обучающийся не только и даже не столько должен узнать, сколько научиться действовать, чувствовать, принимать решение»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2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Необходимость</a:t>
                      </a:r>
                      <a:r>
                        <a:rPr lang="ru-RU" sz="2000" baseline="0" dirty="0"/>
                        <a:t> использования образовательных технологий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Недостаточность изученности  педагогами современных образовательных технологий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Противоречия </a:t>
            </a:r>
          </a:p>
        </p:txBody>
      </p:sp>
    </p:spTree>
    <p:extLst>
      <p:ext uri="{BB962C8B-B14F-4D97-AF65-F5344CB8AC3E}">
        <p14:creationId xmlns:p14="http://schemas.microsoft.com/office/powerpoint/2010/main" val="189223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96944" cy="1910716"/>
          </a:xfrm>
        </p:spPr>
        <p:txBody>
          <a:bodyPr/>
          <a:lstStyle/>
          <a:p>
            <a:r>
              <a:rPr lang="ru-RU" sz="2400" b="1" i="1" dirty="0"/>
              <a:t>Предмет  исследования </a:t>
            </a:r>
            <a:r>
              <a:rPr lang="ru-RU" sz="2400" dirty="0"/>
              <a:t>– использование современных образовательных технологий при реализации образовательных программ начального общего образования.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Объект исследования </a:t>
            </a:r>
            <a:r>
              <a:rPr lang="ru-RU" sz="2400" dirty="0"/>
              <a:t>-   процесс внедрения современных образовательных технологий в образовательную деятельность в условиях реализации ФГОС НОО.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149080"/>
            <a:ext cx="8352928" cy="2397988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+mj-lt"/>
                <a:ea typeface="+mj-ea"/>
                <a:cs typeface="+mj-cs"/>
              </a:rPr>
              <a:t>Практическая значимость работы </a:t>
            </a:r>
            <a:r>
              <a:rPr lang="ru-RU" sz="2400" dirty="0">
                <a:solidFill>
                  <a:srgbClr val="303030"/>
                </a:solidFill>
              </a:rPr>
              <a:t>состоит в изучении современных образовательных технологий как инструмента формирования у обучающихся ключевых компетенций, способствующих успешности в современном информационном обществе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87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2048"/>
            <a:ext cx="7756263" cy="1054250"/>
          </a:xfrm>
        </p:spPr>
        <p:txBody>
          <a:bodyPr/>
          <a:lstStyle/>
          <a:p>
            <a:r>
              <a:rPr lang="ru-RU" sz="3200" dirty="0"/>
              <a:t>Методологическая основа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64508"/>
              </p:ext>
            </p:extLst>
          </p:nvPr>
        </p:nvGraphicFramePr>
        <p:xfrm>
          <a:off x="179512" y="980728"/>
          <a:ext cx="8784976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7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В.П. Беспалько, В.В.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Гузеев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Г.К.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Селевко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ea typeface="Calibri"/>
                        </a:rPr>
                        <a:t>Проблема технологического построения учебного процесса разрабатывалась в отечественной педагогической науке и практике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Бондаревская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В.Н.,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Якиманская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И.С.,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Селевко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Г.К., Давыдов В.В., Воронцова А.Б.,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Щурова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Н.Е.,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Эльконин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Д.Б., Выготский Л.С.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Эффективность внедрения новых образовательных технологий, анализ их возможностей и потенциала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Дж. </a:t>
                      </a:r>
                      <a:r>
                        <a:rPr lang="ru-RU" b="1" dirty="0" err="1"/>
                        <a:t>Кэролл</a:t>
                      </a:r>
                      <a:r>
                        <a:rPr lang="ru-RU" b="1" dirty="0"/>
                        <a:t>, Б. </a:t>
                      </a:r>
                      <a:r>
                        <a:rPr lang="ru-RU" b="1" dirty="0" err="1"/>
                        <a:t>Блум</a:t>
                      </a:r>
                      <a:r>
                        <a:rPr lang="ru-RU" b="1" dirty="0"/>
                        <a:t>, Д. </a:t>
                      </a:r>
                      <a:r>
                        <a:rPr lang="ru-RU" b="1" dirty="0" err="1"/>
                        <a:t>Брунер</a:t>
                      </a:r>
                      <a:r>
                        <a:rPr lang="ru-RU" b="1" dirty="0"/>
                        <a:t>, Д. </a:t>
                      </a:r>
                      <a:r>
                        <a:rPr lang="ru-RU" b="1" dirty="0" err="1"/>
                        <a:t>Хамблин</a:t>
                      </a:r>
                      <a:r>
                        <a:rPr lang="ru-RU" b="1" dirty="0"/>
                        <a:t>, Г. </a:t>
                      </a:r>
                      <a:r>
                        <a:rPr lang="ru-RU" b="1" dirty="0" err="1"/>
                        <a:t>Гейс</a:t>
                      </a:r>
                      <a:r>
                        <a:rPr lang="ru-RU" b="1" dirty="0"/>
                        <a:t>, </a:t>
                      </a:r>
                      <a:r>
                        <a:rPr lang="ru-RU" b="1" dirty="0" err="1"/>
                        <a:t>В.Коскарелли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Известные авторы современных педагогических технологий за рубежом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П.Я.Гальперина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Н.Ф.Талызиной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А. Г. Ривина,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Л.Н.Ланда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Ю. К.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Бабанского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П. М. Эрдниева,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И.П.Раченко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Л.Я.Зориной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/>
                        </a:rPr>
                        <a:t>,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/>
                        </a:rPr>
                        <a:t>В.П.Беспалько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 Отечественная авторы теорий и практик осуществления технологических подходов к образованию.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48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62809"/>
              </p:ext>
            </p:extLst>
          </p:nvPr>
        </p:nvGraphicFramePr>
        <p:xfrm>
          <a:off x="179512" y="2247900"/>
          <a:ext cx="8856984" cy="449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Определение «педагогическая технология»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5" y="2204864"/>
            <a:ext cx="2057041" cy="207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0272" y="1516142"/>
            <a:ext cx="191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М. </a:t>
            </a:r>
            <a:r>
              <a:rPr lang="ru-RU" sz="2400" b="1" dirty="0" err="1"/>
              <a:t>Чошанов</a:t>
            </a:r>
            <a:endParaRPr lang="ru-RU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70" y="2203747"/>
            <a:ext cx="2115786" cy="198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544" y="1532958"/>
            <a:ext cx="206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В.М.Монахов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767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Образовательной технологией будем называть комплекс, состоящий из: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18047"/>
            <a:ext cx="12557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650221"/>
              </p:ext>
            </p:extLst>
          </p:nvPr>
        </p:nvGraphicFramePr>
        <p:xfrm>
          <a:off x="698500" y="2132856"/>
          <a:ext cx="7747000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845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54250"/>
          </a:xfrm>
        </p:spPr>
        <p:txBody>
          <a:bodyPr/>
          <a:lstStyle/>
          <a:p>
            <a:r>
              <a:rPr lang="ru-RU" sz="2800" b="1" dirty="0"/>
              <a:t>Каждая из образовательных технологий</a:t>
            </a:r>
            <a:br>
              <a:rPr lang="ru-RU" sz="2800" b="1" dirty="0"/>
            </a:br>
            <a:r>
              <a:rPr lang="ru-RU" sz="2800" b="1" dirty="0"/>
              <a:t> включает в себя: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7115274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968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1251</Words>
  <Application>Microsoft Office PowerPoint</Application>
  <PresentationFormat>Экран (4:3)</PresentationFormat>
  <Paragraphs>158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Цель : изучить современные образовательные технологии и проблему их выбора.</vt:lpstr>
      <vt:lpstr>Актуальность </vt:lpstr>
      <vt:lpstr>Противоречия </vt:lpstr>
      <vt:lpstr>Предмет  исследования – использование современных образовательных технологий при реализации образовательных программ начального общего образования.  Объект исследования -   процесс внедрения современных образовательных технологий в образовательную деятельность в условиях реализации ФГОС НОО. </vt:lpstr>
      <vt:lpstr>Методологическая основа исследования</vt:lpstr>
      <vt:lpstr>Определение «педагогическая технология»</vt:lpstr>
      <vt:lpstr>Образовательной технологией будем называть комплекс, состоящий из: </vt:lpstr>
      <vt:lpstr>Каждая из образовательных технологий  включает в себя:</vt:lpstr>
      <vt:lpstr>Основные виды технологий</vt:lpstr>
      <vt:lpstr>По категории  обучающихся наиболее важными и оригинальными являются: </vt:lpstr>
      <vt:lpstr>Требования к выбору  образовательной технологии </vt:lpstr>
      <vt:lpstr>Механизм выбора эффективной образовательной технологии </vt:lpstr>
      <vt:lpstr>Презентация PowerPoint</vt:lpstr>
      <vt:lpstr>Целевая аудитория Обучающиеся 1-11 классов; педагоги МБОУ СОШ №4 г. Еманжелинска, педагоги муниципального района; родители </vt:lpstr>
      <vt:lpstr>Презентация PowerPoint</vt:lpstr>
      <vt:lpstr>Презентация PowerPoint</vt:lpstr>
      <vt:lpstr>Презентация PowerPoint</vt:lpstr>
      <vt:lpstr>Распространение опыта </vt:lpstr>
      <vt:lpstr>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Зиля Закиевна</dc:creator>
  <cp:lastModifiedBy>Павел А.Сафронов</cp:lastModifiedBy>
  <cp:revision>98</cp:revision>
  <dcterms:created xsi:type="dcterms:W3CDTF">2016-08-29T15:32:45Z</dcterms:created>
  <dcterms:modified xsi:type="dcterms:W3CDTF">2018-08-08T03:16:33Z</dcterms:modified>
</cp:coreProperties>
</file>