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BDEE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6FCF4-DA39-460E-A599-B041854E11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7004C-0013-4478-8D26-C79DD5F93859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49A2BF3-4892-4359-B32A-98C1F3C423E7}" type="parTrans" cxnId="{58B32EE0-DE1B-4482-919C-F55846BA2033}">
      <dgm:prSet/>
      <dgm:spPr/>
      <dgm:t>
        <a:bodyPr/>
        <a:lstStyle/>
        <a:p>
          <a:endParaRPr lang="ru-RU"/>
        </a:p>
      </dgm:t>
    </dgm:pt>
    <dgm:pt modelId="{63A527F8-5055-4E48-B15F-59EF47581EC3}" type="sibTrans" cxnId="{58B32EE0-DE1B-4482-919C-F55846BA2033}">
      <dgm:prSet/>
      <dgm:spPr/>
      <dgm:t>
        <a:bodyPr/>
        <a:lstStyle/>
        <a:p>
          <a:endParaRPr lang="ru-RU"/>
        </a:p>
      </dgm:t>
    </dgm:pt>
    <dgm:pt modelId="{345F8EC6-0326-49EF-98EC-B7AC34BE80EB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исследовательские умения младшего школьника понимать как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метапредметный</a:t>
          </a:r>
          <a:r>
            <a:rPr lang="ru-RU" sz="1800" dirty="0" smtClean="0">
              <a:latin typeface="Courier New" pitchFamily="49" charset="0"/>
              <a:cs typeface="Courier New" pitchFamily="49" charset="0"/>
            </a:rPr>
            <a:t> результат освоения им курса внеурочной деятельности;</a:t>
          </a:r>
          <a:endParaRPr lang="ru-RU" dirty="0"/>
        </a:p>
      </dgm:t>
    </dgm:pt>
    <dgm:pt modelId="{0A926BA9-4A5C-4B97-9D9D-1D6D5C94A033}" type="parTrans" cxnId="{60E814FF-8B8D-4897-AA9A-488DF10FE0F2}">
      <dgm:prSet/>
      <dgm:spPr/>
      <dgm:t>
        <a:bodyPr/>
        <a:lstStyle/>
        <a:p>
          <a:endParaRPr lang="ru-RU"/>
        </a:p>
      </dgm:t>
    </dgm:pt>
    <dgm:pt modelId="{36E524F8-7ABF-4518-8F16-65EF8A579F01}" type="sibTrans" cxnId="{60E814FF-8B8D-4897-AA9A-488DF10FE0F2}">
      <dgm:prSet/>
      <dgm:spPr/>
      <dgm:t>
        <a:bodyPr/>
        <a:lstStyle/>
        <a:p>
          <a:endParaRPr lang="ru-RU"/>
        </a:p>
      </dgm:t>
    </dgm:pt>
    <dgm:pt modelId="{41C10DE3-7C6D-4DBC-ACDB-D30342CC32E9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3EC2CB5-FD9E-42E1-8651-5B4CBC912032}" type="parTrans" cxnId="{B23FC94A-1FEE-417A-BB2B-134C9DE1F365}">
      <dgm:prSet/>
      <dgm:spPr/>
      <dgm:t>
        <a:bodyPr/>
        <a:lstStyle/>
        <a:p>
          <a:endParaRPr lang="ru-RU"/>
        </a:p>
      </dgm:t>
    </dgm:pt>
    <dgm:pt modelId="{AABFD099-D1A2-4BA5-A393-EC90F64F6866}" type="sibTrans" cxnId="{B23FC94A-1FEE-417A-BB2B-134C9DE1F365}">
      <dgm:prSet/>
      <dgm:spPr/>
      <dgm:t>
        <a:bodyPr/>
        <a:lstStyle/>
        <a:p>
          <a:endParaRPr lang="ru-RU"/>
        </a:p>
      </dgm:t>
    </dgm:pt>
    <dgm:pt modelId="{2FC93983-EC0A-46A2-9788-D775CA7E073B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при создании программы будут учтены особенности возрастного этапа развития школьника;</a:t>
          </a:r>
          <a:endParaRPr lang="ru-RU" dirty="0"/>
        </a:p>
      </dgm:t>
    </dgm:pt>
    <dgm:pt modelId="{CA295184-61BC-49BD-93EA-292D1126C83B}" type="parTrans" cxnId="{4326970B-3B33-48AD-BB0F-B13C06252A66}">
      <dgm:prSet/>
      <dgm:spPr/>
      <dgm:t>
        <a:bodyPr/>
        <a:lstStyle/>
        <a:p>
          <a:endParaRPr lang="ru-RU"/>
        </a:p>
      </dgm:t>
    </dgm:pt>
    <dgm:pt modelId="{5A93512A-5BD4-4613-B7E8-496DA173EAF6}" type="sibTrans" cxnId="{4326970B-3B33-48AD-BB0F-B13C06252A66}">
      <dgm:prSet/>
      <dgm:spPr/>
      <dgm:t>
        <a:bodyPr/>
        <a:lstStyle/>
        <a:p>
          <a:endParaRPr lang="ru-RU"/>
        </a:p>
      </dgm:t>
    </dgm:pt>
    <dgm:pt modelId="{638DE049-454E-495D-8632-6DC9CF136285}">
      <dgm:prSet phldrT="[Текст]"/>
      <dgm:spPr>
        <a:solidFill>
          <a:srgbClr val="BDEEFF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184C4B1-1A9C-440D-8A71-0F7CEEA8168B}" type="parTrans" cxnId="{8B8854BC-6D75-408C-89C7-9F0B4FB66105}">
      <dgm:prSet/>
      <dgm:spPr/>
      <dgm:t>
        <a:bodyPr/>
        <a:lstStyle/>
        <a:p>
          <a:endParaRPr lang="ru-RU"/>
        </a:p>
      </dgm:t>
    </dgm:pt>
    <dgm:pt modelId="{97108016-E978-4DD5-88FF-C805DFED6292}" type="sibTrans" cxnId="{8B8854BC-6D75-408C-89C7-9F0B4FB66105}">
      <dgm:prSet/>
      <dgm:spPr/>
      <dgm:t>
        <a:bodyPr/>
        <a:lstStyle/>
        <a:p>
          <a:endParaRPr lang="ru-RU"/>
        </a:p>
      </dgm:t>
    </dgm:pt>
    <dgm:pt modelId="{2065D13E-D063-4910-9759-FC525A9F4425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содержание курса должно быть использовано для показа учащимся возможностей применения тех знаний и умений, которыми они овладевают на занятиях, в реальной практической жизни.</a:t>
          </a:r>
          <a:endParaRPr lang="ru-RU" dirty="0"/>
        </a:p>
      </dgm:t>
    </dgm:pt>
    <dgm:pt modelId="{B7623F8D-CBF7-4565-B82E-9998EE7EE2A8}" type="parTrans" cxnId="{43048F9C-E8CA-4CAB-8CE2-4FD2F43F8E7B}">
      <dgm:prSet/>
      <dgm:spPr/>
      <dgm:t>
        <a:bodyPr/>
        <a:lstStyle/>
        <a:p>
          <a:endParaRPr lang="ru-RU"/>
        </a:p>
      </dgm:t>
    </dgm:pt>
    <dgm:pt modelId="{7D36F98A-06BD-494D-AEC5-462F2BD1B64C}" type="sibTrans" cxnId="{43048F9C-E8CA-4CAB-8CE2-4FD2F43F8E7B}">
      <dgm:prSet/>
      <dgm:spPr/>
      <dgm:t>
        <a:bodyPr/>
        <a:lstStyle/>
        <a:p>
          <a:endParaRPr lang="ru-RU"/>
        </a:p>
      </dgm:t>
    </dgm:pt>
    <dgm:pt modelId="{F8E3040C-6590-43DF-A8EF-F6E79C867A55}" type="pres">
      <dgm:prSet presAssocID="{F5B6FCF4-DA39-460E-A599-B041854E11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456F1-6E53-404D-8518-A6EECE490D68}" type="pres">
      <dgm:prSet presAssocID="{43F7004C-0013-4478-8D26-C79DD5F93859}" presName="composite" presStyleCnt="0"/>
      <dgm:spPr/>
    </dgm:pt>
    <dgm:pt modelId="{F678BA96-605D-4A42-AAFB-03876FABD033}" type="pres">
      <dgm:prSet presAssocID="{43F7004C-0013-4478-8D26-C79DD5F93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EAAED-9FA3-4B22-B662-318AE2E7E1C3}" type="pres">
      <dgm:prSet presAssocID="{43F7004C-0013-4478-8D26-C79DD5F93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0B197-4DF4-4B07-99A1-C8680A16A8BE}" type="pres">
      <dgm:prSet presAssocID="{63A527F8-5055-4E48-B15F-59EF47581EC3}" presName="sp" presStyleCnt="0"/>
      <dgm:spPr/>
    </dgm:pt>
    <dgm:pt modelId="{DAC3D270-E0C1-40B0-A3F4-C91915D8FC3A}" type="pres">
      <dgm:prSet presAssocID="{41C10DE3-7C6D-4DBC-ACDB-D30342CC32E9}" presName="composite" presStyleCnt="0"/>
      <dgm:spPr/>
    </dgm:pt>
    <dgm:pt modelId="{CED44D26-DA40-45F3-B5A7-B3F43773D240}" type="pres">
      <dgm:prSet presAssocID="{41C10DE3-7C6D-4DBC-ACDB-D30342CC32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8C8E1-2A90-4CBA-A6FC-4E4B24391431}" type="pres">
      <dgm:prSet presAssocID="{41C10DE3-7C6D-4DBC-ACDB-D30342CC32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CB4AA-8554-4CA4-84BE-435EE7DDA91F}" type="pres">
      <dgm:prSet presAssocID="{AABFD099-D1A2-4BA5-A393-EC90F64F6866}" presName="sp" presStyleCnt="0"/>
      <dgm:spPr/>
    </dgm:pt>
    <dgm:pt modelId="{C2FC20D6-2295-4A9C-AF85-476076209A01}" type="pres">
      <dgm:prSet presAssocID="{638DE049-454E-495D-8632-6DC9CF136285}" presName="composite" presStyleCnt="0"/>
      <dgm:spPr/>
    </dgm:pt>
    <dgm:pt modelId="{A0B5E4F5-85AD-4BE2-9692-14B8DECC8EFD}" type="pres">
      <dgm:prSet presAssocID="{638DE049-454E-495D-8632-6DC9CF13628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05A75-D4BC-40A5-8415-C54EAA34E80D}" type="pres">
      <dgm:prSet presAssocID="{638DE049-454E-495D-8632-6DC9CF13628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D5E2E-8DAE-45AC-A298-076C66EF55AA}" type="presOf" srcId="{2065D13E-D063-4910-9759-FC525A9F4425}" destId="{7CB05A75-D4BC-40A5-8415-C54EAA34E80D}" srcOrd="0" destOrd="0" presId="urn:microsoft.com/office/officeart/2005/8/layout/chevron2"/>
    <dgm:cxn modelId="{B23FC94A-1FEE-417A-BB2B-134C9DE1F365}" srcId="{F5B6FCF4-DA39-460E-A599-B041854E1119}" destId="{41C10DE3-7C6D-4DBC-ACDB-D30342CC32E9}" srcOrd="1" destOrd="0" parTransId="{33EC2CB5-FD9E-42E1-8651-5B4CBC912032}" sibTransId="{AABFD099-D1A2-4BA5-A393-EC90F64F6866}"/>
    <dgm:cxn modelId="{43241FF6-577E-4D76-8A58-0F366A24B7C4}" type="presOf" srcId="{345F8EC6-0326-49EF-98EC-B7AC34BE80EB}" destId="{A6DEAAED-9FA3-4B22-B662-318AE2E7E1C3}" srcOrd="0" destOrd="0" presId="urn:microsoft.com/office/officeart/2005/8/layout/chevron2"/>
    <dgm:cxn modelId="{8B8854BC-6D75-408C-89C7-9F0B4FB66105}" srcId="{F5B6FCF4-DA39-460E-A599-B041854E1119}" destId="{638DE049-454E-495D-8632-6DC9CF136285}" srcOrd="2" destOrd="0" parTransId="{C184C4B1-1A9C-440D-8A71-0F7CEEA8168B}" sibTransId="{97108016-E978-4DD5-88FF-C805DFED6292}"/>
    <dgm:cxn modelId="{4326970B-3B33-48AD-BB0F-B13C06252A66}" srcId="{41C10DE3-7C6D-4DBC-ACDB-D30342CC32E9}" destId="{2FC93983-EC0A-46A2-9788-D775CA7E073B}" srcOrd="0" destOrd="0" parTransId="{CA295184-61BC-49BD-93EA-292D1126C83B}" sibTransId="{5A93512A-5BD4-4613-B7E8-496DA173EAF6}"/>
    <dgm:cxn modelId="{58B32EE0-DE1B-4482-919C-F55846BA2033}" srcId="{F5B6FCF4-DA39-460E-A599-B041854E1119}" destId="{43F7004C-0013-4478-8D26-C79DD5F93859}" srcOrd="0" destOrd="0" parTransId="{B49A2BF3-4892-4359-B32A-98C1F3C423E7}" sibTransId="{63A527F8-5055-4E48-B15F-59EF47581EC3}"/>
    <dgm:cxn modelId="{DF7E0BCF-438C-4469-9BD7-B2CEBB5AE5BE}" type="presOf" srcId="{638DE049-454E-495D-8632-6DC9CF136285}" destId="{A0B5E4F5-85AD-4BE2-9692-14B8DECC8EFD}" srcOrd="0" destOrd="0" presId="urn:microsoft.com/office/officeart/2005/8/layout/chevron2"/>
    <dgm:cxn modelId="{A9ED0D98-166F-4573-BACE-B436BC8B5BB4}" type="presOf" srcId="{41C10DE3-7C6D-4DBC-ACDB-D30342CC32E9}" destId="{CED44D26-DA40-45F3-B5A7-B3F43773D240}" srcOrd="0" destOrd="0" presId="urn:microsoft.com/office/officeart/2005/8/layout/chevron2"/>
    <dgm:cxn modelId="{74F1DF5E-6596-474A-9AD1-EFC987C4033F}" type="presOf" srcId="{2FC93983-EC0A-46A2-9788-D775CA7E073B}" destId="{9458C8E1-2A90-4CBA-A6FC-4E4B24391431}" srcOrd="0" destOrd="0" presId="urn:microsoft.com/office/officeart/2005/8/layout/chevron2"/>
    <dgm:cxn modelId="{60E814FF-8B8D-4897-AA9A-488DF10FE0F2}" srcId="{43F7004C-0013-4478-8D26-C79DD5F93859}" destId="{345F8EC6-0326-49EF-98EC-B7AC34BE80EB}" srcOrd="0" destOrd="0" parTransId="{0A926BA9-4A5C-4B97-9D9D-1D6D5C94A033}" sibTransId="{36E524F8-7ABF-4518-8F16-65EF8A579F01}"/>
    <dgm:cxn modelId="{5F578D57-6941-4909-88B2-CA53BB28156C}" type="presOf" srcId="{F5B6FCF4-DA39-460E-A599-B041854E1119}" destId="{F8E3040C-6590-43DF-A8EF-F6E79C867A55}" srcOrd="0" destOrd="0" presId="urn:microsoft.com/office/officeart/2005/8/layout/chevron2"/>
    <dgm:cxn modelId="{43048F9C-E8CA-4CAB-8CE2-4FD2F43F8E7B}" srcId="{638DE049-454E-495D-8632-6DC9CF136285}" destId="{2065D13E-D063-4910-9759-FC525A9F4425}" srcOrd="0" destOrd="0" parTransId="{B7623F8D-CBF7-4565-B82E-9998EE7EE2A8}" sibTransId="{7D36F98A-06BD-494D-AEC5-462F2BD1B64C}"/>
    <dgm:cxn modelId="{75943E24-C4B3-4F92-A079-713C039A5C2E}" type="presOf" srcId="{43F7004C-0013-4478-8D26-C79DD5F93859}" destId="{F678BA96-605D-4A42-AAFB-03876FABD033}" srcOrd="0" destOrd="0" presId="urn:microsoft.com/office/officeart/2005/8/layout/chevron2"/>
    <dgm:cxn modelId="{C4DA0003-17B5-48FE-86B3-B53A596B8B14}" type="presParOf" srcId="{F8E3040C-6590-43DF-A8EF-F6E79C867A55}" destId="{2C2456F1-6E53-404D-8518-A6EECE490D68}" srcOrd="0" destOrd="0" presId="urn:microsoft.com/office/officeart/2005/8/layout/chevron2"/>
    <dgm:cxn modelId="{8D7E93EE-F8C7-42DF-81D6-CF8771726539}" type="presParOf" srcId="{2C2456F1-6E53-404D-8518-A6EECE490D68}" destId="{F678BA96-605D-4A42-AAFB-03876FABD033}" srcOrd="0" destOrd="0" presId="urn:microsoft.com/office/officeart/2005/8/layout/chevron2"/>
    <dgm:cxn modelId="{D2539459-CD37-4919-95E3-0BE30F4A1369}" type="presParOf" srcId="{2C2456F1-6E53-404D-8518-A6EECE490D68}" destId="{A6DEAAED-9FA3-4B22-B662-318AE2E7E1C3}" srcOrd="1" destOrd="0" presId="urn:microsoft.com/office/officeart/2005/8/layout/chevron2"/>
    <dgm:cxn modelId="{F223ECB9-042F-4AE0-AF47-C06C55E92F28}" type="presParOf" srcId="{F8E3040C-6590-43DF-A8EF-F6E79C867A55}" destId="{AE60B197-4DF4-4B07-99A1-C8680A16A8BE}" srcOrd="1" destOrd="0" presId="urn:microsoft.com/office/officeart/2005/8/layout/chevron2"/>
    <dgm:cxn modelId="{BB72A25D-A378-4329-8CEB-03A6E05A0D8C}" type="presParOf" srcId="{F8E3040C-6590-43DF-A8EF-F6E79C867A55}" destId="{DAC3D270-E0C1-40B0-A3F4-C91915D8FC3A}" srcOrd="2" destOrd="0" presId="urn:microsoft.com/office/officeart/2005/8/layout/chevron2"/>
    <dgm:cxn modelId="{8D611D33-6319-4D41-90F2-5E31BC896E0E}" type="presParOf" srcId="{DAC3D270-E0C1-40B0-A3F4-C91915D8FC3A}" destId="{CED44D26-DA40-45F3-B5A7-B3F43773D240}" srcOrd="0" destOrd="0" presId="urn:microsoft.com/office/officeart/2005/8/layout/chevron2"/>
    <dgm:cxn modelId="{6D6A489F-A015-438A-AD1F-2A8C4C8EFA48}" type="presParOf" srcId="{DAC3D270-E0C1-40B0-A3F4-C91915D8FC3A}" destId="{9458C8E1-2A90-4CBA-A6FC-4E4B24391431}" srcOrd="1" destOrd="0" presId="urn:microsoft.com/office/officeart/2005/8/layout/chevron2"/>
    <dgm:cxn modelId="{DEB278A2-E3E9-455D-8F44-AA827C710EB8}" type="presParOf" srcId="{F8E3040C-6590-43DF-A8EF-F6E79C867A55}" destId="{757CB4AA-8554-4CA4-84BE-435EE7DDA91F}" srcOrd="3" destOrd="0" presId="urn:microsoft.com/office/officeart/2005/8/layout/chevron2"/>
    <dgm:cxn modelId="{84FDC804-3682-4D2B-B7CF-5CFFAB720E4B}" type="presParOf" srcId="{F8E3040C-6590-43DF-A8EF-F6E79C867A55}" destId="{C2FC20D6-2295-4A9C-AF85-476076209A01}" srcOrd="4" destOrd="0" presId="urn:microsoft.com/office/officeart/2005/8/layout/chevron2"/>
    <dgm:cxn modelId="{D4C7D6C4-B28E-492D-960D-0BF114C5E95D}" type="presParOf" srcId="{C2FC20D6-2295-4A9C-AF85-476076209A01}" destId="{A0B5E4F5-85AD-4BE2-9692-14B8DECC8EFD}" srcOrd="0" destOrd="0" presId="urn:microsoft.com/office/officeart/2005/8/layout/chevron2"/>
    <dgm:cxn modelId="{486DBCF9-0AE7-4C59-B2A1-C7953B996AE9}" type="presParOf" srcId="{C2FC20D6-2295-4A9C-AF85-476076209A01}" destId="{7CB05A75-D4BC-40A5-8415-C54EAA34E8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56F31-10F2-479B-9C92-D5C7A0524BE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672D8F-DA2D-455D-BADE-760B36256689}">
      <dgm:prSet phldrT="[Текст]" custT="1"/>
      <dgm:spPr>
        <a:solidFill>
          <a:srgbClr val="00B0F0"/>
        </a:solidFill>
        <a:ln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Создание программы курса внеурочной деятельности «Юный физик» для учащихся 4 класса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C1B6069-B7B6-4E74-9908-22286070B3D3}" type="parTrans" cxnId="{3EF50833-5F0A-43E1-B1A0-C6BD7F40CF56}">
      <dgm:prSet/>
      <dgm:spPr/>
      <dgm:t>
        <a:bodyPr/>
        <a:lstStyle/>
        <a:p>
          <a:endParaRPr lang="ru-RU"/>
        </a:p>
      </dgm:t>
    </dgm:pt>
    <dgm:pt modelId="{CA80AC3E-F378-44B5-84A2-7C2869C13C33}" type="sibTrans" cxnId="{3EF50833-5F0A-43E1-B1A0-C6BD7F40CF56}">
      <dgm:prSet/>
      <dgm:spPr/>
      <dgm:t>
        <a:bodyPr/>
        <a:lstStyle/>
        <a:p>
          <a:endParaRPr lang="ru-RU"/>
        </a:p>
      </dgm:t>
    </dgm:pt>
    <dgm:pt modelId="{337A6631-A1BE-4201-B80B-A7462615165C}">
      <dgm:prSet phldrT="[Текст]" phldr="1"/>
      <dgm:spPr>
        <a:solidFill>
          <a:srgbClr val="00B0F0"/>
        </a:solidFill>
        <a:ln>
          <a:solidFill>
            <a:schemeClr val="accent1"/>
          </a:solidFill>
        </a:ln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/>
        </a:p>
      </dgm:t>
    </dgm:pt>
    <dgm:pt modelId="{04F1FA28-78B4-4ADB-9A80-C474F66B7533}" type="parTrans" cxnId="{9C3DB644-AA92-45D1-A29C-B60A174523F0}">
      <dgm:prSet/>
      <dgm:spPr/>
      <dgm:t>
        <a:bodyPr/>
        <a:lstStyle/>
        <a:p>
          <a:endParaRPr lang="ru-RU"/>
        </a:p>
      </dgm:t>
    </dgm:pt>
    <dgm:pt modelId="{81B4B9E6-B87E-4160-BB49-6C3A02311767}" type="sibTrans" cxnId="{9C3DB644-AA92-45D1-A29C-B60A174523F0}">
      <dgm:prSet/>
      <dgm:spPr/>
      <dgm:t>
        <a:bodyPr/>
        <a:lstStyle/>
        <a:p>
          <a:endParaRPr lang="ru-RU"/>
        </a:p>
      </dgm:t>
    </dgm:pt>
    <dgm:pt modelId="{70E1B9D6-AF38-4634-B44D-0EAE855963A4}">
      <dgm:prSet phldrT="[Текст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Апробация курса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E318B2B-81FB-4565-BFB8-CFC0C38C9230}" type="parTrans" cxnId="{F709ED02-2F6E-4CB1-82CA-E1C86509D737}">
      <dgm:prSet/>
      <dgm:spPr/>
      <dgm:t>
        <a:bodyPr/>
        <a:lstStyle/>
        <a:p>
          <a:endParaRPr lang="ru-RU"/>
        </a:p>
      </dgm:t>
    </dgm:pt>
    <dgm:pt modelId="{7FBA5CF9-D92B-4D11-A7B2-A34A349D79FE}" type="sibTrans" cxnId="{F709ED02-2F6E-4CB1-82CA-E1C86509D737}">
      <dgm:prSet/>
      <dgm:spPr/>
      <dgm:t>
        <a:bodyPr/>
        <a:lstStyle/>
        <a:p>
          <a:endParaRPr lang="ru-RU"/>
        </a:p>
      </dgm:t>
    </dgm:pt>
    <dgm:pt modelId="{5237D81D-9D24-4F64-8516-F1F584F20C6D}">
      <dgm:prSet phldrT="[Текст]" custT="1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Выявление потенциала курса внеурочной деятельности в формировании исследовательских умений младшего школьника</a:t>
          </a:r>
          <a:endParaRPr lang="ru-RU" sz="2000" dirty="0" smtClean="0">
            <a:latin typeface="Courier New" pitchFamily="49" charset="0"/>
            <a:cs typeface="Courier New" pitchFamily="49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tx1"/>
            </a:solidFill>
          </a:endParaRPr>
        </a:p>
      </dgm:t>
    </dgm:pt>
    <dgm:pt modelId="{B5FA6013-FB98-4C06-AD9C-D610AEDD69CB}" type="parTrans" cxnId="{EC3F1DD3-9A9D-4796-BC78-14EF8A437242}">
      <dgm:prSet/>
      <dgm:spPr/>
      <dgm:t>
        <a:bodyPr/>
        <a:lstStyle/>
        <a:p>
          <a:endParaRPr lang="ru-RU"/>
        </a:p>
      </dgm:t>
    </dgm:pt>
    <dgm:pt modelId="{98693433-D1E2-439F-8311-05D01651A8C3}" type="sibTrans" cxnId="{EC3F1DD3-9A9D-4796-BC78-14EF8A437242}">
      <dgm:prSet/>
      <dgm:spPr/>
      <dgm:t>
        <a:bodyPr/>
        <a:lstStyle/>
        <a:p>
          <a:endParaRPr lang="ru-RU"/>
        </a:p>
      </dgm:t>
    </dgm:pt>
    <dgm:pt modelId="{0A21481B-8874-48E2-95B7-E709A44A9E01}" type="pres">
      <dgm:prSet presAssocID="{F9B56F31-10F2-479B-9C92-D5C7A0524B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82530E-5468-4175-9EF0-0E43B70021C7}" type="pres">
      <dgm:prSet presAssocID="{58672D8F-DA2D-455D-BADE-760B36256689}" presName="comp" presStyleCnt="0"/>
      <dgm:spPr/>
    </dgm:pt>
    <dgm:pt modelId="{253894EA-51E8-48AE-808D-443C58F21C7D}" type="pres">
      <dgm:prSet presAssocID="{58672D8F-DA2D-455D-BADE-760B36256689}" presName="box" presStyleLbl="node1" presStyleIdx="0" presStyleCnt="3"/>
      <dgm:spPr/>
      <dgm:t>
        <a:bodyPr/>
        <a:lstStyle/>
        <a:p>
          <a:endParaRPr lang="ru-RU"/>
        </a:p>
      </dgm:t>
    </dgm:pt>
    <dgm:pt modelId="{31A98EB9-775E-4FCD-85BA-95C966C12736}" type="pres">
      <dgm:prSet presAssocID="{58672D8F-DA2D-455D-BADE-760B36256689}" presName="img" presStyleLbl="fgImgPlace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6BF392-5723-4864-97EA-9622C986C4B0}" type="pres">
      <dgm:prSet presAssocID="{58672D8F-DA2D-455D-BADE-760B3625668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B2555-BD7E-4970-AECB-3C570E2216CD}" type="pres">
      <dgm:prSet presAssocID="{CA80AC3E-F378-44B5-84A2-7C2869C13C33}" presName="spacer" presStyleCnt="0"/>
      <dgm:spPr/>
    </dgm:pt>
    <dgm:pt modelId="{B8826EE7-00CF-44CD-B6AB-B1034BE9A7EA}" type="pres">
      <dgm:prSet presAssocID="{70E1B9D6-AF38-4634-B44D-0EAE855963A4}" presName="comp" presStyleCnt="0"/>
      <dgm:spPr/>
    </dgm:pt>
    <dgm:pt modelId="{5143FD33-6212-4B3B-9283-9111BC2ED57D}" type="pres">
      <dgm:prSet presAssocID="{70E1B9D6-AF38-4634-B44D-0EAE855963A4}" presName="box" presStyleLbl="node1" presStyleIdx="1" presStyleCnt="3"/>
      <dgm:spPr/>
      <dgm:t>
        <a:bodyPr/>
        <a:lstStyle/>
        <a:p>
          <a:endParaRPr lang="ru-RU"/>
        </a:p>
      </dgm:t>
    </dgm:pt>
    <dgm:pt modelId="{7611F1AE-313D-452D-BD3E-1C77AA12E321}" type="pres">
      <dgm:prSet presAssocID="{70E1B9D6-AF38-4634-B44D-0EAE855963A4}" presName="img" presStyleLbl="fgImgPlace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BE82F6-FA85-480A-B708-286F5307AE53}" type="pres">
      <dgm:prSet presAssocID="{70E1B9D6-AF38-4634-B44D-0EAE855963A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9FBBB-35C5-4D47-97E4-6972C31F6816}" type="pres">
      <dgm:prSet presAssocID="{7FBA5CF9-D92B-4D11-A7B2-A34A349D79FE}" presName="spacer" presStyleCnt="0"/>
      <dgm:spPr/>
    </dgm:pt>
    <dgm:pt modelId="{D58DF89C-658C-40DF-9202-4BC35365A5C8}" type="pres">
      <dgm:prSet presAssocID="{5237D81D-9D24-4F64-8516-F1F584F20C6D}" presName="comp" presStyleCnt="0"/>
      <dgm:spPr/>
    </dgm:pt>
    <dgm:pt modelId="{A8B14E33-7407-44CD-9211-F38B0AF091A9}" type="pres">
      <dgm:prSet presAssocID="{5237D81D-9D24-4F64-8516-F1F584F20C6D}" presName="box" presStyleLbl="node1" presStyleIdx="2" presStyleCnt="3"/>
      <dgm:spPr/>
      <dgm:t>
        <a:bodyPr/>
        <a:lstStyle/>
        <a:p>
          <a:endParaRPr lang="ru-RU"/>
        </a:p>
      </dgm:t>
    </dgm:pt>
    <dgm:pt modelId="{29ED924E-12B6-4044-A4B4-8EEA3453FD58}" type="pres">
      <dgm:prSet presAssocID="{5237D81D-9D24-4F64-8516-F1F584F20C6D}" presName="img" presStyleLbl="fgImgPlace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CB4FBD-699F-4B65-9CE9-772332FAD9B4}" type="pres">
      <dgm:prSet presAssocID="{5237D81D-9D24-4F64-8516-F1F584F20C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1B8EC-CD1A-4093-B0DE-A66015D0BFD7}" type="presOf" srcId="{70E1B9D6-AF38-4634-B44D-0EAE855963A4}" destId="{5143FD33-6212-4B3B-9283-9111BC2ED57D}" srcOrd="0" destOrd="0" presId="urn:microsoft.com/office/officeart/2005/8/layout/vList4#1"/>
    <dgm:cxn modelId="{C15DF299-E449-4BA4-913F-4D6951EDEA1E}" type="presOf" srcId="{F9B56F31-10F2-479B-9C92-D5C7A0524BE9}" destId="{0A21481B-8874-48E2-95B7-E709A44A9E01}" srcOrd="0" destOrd="0" presId="urn:microsoft.com/office/officeart/2005/8/layout/vList4#1"/>
    <dgm:cxn modelId="{3EF50833-5F0A-43E1-B1A0-C6BD7F40CF56}" srcId="{F9B56F31-10F2-479B-9C92-D5C7A0524BE9}" destId="{58672D8F-DA2D-455D-BADE-760B36256689}" srcOrd="0" destOrd="0" parTransId="{7C1B6069-B7B6-4E74-9908-22286070B3D3}" sibTransId="{CA80AC3E-F378-44B5-84A2-7C2869C13C33}"/>
    <dgm:cxn modelId="{D2411F98-E10F-4DE9-8603-53596A6033BD}" type="presOf" srcId="{337A6631-A1BE-4201-B80B-A7462615165C}" destId="{253894EA-51E8-48AE-808D-443C58F21C7D}" srcOrd="0" destOrd="1" presId="urn:microsoft.com/office/officeart/2005/8/layout/vList4#1"/>
    <dgm:cxn modelId="{1B1E9A99-77EA-4846-B474-E5F02762B198}" type="presOf" srcId="{5237D81D-9D24-4F64-8516-F1F584F20C6D}" destId="{05CB4FBD-699F-4B65-9CE9-772332FAD9B4}" srcOrd="1" destOrd="0" presId="urn:microsoft.com/office/officeart/2005/8/layout/vList4#1"/>
    <dgm:cxn modelId="{03F1EA0F-E090-4776-955F-4CE9B17AEBDC}" type="presOf" srcId="{70E1B9D6-AF38-4634-B44D-0EAE855963A4}" destId="{3DBE82F6-FA85-480A-B708-286F5307AE53}" srcOrd="1" destOrd="0" presId="urn:microsoft.com/office/officeart/2005/8/layout/vList4#1"/>
    <dgm:cxn modelId="{A949D7D6-FEBA-4F33-95E4-24258EAF8C48}" type="presOf" srcId="{337A6631-A1BE-4201-B80B-A7462615165C}" destId="{8C6BF392-5723-4864-97EA-9622C986C4B0}" srcOrd="1" destOrd="1" presId="urn:microsoft.com/office/officeart/2005/8/layout/vList4#1"/>
    <dgm:cxn modelId="{48193A88-7A55-4018-9622-0BAF09E93922}" type="presOf" srcId="{5237D81D-9D24-4F64-8516-F1F584F20C6D}" destId="{A8B14E33-7407-44CD-9211-F38B0AF091A9}" srcOrd="0" destOrd="0" presId="urn:microsoft.com/office/officeart/2005/8/layout/vList4#1"/>
    <dgm:cxn modelId="{EC3F1DD3-9A9D-4796-BC78-14EF8A437242}" srcId="{F9B56F31-10F2-479B-9C92-D5C7A0524BE9}" destId="{5237D81D-9D24-4F64-8516-F1F584F20C6D}" srcOrd="2" destOrd="0" parTransId="{B5FA6013-FB98-4C06-AD9C-D610AEDD69CB}" sibTransId="{98693433-D1E2-439F-8311-05D01651A8C3}"/>
    <dgm:cxn modelId="{C2844543-68E5-4B3F-948C-EE4B542E4160}" type="presOf" srcId="{58672D8F-DA2D-455D-BADE-760B36256689}" destId="{253894EA-51E8-48AE-808D-443C58F21C7D}" srcOrd="0" destOrd="0" presId="urn:microsoft.com/office/officeart/2005/8/layout/vList4#1"/>
    <dgm:cxn modelId="{9C3DB644-AA92-45D1-A29C-B60A174523F0}" srcId="{58672D8F-DA2D-455D-BADE-760B36256689}" destId="{337A6631-A1BE-4201-B80B-A7462615165C}" srcOrd="0" destOrd="0" parTransId="{04F1FA28-78B4-4ADB-9A80-C474F66B7533}" sibTransId="{81B4B9E6-B87E-4160-BB49-6C3A02311767}"/>
    <dgm:cxn modelId="{228ACEA8-B8B7-49AC-86A3-7E01EF1233F3}" type="presOf" srcId="{58672D8F-DA2D-455D-BADE-760B36256689}" destId="{8C6BF392-5723-4864-97EA-9622C986C4B0}" srcOrd="1" destOrd="0" presId="urn:microsoft.com/office/officeart/2005/8/layout/vList4#1"/>
    <dgm:cxn modelId="{F709ED02-2F6E-4CB1-82CA-E1C86509D737}" srcId="{F9B56F31-10F2-479B-9C92-D5C7A0524BE9}" destId="{70E1B9D6-AF38-4634-B44D-0EAE855963A4}" srcOrd="1" destOrd="0" parTransId="{3E318B2B-81FB-4565-BFB8-CFC0C38C9230}" sibTransId="{7FBA5CF9-D92B-4D11-A7B2-A34A349D79FE}"/>
    <dgm:cxn modelId="{7FF5B30D-28B5-4028-BBFB-B5E3E4D265CC}" type="presParOf" srcId="{0A21481B-8874-48E2-95B7-E709A44A9E01}" destId="{6282530E-5468-4175-9EF0-0E43B70021C7}" srcOrd="0" destOrd="0" presId="urn:microsoft.com/office/officeart/2005/8/layout/vList4#1"/>
    <dgm:cxn modelId="{B977C6BE-EDE4-4780-8B1F-024C0059957D}" type="presParOf" srcId="{6282530E-5468-4175-9EF0-0E43B70021C7}" destId="{253894EA-51E8-48AE-808D-443C58F21C7D}" srcOrd="0" destOrd="0" presId="urn:microsoft.com/office/officeart/2005/8/layout/vList4#1"/>
    <dgm:cxn modelId="{A959E147-E31A-4652-8C28-A364C367DC1E}" type="presParOf" srcId="{6282530E-5468-4175-9EF0-0E43B70021C7}" destId="{31A98EB9-775E-4FCD-85BA-95C966C12736}" srcOrd="1" destOrd="0" presId="urn:microsoft.com/office/officeart/2005/8/layout/vList4#1"/>
    <dgm:cxn modelId="{AC9F918C-4E2F-43FD-B867-5C99E06D39C8}" type="presParOf" srcId="{6282530E-5468-4175-9EF0-0E43B70021C7}" destId="{8C6BF392-5723-4864-97EA-9622C986C4B0}" srcOrd="2" destOrd="0" presId="urn:microsoft.com/office/officeart/2005/8/layout/vList4#1"/>
    <dgm:cxn modelId="{16E679B6-FFD6-4EB2-B203-B26EA5E7D48F}" type="presParOf" srcId="{0A21481B-8874-48E2-95B7-E709A44A9E01}" destId="{15BB2555-BD7E-4970-AECB-3C570E2216CD}" srcOrd="1" destOrd="0" presId="urn:microsoft.com/office/officeart/2005/8/layout/vList4#1"/>
    <dgm:cxn modelId="{4F2AF568-2A81-4BC8-A7BB-76A99E8A9657}" type="presParOf" srcId="{0A21481B-8874-48E2-95B7-E709A44A9E01}" destId="{B8826EE7-00CF-44CD-B6AB-B1034BE9A7EA}" srcOrd="2" destOrd="0" presId="urn:microsoft.com/office/officeart/2005/8/layout/vList4#1"/>
    <dgm:cxn modelId="{192AFDE1-0E3E-4849-95FD-2C2CD311F637}" type="presParOf" srcId="{B8826EE7-00CF-44CD-B6AB-B1034BE9A7EA}" destId="{5143FD33-6212-4B3B-9283-9111BC2ED57D}" srcOrd="0" destOrd="0" presId="urn:microsoft.com/office/officeart/2005/8/layout/vList4#1"/>
    <dgm:cxn modelId="{0FE002E9-BA07-460D-B014-9809B4B29C14}" type="presParOf" srcId="{B8826EE7-00CF-44CD-B6AB-B1034BE9A7EA}" destId="{7611F1AE-313D-452D-BD3E-1C77AA12E321}" srcOrd="1" destOrd="0" presId="urn:microsoft.com/office/officeart/2005/8/layout/vList4#1"/>
    <dgm:cxn modelId="{D19C2318-A561-4BD3-AD92-7CA888538DB0}" type="presParOf" srcId="{B8826EE7-00CF-44CD-B6AB-B1034BE9A7EA}" destId="{3DBE82F6-FA85-480A-B708-286F5307AE53}" srcOrd="2" destOrd="0" presId="urn:microsoft.com/office/officeart/2005/8/layout/vList4#1"/>
    <dgm:cxn modelId="{8A57C39F-1F00-452D-BA0A-58D6D70CAF1C}" type="presParOf" srcId="{0A21481B-8874-48E2-95B7-E709A44A9E01}" destId="{C889FBBB-35C5-4D47-97E4-6972C31F6816}" srcOrd="3" destOrd="0" presId="urn:microsoft.com/office/officeart/2005/8/layout/vList4#1"/>
    <dgm:cxn modelId="{5F626F1F-0B5A-4E6F-8DD6-4A36E5EC080B}" type="presParOf" srcId="{0A21481B-8874-48E2-95B7-E709A44A9E01}" destId="{D58DF89C-658C-40DF-9202-4BC35365A5C8}" srcOrd="4" destOrd="0" presId="urn:microsoft.com/office/officeart/2005/8/layout/vList4#1"/>
    <dgm:cxn modelId="{6E222FD0-4919-40C8-B6EE-4A1208F5E4CB}" type="presParOf" srcId="{D58DF89C-658C-40DF-9202-4BC35365A5C8}" destId="{A8B14E33-7407-44CD-9211-F38B0AF091A9}" srcOrd="0" destOrd="0" presId="urn:microsoft.com/office/officeart/2005/8/layout/vList4#1"/>
    <dgm:cxn modelId="{F23A6183-6115-49DD-B813-1C20797E0B8E}" type="presParOf" srcId="{D58DF89C-658C-40DF-9202-4BC35365A5C8}" destId="{29ED924E-12B6-4044-A4B4-8EEA3453FD58}" srcOrd="1" destOrd="0" presId="urn:microsoft.com/office/officeart/2005/8/layout/vList4#1"/>
    <dgm:cxn modelId="{E8A57E3B-D08A-45AA-B3AF-DDC81175E457}" type="presParOf" srcId="{D58DF89C-658C-40DF-9202-4BC35365A5C8}" destId="{05CB4FBD-699F-4B65-9CE9-772332FAD9B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C38CD-38BD-4D94-9D5C-7B3A80BA240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A782483-B232-4EC8-9AF4-4E19DB676B0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CCFFCC"/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Дидактические материалы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2B6E18-5AB2-4970-A74C-10889D8BF9AE}" type="parTrans" cxnId="{CDF4DE41-1793-4875-9E75-0192FB5BA8C9}">
      <dgm:prSet/>
      <dgm:spPr/>
      <dgm:t>
        <a:bodyPr/>
        <a:lstStyle/>
        <a:p>
          <a:endParaRPr lang="ru-RU"/>
        </a:p>
      </dgm:t>
    </dgm:pt>
    <dgm:pt modelId="{00DCA2CC-5F64-4F7C-A1AF-91596425E04D}" type="sibTrans" cxnId="{CDF4DE41-1793-4875-9E75-0192FB5BA8C9}">
      <dgm:prSet/>
      <dgm:spPr/>
      <dgm:t>
        <a:bodyPr/>
        <a:lstStyle/>
        <a:p>
          <a:endParaRPr lang="ru-RU"/>
        </a:p>
      </dgm:t>
    </dgm:pt>
    <dgm:pt modelId="{B3388CED-7026-40E7-81B1-6A45B61EF63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Поурочное планирование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FDE49B-6D85-451F-95FD-F647B38F0E89}" type="parTrans" cxnId="{B612FA8C-C74F-4510-A206-31E3DCC2B81E}">
      <dgm:prSet/>
      <dgm:spPr/>
      <dgm:t>
        <a:bodyPr/>
        <a:lstStyle/>
        <a:p>
          <a:endParaRPr lang="ru-RU"/>
        </a:p>
      </dgm:t>
    </dgm:pt>
    <dgm:pt modelId="{F6518221-228C-481B-A1EB-DE6628FB2AD8}" type="sibTrans" cxnId="{B612FA8C-C74F-4510-A206-31E3DCC2B81E}">
      <dgm:prSet/>
      <dgm:spPr/>
      <dgm:t>
        <a:bodyPr/>
        <a:lstStyle/>
        <a:p>
          <a:endParaRPr lang="ru-RU"/>
        </a:p>
      </dgm:t>
    </dgm:pt>
    <dgm:pt modelId="{F2B0BF95-205C-4B36-95B2-C83CD447777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BDEEFF"/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работы курса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464A48-C4E3-4EB4-8216-92B1D6A4924B}" type="parTrans" cxnId="{CDF76B3B-E7D1-42FF-B081-9361B6A57D72}">
      <dgm:prSet/>
      <dgm:spPr/>
      <dgm:t>
        <a:bodyPr/>
        <a:lstStyle/>
        <a:p>
          <a:endParaRPr lang="ru-RU"/>
        </a:p>
      </dgm:t>
    </dgm:pt>
    <dgm:pt modelId="{CAA83438-8D7A-4A71-9688-D9389EAB4706}" type="sibTrans" cxnId="{CDF76B3B-E7D1-42FF-B081-9361B6A57D72}">
      <dgm:prSet/>
      <dgm:spPr/>
      <dgm:t>
        <a:bodyPr/>
        <a:lstStyle/>
        <a:p>
          <a:endParaRPr lang="ru-RU"/>
        </a:p>
      </dgm:t>
    </dgm:pt>
    <dgm:pt modelId="{0E99BEF9-B543-448A-8C83-81A63F330750}" type="pres">
      <dgm:prSet presAssocID="{BCDC38CD-38BD-4D94-9D5C-7B3A80BA2406}" presName="linearFlow" presStyleCnt="0">
        <dgm:presLayoutVars>
          <dgm:dir/>
          <dgm:resizeHandles val="exact"/>
        </dgm:presLayoutVars>
      </dgm:prSet>
      <dgm:spPr/>
    </dgm:pt>
    <dgm:pt modelId="{5CC1A18E-62ED-4A15-A722-8793BE487D18}" type="pres">
      <dgm:prSet presAssocID="{F2B0BF95-205C-4B36-95B2-C83CD447777C}" presName="composite" presStyleCnt="0"/>
      <dgm:spPr/>
    </dgm:pt>
    <dgm:pt modelId="{9D366564-FDC4-448E-AFF2-412A06B450BB}" type="pres">
      <dgm:prSet presAssocID="{F2B0BF95-205C-4B36-95B2-C83CD447777C}" presName="imgShp" presStyleLbl="fgImgPlace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7744E13-9769-4891-AD04-4336C28E202B}" type="pres">
      <dgm:prSet presAssocID="{F2B0BF95-205C-4B36-95B2-C83CD447777C}" presName="txShp" presStyleLbl="node1" presStyleIdx="0" presStyleCnt="3" custLinFactNeighborX="5307" custLinFactNeighborY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02BE9-D60A-42CE-A89C-97B7383E0516}" type="pres">
      <dgm:prSet presAssocID="{CAA83438-8D7A-4A71-9688-D9389EAB4706}" presName="spacing" presStyleCnt="0"/>
      <dgm:spPr/>
    </dgm:pt>
    <dgm:pt modelId="{8FA147B7-6AEA-43F7-9B34-430BEBC59F0B}" type="pres">
      <dgm:prSet presAssocID="{B3388CED-7026-40E7-81B1-6A45B61EF637}" presName="composite" presStyleCnt="0"/>
      <dgm:spPr/>
    </dgm:pt>
    <dgm:pt modelId="{D6E8F987-765E-4C87-9302-BB0704206A59}" type="pres">
      <dgm:prSet presAssocID="{B3388CED-7026-40E7-81B1-6A45B61EF637}" presName="imgShp" presStyleLbl="fgImgPlace1" presStyleIdx="1" presStyleCnt="3" custScaleX="9196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8FBED47-B786-418C-9854-FD9590806A2B}" type="pres">
      <dgm:prSet presAssocID="{B3388CED-7026-40E7-81B1-6A45B61EF6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7901-A652-4A20-B359-3228E2EFA54E}" type="pres">
      <dgm:prSet presAssocID="{F6518221-228C-481B-A1EB-DE6628FB2AD8}" presName="spacing" presStyleCnt="0"/>
      <dgm:spPr/>
    </dgm:pt>
    <dgm:pt modelId="{65E92C5A-3A6C-4F22-9E78-EB77943323C7}" type="pres">
      <dgm:prSet presAssocID="{3A782483-B232-4EC8-9AF4-4E19DB676B01}" presName="composite" presStyleCnt="0"/>
      <dgm:spPr/>
    </dgm:pt>
    <dgm:pt modelId="{AF46B4BA-F805-4809-B62A-DB053290AC2A}" type="pres">
      <dgm:prSet presAssocID="{3A782483-B232-4EC8-9AF4-4E19DB676B01}" presName="imgShp" presStyleLbl="fgImgPlace1" presStyleIdx="2" presStyleCnt="3" custScaleX="109850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D78019-5521-480E-8800-CC47B7095B19}" type="pres">
      <dgm:prSet presAssocID="{3A782483-B232-4EC8-9AF4-4E19DB676B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C784F-BE62-42C9-A6BF-814CDA33903A}" type="presOf" srcId="{3A782483-B232-4EC8-9AF4-4E19DB676B01}" destId="{E9D78019-5521-480E-8800-CC47B7095B19}" srcOrd="0" destOrd="0" presId="urn:microsoft.com/office/officeart/2005/8/layout/vList3#1"/>
    <dgm:cxn modelId="{6DEBED67-5B14-4913-83CB-61A36CC6DDAD}" type="presOf" srcId="{F2B0BF95-205C-4B36-95B2-C83CD447777C}" destId="{97744E13-9769-4891-AD04-4336C28E202B}" srcOrd="0" destOrd="0" presId="urn:microsoft.com/office/officeart/2005/8/layout/vList3#1"/>
    <dgm:cxn modelId="{C8FB9CCE-25F4-49DB-AC76-AF4F05371560}" type="presOf" srcId="{B3388CED-7026-40E7-81B1-6A45B61EF637}" destId="{28FBED47-B786-418C-9854-FD9590806A2B}" srcOrd="0" destOrd="0" presId="urn:microsoft.com/office/officeart/2005/8/layout/vList3#1"/>
    <dgm:cxn modelId="{CDF4DE41-1793-4875-9E75-0192FB5BA8C9}" srcId="{BCDC38CD-38BD-4D94-9D5C-7B3A80BA2406}" destId="{3A782483-B232-4EC8-9AF4-4E19DB676B01}" srcOrd="2" destOrd="0" parTransId="{D32B6E18-5AB2-4970-A74C-10889D8BF9AE}" sibTransId="{00DCA2CC-5F64-4F7C-A1AF-91596425E04D}"/>
    <dgm:cxn modelId="{B612FA8C-C74F-4510-A206-31E3DCC2B81E}" srcId="{BCDC38CD-38BD-4D94-9D5C-7B3A80BA2406}" destId="{B3388CED-7026-40E7-81B1-6A45B61EF637}" srcOrd="1" destOrd="0" parTransId="{BCFDE49B-6D85-451F-95FD-F647B38F0E89}" sibTransId="{F6518221-228C-481B-A1EB-DE6628FB2AD8}"/>
    <dgm:cxn modelId="{CDF76B3B-E7D1-42FF-B081-9361B6A57D72}" srcId="{BCDC38CD-38BD-4D94-9D5C-7B3A80BA2406}" destId="{F2B0BF95-205C-4B36-95B2-C83CD447777C}" srcOrd="0" destOrd="0" parTransId="{1D464A48-C4E3-4EB4-8216-92B1D6A4924B}" sibTransId="{CAA83438-8D7A-4A71-9688-D9389EAB4706}"/>
    <dgm:cxn modelId="{F5C0687F-7A22-492C-989A-4A6E5C3A2251}" type="presOf" srcId="{BCDC38CD-38BD-4D94-9D5C-7B3A80BA2406}" destId="{0E99BEF9-B543-448A-8C83-81A63F330750}" srcOrd="0" destOrd="0" presId="urn:microsoft.com/office/officeart/2005/8/layout/vList3#1"/>
    <dgm:cxn modelId="{A1361E3E-2B4B-491A-8E32-954EF2F508D8}" type="presParOf" srcId="{0E99BEF9-B543-448A-8C83-81A63F330750}" destId="{5CC1A18E-62ED-4A15-A722-8793BE487D18}" srcOrd="0" destOrd="0" presId="urn:microsoft.com/office/officeart/2005/8/layout/vList3#1"/>
    <dgm:cxn modelId="{79BB09B5-24F9-4C91-8FF4-EFFE7C5EDE53}" type="presParOf" srcId="{5CC1A18E-62ED-4A15-A722-8793BE487D18}" destId="{9D366564-FDC4-448E-AFF2-412A06B450BB}" srcOrd="0" destOrd="0" presId="urn:microsoft.com/office/officeart/2005/8/layout/vList3#1"/>
    <dgm:cxn modelId="{2F37AF5A-0122-4153-8BFD-6412DA4E6E15}" type="presParOf" srcId="{5CC1A18E-62ED-4A15-A722-8793BE487D18}" destId="{97744E13-9769-4891-AD04-4336C28E202B}" srcOrd="1" destOrd="0" presId="urn:microsoft.com/office/officeart/2005/8/layout/vList3#1"/>
    <dgm:cxn modelId="{A2472128-8A92-40C0-8306-CA350DF99361}" type="presParOf" srcId="{0E99BEF9-B543-448A-8C83-81A63F330750}" destId="{5B802BE9-D60A-42CE-A89C-97B7383E0516}" srcOrd="1" destOrd="0" presId="urn:microsoft.com/office/officeart/2005/8/layout/vList3#1"/>
    <dgm:cxn modelId="{1A4A4FAE-F81E-4463-923A-42653C18B1DA}" type="presParOf" srcId="{0E99BEF9-B543-448A-8C83-81A63F330750}" destId="{8FA147B7-6AEA-43F7-9B34-430BEBC59F0B}" srcOrd="2" destOrd="0" presId="urn:microsoft.com/office/officeart/2005/8/layout/vList3#1"/>
    <dgm:cxn modelId="{3C3EC730-472E-47AB-9611-28C94934DC68}" type="presParOf" srcId="{8FA147B7-6AEA-43F7-9B34-430BEBC59F0B}" destId="{D6E8F987-765E-4C87-9302-BB0704206A59}" srcOrd="0" destOrd="0" presId="urn:microsoft.com/office/officeart/2005/8/layout/vList3#1"/>
    <dgm:cxn modelId="{9D7E01F0-C203-4AE2-BFA6-14E87A8BF63C}" type="presParOf" srcId="{8FA147B7-6AEA-43F7-9B34-430BEBC59F0B}" destId="{28FBED47-B786-418C-9854-FD9590806A2B}" srcOrd="1" destOrd="0" presId="urn:microsoft.com/office/officeart/2005/8/layout/vList3#1"/>
    <dgm:cxn modelId="{7AE42632-29C5-4131-B78F-568953A39A4B}" type="presParOf" srcId="{0E99BEF9-B543-448A-8C83-81A63F330750}" destId="{4D6E7901-A652-4A20-B359-3228E2EFA54E}" srcOrd="3" destOrd="0" presId="urn:microsoft.com/office/officeart/2005/8/layout/vList3#1"/>
    <dgm:cxn modelId="{7347A5EE-9971-48D7-90D4-21D6F9155A24}" type="presParOf" srcId="{0E99BEF9-B543-448A-8C83-81A63F330750}" destId="{65E92C5A-3A6C-4F22-9E78-EB77943323C7}" srcOrd="4" destOrd="0" presId="urn:microsoft.com/office/officeart/2005/8/layout/vList3#1"/>
    <dgm:cxn modelId="{5F51FDCA-35D0-4AA2-9472-9AB571D6CDE6}" type="presParOf" srcId="{65E92C5A-3A6C-4F22-9E78-EB77943323C7}" destId="{AF46B4BA-F805-4809-B62A-DB053290AC2A}" srcOrd="0" destOrd="0" presId="urn:microsoft.com/office/officeart/2005/8/layout/vList3#1"/>
    <dgm:cxn modelId="{E6A65ACE-5654-41FF-B02E-23E381117811}" type="presParOf" srcId="{65E92C5A-3A6C-4F22-9E78-EB77943323C7}" destId="{E9D78019-5521-480E-8800-CC47B7095B1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0A9CA-4E73-4628-868C-26F6F33607E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5A5A2-D5C9-4867-BC17-8F01FD0BE61E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2000" dirty="0" smtClean="0">
              <a:latin typeface="Courier New" pitchFamily="49" charset="0"/>
              <a:cs typeface="Courier New" pitchFamily="49" charset="0"/>
            </a:rPr>
            <a:t>Презентации, игры</a:t>
          </a:r>
          <a:endParaRPr lang="ru-RU" sz="2000" dirty="0">
            <a:latin typeface="Courier New" pitchFamily="49" charset="0"/>
            <a:cs typeface="Courier New" pitchFamily="49" charset="0"/>
          </a:endParaRPr>
        </a:p>
      </dgm:t>
    </dgm:pt>
    <dgm:pt modelId="{15C88E67-4B80-48B3-837C-FDDA0375B338}" type="parTrans" cxnId="{49EC95F8-3E59-44DE-9E7E-251D03F86FB4}">
      <dgm:prSet/>
      <dgm:spPr/>
      <dgm:t>
        <a:bodyPr/>
        <a:lstStyle/>
        <a:p>
          <a:endParaRPr lang="ru-RU"/>
        </a:p>
      </dgm:t>
    </dgm:pt>
    <dgm:pt modelId="{2C174483-AAAC-41EF-ADAB-3999056128BB}" type="sibTrans" cxnId="{49EC95F8-3E59-44DE-9E7E-251D03F86FB4}">
      <dgm:prSet/>
      <dgm:spPr/>
      <dgm:t>
        <a:bodyPr/>
        <a:lstStyle/>
        <a:p>
          <a:endParaRPr lang="ru-RU"/>
        </a:p>
      </dgm:t>
    </dgm:pt>
    <dgm:pt modelId="{AD565DEF-4BB5-45B7-A525-ABF13362C54E}">
      <dgm:prSet phldrT="[Текст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34044E8-B6DA-4A07-B897-BA8FC51AE11B}" type="parTrans" cxnId="{82CD0F82-52E1-4FBB-A4E5-D0852D09FC65}">
      <dgm:prSet/>
      <dgm:spPr/>
      <dgm:t>
        <a:bodyPr/>
        <a:lstStyle/>
        <a:p>
          <a:endParaRPr lang="ru-RU"/>
        </a:p>
      </dgm:t>
    </dgm:pt>
    <dgm:pt modelId="{5B7DDC80-E9D0-4AFB-A351-5B0DDD609953}" type="sibTrans" cxnId="{82CD0F82-52E1-4FBB-A4E5-D0852D09FC65}">
      <dgm:prSet/>
      <dgm:spPr/>
      <dgm:t>
        <a:bodyPr/>
        <a:lstStyle/>
        <a:p>
          <a:endParaRPr lang="ru-RU"/>
        </a:p>
      </dgm:t>
    </dgm:pt>
    <dgm:pt modelId="{7642094D-A003-438D-B7A3-6FFD5349F9A7}">
      <dgm:prSet phldrT="[Текст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6BBBD2F-1B00-4E6D-8CF3-AFC258732CBB}" type="parTrans" cxnId="{A1E1A236-EF3A-4DEC-A306-B2094E490C34}">
      <dgm:prSet/>
      <dgm:spPr/>
      <dgm:t>
        <a:bodyPr/>
        <a:lstStyle/>
        <a:p>
          <a:endParaRPr lang="ru-RU"/>
        </a:p>
      </dgm:t>
    </dgm:pt>
    <dgm:pt modelId="{78F21598-0E8D-41D6-ADE9-3A8427B5BC5C}" type="sibTrans" cxnId="{A1E1A236-EF3A-4DEC-A306-B2094E490C34}">
      <dgm:prSet/>
      <dgm:spPr/>
      <dgm:t>
        <a:bodyPr/>
        <a:lstStyle/>
        <a:p>
          <a:endParaRPr lang="ru-RU"/>
        </a:p>
      </dgm:t>
    </dgm:pt>
    <dgm:pt modelId="{53523126-AFED-4A8C-AA9C-903E3332A637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400" dirty="0" smtClean="0">
              <a:latin typeface="Courier New" pitchFamily="49" charset="0"/>
              <a:cs typeface="Courier New" pitchFamily="49" charset="0"/>
            </a:rPr>
            <a:t>Тексты, стихи</a:t>
          </a:r>
          <a:endParaRPr lang="ru-RU" sz="2400" dirty="0">
            <a:latin typeface="Courier New" pitchFamily="49" charset="0"/>
            <a:cs typeface="Courier New" pitchFamily="49" charset="0"/>
          </a:endParaRPr>
        </a:p>
      </dgm:t>
    </dgm:pt>
    <dgm:pt modelId="{E95E2E71-89F6-4F18-8CF1-67FC176F32F5}" type="parTrans" cxnId="{2291063A-505B-4088-99EC-101C7CE51E18}">
      <dgm:prSet/>
      <dgm:spPr/>
      <dgm:t>
        <a:bodyPr/>
        <a:lstStyle/>
        <a:p>
          <a:endParaRPr lang="ru-RU"/>
        </a:p>
      </dgm:t>
    </dgm:pt>
    <dgm:pt modelId="{A7973485-5FC2-4337-96E2-7B21AA1F008F}" type="sibTrans" cxnId="{2291063A-505B-4088-99EC-101C7CE51E18}">
      <dgm:prSet/>
      <dgm:spPr/>
      <dgm:t>
        <a:bodyPr/>
        <a:lstStyle/>
        <a:p>
          <a:endParaRPr lang="ru-RU"/>
        </a:p>
      </dgm:t>
    </dgm:pt>
    <dgm:pt modelId="{3E00E8E4-946E-4B52-9E56-0668653817A6}">
      <dgm:prSet phldrT="[Текст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92F7756-53B6-4553-8548-C6FC044F60ED}" type="parTrans" cxnId="{68E2FE67-3EEB-4421-988E-887C630C8715}">
      <dgm:prSet/>
      <dgm:spPr/>
      <dgm:t>
        <a:bodyPr/>
        <a:lstStyle/>
        <a:p>
          <a:endParaRPr lang="ru-RU"/>
        </a:p>
      </dgm:t>
    </dgm:pt>
    <dgm:pt modelId="{449AD263-C813-4D26-B317-632304EDDC1C}" type="sibTrans" cxnId="{68E2FE67-3EEB-4421-988E-887C630C8715}">
      <dgm:prSet/>
      <dgm:spPr/>
      <dgm:t>
        <a:bodyPr/>
        <a:lstStyle/>
        <a:p>
          <a:endParaRPr lang="ru-RU"/>
        </a:p>
      </dgm:t>
    </dgm:pt>
    <dgm:pt modelId="{0A2FED3F-A102-453D-A18B-CB406A3087D1}">
      <dgm:prSet phldrT="[Текст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453F0DE-9665-4A9A-B349-0E2FD03E71BA}" type="parTrans" cxnId="{00D0287F-9193-43F0-944A-189AB4ECCAB8}">
      <dgm:prSet/>
      <dgm:spPr/>
      <dgm:t>
        <a:bodyPr/>
        <a:lstStyle/>
        <a:p>
          <a:endParaRPr lang="ru-RU"/>
        </a:p>
      </dgm:t>
    </dgm:pt>
    <dgm:pt modelId="{1AEF6B0C-9D99-4AFD-B096-C968EDEA6E87}" type="sibTrans" cxnId="{00D0287F-9193-43F0-944A-189AB4ECCAB8}">
      <dgm:prSet/>
      <dgm:spPr/>
      <dgm:t>
        <a:bodyPr/>
        <a:lstStyle/>
        <a:p>
          <a:endParaRPr lang="ru-RU"/>
        </a:p>
      </dgm:t>
    </dgm:pt>
    <dgm:pt modelId="{28A5167D-053A-4E96-893C-E7962117B94C}">
      <dgm:prSet phldrT="[Текст]" custT="1"/>
      <dgm:spPr>
        <a:solidFill>
          <a:srgbClr val="BDEEFF"/>
        </a:solidFill>
      </dgm:spPr>
      <dgm:t>
        <a:bodyPr/>
        <a:lstStyle/>
        <a:p>
          <a:r>
            <a:rPr lang="ru-RU" sz="2400" dirty="0" smtClean="0">
              <a:latin typeface="Courier New" pitchFamily="49" charset="0"/>
              <a:cs typeface="Courier New" pitchFamily="49" charset="0"/>
            </a:rPr>
            <a:t>Тесты</a:t>
          </a:r>
          <a:endParaRPr lang="ru-RU" sz="2400" dirty="0">
            <a:latin typeface="Courier New" pitchFamily="49" charset="0"/>
            <a:cs typeface="Courier New" pitchFamily="49" charset="0"/>
          </a:endParaRPr>
        </a:p>
      </dgm:t>
    </dgm:pt>
    <dgm:pt modelId="{73168032-EE8E-43DE-80F0-CA6B0EAC6273}" type="parTrans" cxnId="{E19FB5D3-B01C-46DE-801E-DD922E8CC133}">
      <dgm:prSet/>
      <dgm:spPr/>
      <dgm:t>
        <a:bodyPr/>
        <a:lstStyle/>
        <a:p>
          <a:endParaRPr lang="ru-RU"/>
        </a:p>
      </dgm:t>
    </dgm:pt>
    <dgm:pt modelId="{13A2A501-39E6-4BDB-8381-AC0A2EE99B83}" type="sibTrans" cxnId="{E19FB5D3-B01C-46DE-801E-DD922E8CC133}">
      <dgm:prSet/>
      <dgm:spPr/>
      <dgm:t>
        <a:bodyPr/>
        <a:lstStyle/>
        <a:p>
          <a:endParaRPr lang="ru-RU"/>
        </a:p>
      </dgm:t>
    </dgm:pt>
    <dgm:pt modelId="{E1EE3FDC-A0AA-441F-8615-27F5A8A11C10}">
      <dgm:prSet phldrT="[Текст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31444D-95A8-4F1E-B992-4DD4455E5355}" type="parTrans" cxnId="{ED3FE5C2-C19B-4177-B9EF-030C9A2EBD07}">
      <dgm:prSet/>
      <dgm:spPr/>
      <dgm:t>
        <a:bodyPr/>
        <a:lstStyle/>
        <a:p>
          <a:endParaRPr lang="ru-RU"/>
        </a:p>
      </dgm:t>
    </dgm:pt>
    <dgm:pt modelId="{9BC94E6D-FF65-480C-9DC5-90F95AFF062D}" type="sibTrans" cxnId="{ED3FE5C2-C19B-4177-B9EF-030C9A2EBD07}">
      <dgm:prSet/>
      <dgm:spPr/>
      <dgm:t>
        <a:bodyPr/>
        <a:lstStyle/>
        <a:p>
          <a:endParaRPr lang="ru-RU"/>
        </a:p>
      </dgm:t>
    </dgm:pt>
    <dgm:pt modelId="{0DBEA3CD-0D28-470B-9C0D-B6D215E77C68}" type="pres">
      <dgm:prSet presAssocID="{38C0A9CA-4E73-4628-868C-26F6F33607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7E73A-4C75-45D7-A8DB-E3F15FBC0DC3}" type="pres">
      <dgm:prSet presAssocID="{6C15A5A2-D5C9-4867-BC17-8F01FD0BE61E}" presName="compNode" presStyleCnt="0"/>
      <dgm:spPr/>
    </dgm:pt>
    <dgm:pt modelId="{77422BC3-A612-4CEE-997B-E0B8C7BA4132}" type="pres">
      <dgm:prSet presAssocID="{6C15A5A2-D5C9-4867-BC17-8F01FD0BE61E}" presName="aNode" presStyleLbl="bgShp" presStyleIdx="0" presStyleCnt="3" custLinFactNeighborX="573"/>
      <dgm:spPr/>
      <dgm:t>
        <a:bodyPr/>
        <a:lstStyle/>
        <a:p>
          <a:endParaRPr lang="ru-RU"/>
        </a:p>
      </dgm:t>
    </dgm:pt>
    <dgm:pt modelId="{2D95F876-B7C4-4DC9-8A3F-47A6353ECBA5}" type="pres">
      <dgm:prSet presAssocID="{6C15A5A2-D5C9-4867-BC17-8F01FD0BE61E}" presName="textNode" presStyleLbl="bgShp" presStyleIdx="0" presStyleCnt="3"/>
      <dgm:spPr/>
      <dgm:t>
        <a:bodyPr/>
        <a:lstStyle/>
        <a:p>
          <a:endParaRPr lang="ru-RU"/>
        </a:p>
      </dgm:t>
    </dgm:pt>
    <dgm:pt modelId="{2612BEBF-FAD5-4C59-B9A8-7371DE2ADBEC}" type="pres">
      <dgm:prSet presAssocID="{6C15A5A2-D5C9-4867-BC17-8F01FD0BE61E}" presName="compChildNode" presStyleCnt="0"/>
      <dgm:spPr/>
    </dgm:pt>
    <dgm:pt modelId="{72F125B0-995E-402E-94BE-E9A46BAB8727}" type="pres">
      <dgm:prSet presAssocID="{6C15A5A2-D5C9-4867-BC17-8F01FD0BE61E}" presName="theInnerList" presStyleCnt="0"/>
      <dgm:spPr/>
    </dgm:pt>
    <dgm:pt modelId="{E16A6C78-D5A1-46D7-8509-3B09D2DB51AF}" type="pres">
      <dgm:prSet presAssocID="{AD565DEF-4BB5-45B7-A525-ABF13362C54E}" presName="childNode" presStyleLbl="node1" presStyleIdx="0" presStyleCnt="5" custLinFactNeighborX="1409" custLinFactNeighborY="-1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8908-8576-4719-B4F5-55FAD047A519}" type="pres">
      <dgm:prSet presAssocID="{AD565DEF-4BB5-45B7-A525-ABF13362C54E}" presName="aSpace2" presStyleCnt="0"/>
      <dgm:spPr/>
    </dgm:pt>
    <dgm:pt modelId="{D4CE5A72-562E-46D4-91E9-53F2906B8503}" type="pres">
      <dgm:prSet presAssocID="{7642094D-A003-438D-B7A3-6FFD5349F9A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3B0E5-C68E-4851-8C96-E03A67F7250D}" type="pres">
      <dgm:prSet presAssocID="{6C15A5A2-D5C9-4867-BC17-8F01FD0BE61E}" presName="aSpace" presStyleCnt="0"/>
      <dgm:spPr/>
    </dgm:pt>
    <dgm:pt modelId="{4B068C2E-805C-4CB5-9644-E89D076540D7}" type="pres">
      <dgm:prSet presAssocID="{53523126-AFED-4A8C-AA9C-903E3332A637}" presName="compNode" presStyleCnt="0"/>
      <dgm:spPr/>
    </dgm:pt>
    <dgm:pt modelId="{0BE0637B-B8DB-41A2-A3E0-8C467EEF94C5}" type="pres">
      <dgm:prSet presAssocID="{53523126-AFED-4A8C-AA9C-903E3332A637}" presName="aNode" presStyleLbl="bgShp" presStyleIdx="1" presStyleCnt="3"/>
      <dgm:spPr/>
      <dgm:t>
        <a:bodyPr/>
        <a:lstStyle/>
        <a:p>
          <a:endParaRPr lang="ru-RU"/>
        </a:p>
      </dgm:t>
    </dgm:pt>
    <dgm:pt modelId="{AF0E8A62-51F0-4651-B42E-326534E2BF1C}" type="pres">
      <dgm:prSet presAssocID="{53523126-AFED-4A8C-AA9C-903E3332A637}" presName="textNode" presStyleLbl="bgShp" presStyleIdx="1" presStyleCnt="3"/>
      <dgm:spPr/>
      <dgm:t>
        <a:bodyPr/>
        <a:lstStyle/>
        <a:p>
          <a:endParaRPr lang="ru-RU"/>
        </a:p>
      </dgm:t>
    </dgm:pt>
    <dgm:pt modelId="{A771999A-2917-47B3-9B46-031F9B734CDE}" type="pres">
      <dgm:prSet presAssocID="{53523126-AFED-4A8C-AA9C-903E3332A637}" presName="compChildNode" presStyleCnt="0"/>
      <dgm:spPr/>
    </dgm:pt>
    <dgm:pt modelId="{48220618-3B33-4BD7-9950-B60F352F23A9}" type="pres">
      <dgm:prSet presAssocID="{53523126-AFED-4A8C-AA9C-903E3332A637}" presName="theInnerList" presStyleCnt="0"/>
      <dgm:spPr/>
    </dgm:pt>
    <dgm:pt modelId="{CAFB5852-9933-4D27-8232-C12DBCF1C977}" type="pres">
      <dgm:prSet presAssocID="{3E00E8E4-946E-4B52-9E56-0668653817A6}" presName="childNode" presStyleLbl="node1" presStyleIdx="2" presStyleCnt="5" custScaleX="108596" custScaleY="10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65172-F11C-4DA1-AA54-E33E66D142E4}" type="pres">
      <dgm:prSet presAssocID="{3E00E8E4-946E-4B52-9E56-0668653817A6}" presName="aSpace2" presStyleCnt="0"/>
      <dgm:spPr/>
    </dgm:pt>
    <dgm:pt modelId="{965BFBAC-1AA8-4B0A-B8CB-1F60C9ABDA88}" type="pres">
      <dgm:prSet presAssocID="{0A2FED3F-A102-453D-A18B-CB406A3087D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BFDE0-A9C4-4DFD-AD8D-B199923DF367}" type="pres">
      <dgm:prSet presAssocID="{53523126-AFED-4A8C-AA9C-903E3332A637}" presName="aSpace" presStyleCnt="0"/>
      <dgm:spPr/>
    </dgm:pt>
    <dgm:pt modelId="{58EC1AD1-E891-4FF2-B0C1-F8D37252D19B}" type="pres">
      <dgm:prSet presAssocID="{28A5167D-053A-4E96-893C-E7962117B94C}" presName="compNode" presStyleCnt="0"/>
      <dgm:spPr/>
    </dgm:pt>
    <dgm:pt modelId="{AEF5DAA4-5A7D-43D5-BB12-B0453A60886E}" type="pres">
      <dgm:prSet presAssocID="{28A5167D-053A-4E96-893C-E7962117B94C}" presName="aNode" presStyleLbl="bgShp" presStyleIdx="2" presStyleCnt="3"/>
      <dgm:spPr/>
      <dgm:t>
        <a:bodyPr/>
        <a:lstStyle/>
        <a:p>
          <a:endParaRPr lang="ru-RU"/>
        </a:p>
      </dgm:t>
    </dgm:pt>
    <dgm:pt modelId="{FB1F2874-B394-4D47-93B0-8D293395FA51}" type="pres">
      <dgm:prSet presAssocID="{28A5167D-053A-4E96-893C-E7962117B94C}" presName="textNode" presStyleLbl="bgShp" presStyleIdx="2" presStyleCnt="3"/>
      <dgm:spPr/>
      <dgm:t>
        <a:bodyPr/>
        <a:lstStyle/>
        <a:p>
          <a:endParaRPr lang="ru-RU"/>
        </a:p>
      </dgm:t>
    </dgm:pt>
    <dgm:pt modelId="{A22EE2AD-A06B-499F-A07D-1E1C0004CEB3}" type="pres">
      <dgm:prSet presAssocID="{28A5167D-053A-4E96-893C-E7962117B94C}" presName="compChildNode" presStyleCnt="0"/>
      <dgm:spPr/>
    </dgm:pt>
    <dgm:pt modelId="{623D1F63-62BB-42F7-A573-F9158FD4AD43}" type="pres">
      <dgm:prSet presAssocID="{28A5167D-053A-4E96-893C-E7962117B94C}" presName="theInnerList" presStyleCnt="0"/>
      <dgm:spPr/>
    </dgm:pt>
    <dgm:pt modelId="{B7B60910-2FB3-4D88-B545-1870676120D2}" type="pres">
      <dgm:prSet presAssocID="{E1EE3FDC-A0AA-441F-8615-27F5A8A11C10}" presName="childNode" presStyleLbl="node1" presStyleIdx="4" presStyleCnt="5" custScaleX="117918" custScaleY="8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41CDB0-CAEA-4118-AA75-ED0875A314CA}" type="presOf" srcId="{E1EE3FDC-A0AA-441F-8615-27F5A8A11C10}" destId="{B7B60910-2FB3-4D88-B545-1870676120D2}" srcOrd="0" destOrd="0" presId="urn:microsoft.com/office/officeart/2005/8/layout/lProcess2"/>
    <dgm:cxn modelId="{2658CE28-B9C7-48EE-B361-4E06502A4A22}" type="presOf" srcId="{38C0A9CA-4E73-4628-868C-26F6F33607E6}" destId="{0DBEA3CD-0D28-470B-9C0D-B6D215E77C68}" srcOrd="0" destOrd="0" presId="urn:microsoft.com/office/officeart/2005/8/layout/lProcess2"/>
    <dgm:cxn modelId="{E19FB5D3-B01C-46DE-801E-DD922E8CC133}" srcId="{38C0A9CA-4E73-4628-868C-26F6F33607E6}" destId="{28A5167D-053A-4E96-893C-E7962117B94C}" srcOrd="2" destOrd="0" parTransId="{73168032-EE8E-43DE-80F0-CA6B0EAC6273}" sibTransId="{13A2A501-39E6-4BDB-8381-AC0A2EE99B83}"/>
    <dgm:cxn modelId="{66FFF83F-1E92-4995-BFCC-3FF5FEF1CFC8}" type="presOf" srcId="{7642094D-A003-438D-B7A3-6FFD5349F9A7}" destId="{D4CE5A72-562E-46D4-91E9-53F2906B8503}" srcOrd="0" destOrd="0" presId="urn:microsoft.com/office/officeart/2005/8/layout/lProcess2"/>
    <dgm:cxn modelId="{39580F3F-F1A9-47D1-BA66-6AD6BAE2A276}" type="presOf" srcId="{53523126-AFED-4A8C-AA9C-903E3332A637}" destId="{0BE0637B-B8DB-41A2-A3E0-8C467EEF94C5}" srcOrd="0" destOrd="0" presId="urn:microsoft.com/office/officeart/2005/8/layout/lProcess2"/>
    <dgm:cxn modelId="{164FA6AB-B875-44FF-BCF2-9FD2AFA92CB3}" type="presOf" srcId="{53523126-AFED-4A8C-AA9C-903E3332A637}" destId="{AF0E8A62-51F0-4651-B42E-326534E2BF1C}" srcOrd="1" destOrd="0" presId="urn:microsoft.com/office/officeart/2005/8/layout/lProcess2"/>
    <dgm:cxn modelId="{1F073760-0042-4E0F-BA7E-B7908F47DB6A}" type="presOf" srcId="{6C15A5A2-D5C9-4867-BC17-8F01FD0BE61E}" destId="{2D95F876-B7C4-4DC9-8A3F-47A6353ECBA5}" srcOrd="1" destOrd="0" presId="urn:microsoft.com/office/officeart/2005/8/layout/lProcess2"/>
    <dgm:cxn modelId="{9D951A4A-3BA5-4C89-BB2E-9B3C2D535796}" type="presOf" srcId="{3E00E8E4-946E-4B52-9E56-0668653817A6}" destId="{CAFB5852-9933-4D27-8232-C12DBCF1C977}" srcOrd="0" destOrd="0" presId="urn:microsoft.com/office/officeart/2005/8/layout/lProcess2"/>
    <dgm:cxn modelId="{49EC95F8-3E59-44DE-9E7E-251D03F86FB4}" srcId="{38C0A9CA-4E73-4628-868C-26F6F33607E6}" destId="{6C15A5A2-D5C9-4867-BC17-8F01FD0BE61E}" srcOrd="0" destOrd="0" parTransId="{15C88E67-4B80-48B3-837C-FDDA0375B338}" sibTransId="{2C174483-AAAC-41EF-ADAB-3999056128BB}"/>
    <dgm:cxn modelId="{2291063A-505B-4088-99EC-101C7CE51E18}" srcId="{38C0A9CA-4E73-4628-868C-26F6F33607E6}" destId="{53523126-AFED-4A8C-AA9C-903E3332A637}" srcOrd="1" destOrd="0" parTransId="{E95E2E71-89F6-4F18-8CF1-67FC176F32F5}" sibTransId="{A7973485-5FC2-4337-96E2-7B21AA1F008F}"/>
    <dgm:cxn modelId="{BC031A0E-00F3-4D3C-B5E3-FF3062DFE90D}" type="presOf" srcId="{0A2FED3F-A102-453D-A18B-CB406A3087D1}" destId="{965BFBAC-1AA8-4B0A-B8CB-1F60C9ABDA88}" srcOrd="0" destOrd="0" presId="urn:microsoft.com/office/officeart/2005/8/layout/lProcess2"/>
    <dgm:cxn modelId="{6EBFBBB0-BBCB-461E-A782-358701F4D3CB}" type="presOf" srcId="{28A5167D-053A-4E96-893C-E7962117B94C}" destId="{AEF5DAA4-5A7D-43D5-BB12-B0453A60886E}" srcOrd="0" destOrd="0" presId="urn:microsoft.com/office/officeart/2005/8/layout/lProcess2"/>
    <dgm:cxn modelId="{ED3FE5C2-C19B-4177-B9EF-030C9A2EBD07}" srcId="{28A5167D-053A-4E96-893C-E7962117B94C}" destId="{E1EE3FDC-A0AA-441F-8615-27F5A8A11C10}" srcOrd="0" destOrd="0" parTransId="{6E31444D-95A8-4F1E-B992-4DD4455E5355}" sibTransId="{9BC94E6D-FF65-480C-9DC5-90F95AFF062D}"/>
    <dgm:cxn modelId="{CBB18232-55FA-4BBA-A466-56A641D86CBD}" type="presOf" srcId="{6C15A5A2-D5C9-4867-BC17-8F01FD0BE61E}" destId="{77422BC3-A612-4CEE-997B-E0B8C7BA4132}" srcOrd="0" destOrd="0" presId="urn:microsoft.com/office/officeart/2005/8/layout/lProcess2"/>
    <dgm:cxn modelId="{82CD0F82-52E1-4FBB-A4E5-D0852D09FC65}" srcId="{6C15A5A2-D5C9-4867-BC17-8F01FD0BE61E}" destId="{AD565DEF-4BB5-45B7-A525-ABF13362C54E}" srcOrd="0" destOrd="0" parTransId="{034044E8-B6DA-4A07-B897-BA8FC51AE11B}" sibTransId="{5B7DDC80-E9D0-4AFB-A351-5B0DDD609953}"/>
    <dgm:cxn modelId="{A4119A81-3162-40D7-AC52-484B78383061}" type="presOf" srcId="{AD565DEF-4BB5-45B7-A525-ABF13362C54E}" destId="{E16A6C78-D5A1-46D7-8509-3B09D2DB51AF}" srcOrd="0" destOrd="0" presId="urn:microsoft.com/office/officeart/2005/8/layout/lProcess2"/>
    <dgm:cxn modelId="{68E2FE67-3EEB-4421-988E-887C630C8715}" srcId="{53523126-AFED-4A8C-AA9C-903E3332A637}" destId="{3E00E8E4-946E-4B52-9E56-0668653817A6}" srcOrd="0" destOrd="0" parTransId="{592F7756-53B6-4553-8548-C6FC044F60ED}" sibTransId="{449AD263-C813-4D26-B317-632304EDDC1C}"/>
    <dgm:cxn modelId="{00D0287F-9193-43F0-944A-189AB4ECCAB8}" srcId="{53523126-AFED-4A8C-AA9C-903E3332A637}" destId="{0A2FED3F-A102-453D-A18B-CB406A3087D1}" srcOrd="1" destOrd="0" parTransId="{A453F0DE-9665-4A9A-B349-0E2FD03E71BA}" sibTransId="{1AEF6B0C-9D99-4AFD-B096-C968EDEA6E87}"/>
    <dgm:cxn modelId="{A1E1A236-EF3A-4DEC-A306-B2094E490C34}" srcId="{6C15A5A2-D5C9-4867-BC17-8F01FD0BE61E}" destId="{7642094D-A003-438D-B7A3-6FFD5349F9A7}" srcOrd="1" destOrd="0" parTransId="{56BBBD2F-1B00-4E6D-8CF3-AFC258732CBB}" sibTransId="{78F21598-0E8D-41D6-ADE9-3A8427B5BC5C}"/>
    <dgm:cxn modelId="{F2A1273C-3022-4183-A09D-F6A10F18FC8E}" type="presOf" srcId="{28A5167D-053A-4E96-893C-E7962117B94C}" destId="{FB1F2874-B394-4D47-93B0-8D293395FA51}" srcOrd="1" destOrd="0" presId="urn:microsoft.com/office/officeart/2005/8/layout/lProcess2"/>
    <dgm:cxn modelId="{E291AB31-A41D-4C6B-8F1A-E5EDBF9CD0BD}" type="presParOf" srcId="{0DBEA3CD-0D28-470B-9C0D-B6D215E77C68}" destId="{BFC7E73A-4C75-45D7-A8DB-E3F15FBC0DC3}" srcOrd="0" destOrd="0" presId="urn:microsoft.com/office/officeart/2005/8/layout/lProcess2"/>
    <dgm:cxn modelId="{9CC799FE-DC70-42D1-9FFF-8FE04E133B95}" type="presParOf" srcId="{BFC7E73A-4C75-45D7-A8DB-E3F15FBC0DC3}" destId="{77422BC3-A612-4CEE-997B-E0B8C7BA4132}" srcOrd="0" destOrd="0" presId="urn:microsoft.com/office/officeart/2005/8/layout/lProcess2"/>
    <dgm:cxn modelId="{A919CB68-ACD8-404F-8E83-20E85DB4C149}" type="presParOf" srcId="{BFC7E73A-4C75-45D7-A8DB-E3F15FBC0DC3}" destId="{2D95F876-B7C4-4DC9-8A3F-47A6353ECBA5}" srcOrd="1" destOrd="0" presId="urn:microsoft.com/office/officeart/2005/8/layout/lProcess2"/>
    <dgm:cxn modelId="{E1CD0FBD-C416-4446-8A56-CEE9C702E913}" type="presParOf" srcId="{BFC7E73A-4C75-45D7-A8DB-E3F15FBC0DC3}" destId="{2612BEBF-FAD5-4C59-B9A8-7371DE2ADBEC}" srcOrd="2" destOrd="0" presId="urn:microsoft.com/office/officeart/2005/8/layout/lProcess2"/>
    <dgm:cxn modelId="{60AB6109-CD6C-4D15-9A17-FC1F0F8220FA}" type="presParOf" srcId="{2612BEBF-FAD5-4C59-B9A8-7371DE2ADBEC}" destId="{72F125B0-995E-402E-94BE-E9A46BAB8727}" srcOrd="0" destOrd="0" presId="urn:microsoft.com/office/officeart/2005/8/layout/lProcess2"/>
    <dgm:cxn modelId="{BF00BE92-CD51-4878-AE05-80840E3B2F3D}" type="presParOf" srcId="{72F125B0-995E-402E-94BE-E9A46BAB8727}" destId="{E16A6C78-D5A1-46D7-8509-3B09D2DB51AF}" srcOrd="0" destOrd="0" presId="urn:microsoft.com/office/officeart/2005/8/layout/lProcess2"/>
    <dgm:cxn modelId="{D0F373F6-5081-4DA4-A8B9-B4D280435CA7}" type="presParOf" srcId="{72F125B0-995E-402E-94BE-E9A46BAB8727}" destId="{5F7C8908-8576-4719-B4F5-55FAD047A519}" srcOrd="1" destOrd="0" presId="urn:microsoft.com/office/officeart/2005/8/layout/lProcess2"/>
    <dgm:cxn modelId="{25052CF2-B9D1-4A69-BBE3-C9F1577F7F8F}" type="presParOf" srcId="{72F125B0-995E-402E-94BE-E9A46BAB8727}" destId="{D4CE5A72-562E-46D4-91E9-53F2906B8503}" srcOrd="2" destOrd="0" presId="urn:microsoft.com/office/officeart/2005/8/layout/lProcess2"/>
    <dgm:cxn modelId="{3061831F-D8AA-4073-88BD-BBEDCEDB0ED4}" type="presParOf" srcId="{0DBEA3CD-0D28-470B-9C0D-B6D215E77C68}" destId="{D273B0E5-C68E-4851-8C96-E03A67F7250D}" srcOrd="1" destOrd="0" presId="urn:microsoft.com/office/officeart/2005/8/layout/lProcess2"/>
    <dgm:cxn modelId="{F81F797D-FF4F-4AE9-B61F-7A6DE1BAD189}" type="presParOf" srcId="{0DBEA3CD-0D28-470B-9C0D-B6D215E77C68}" destId="{4B068C2E-805C-4CB5-9644-E89D076540D7}" srcOrd="2" destOrd="0" presId="urn:microsoft.com/office/officeart/2005/8/layout/lProcess2"/>
    <dgm:cxn modelId="{781D7830-06FA-422C-B875-A0C8277ED0A2}" type="presParOf" srcId="{4B068C2E-805C-4CB5-9644-E89D076540D7}" destId="{0BE0637B-B8DB-41A2-A3E0-8C467EEF94C5}" srcOrd="0" destOrd="0" presId="urn:microsoft.com/office/officeart/2005/8/layout/lProcess2"/>
    <dgm:cxn modelId="{A02B387D-43F7-408B-9F98-CE531305D309}" type="presParOf" srcId="{4B068C2E-805C-4CB5-9644-E89D076540D7}" destId="{AF0E8A62-51F0-4651-B42E-326534E2BF1C}" srcOrd="1" destOrd="0" presId="urn:microsoft.com/office/officeart/2005/8/layout/lProcess2"/>
    <dgm:cxn modelId="{4564C74F-BA06-4C0E-AD0B-274F4661FD87}" type="presParOf" srcId="{4B068C2E-805C-4CB5-9644-E89D076540D7}" destId="{A771999A-2917-47B3-9B46-031F9B734CDE}" srcOrd="2" destOrd="0" presId="urn:microsoft.com/office/officeart/2005/8/layout/lProcess2"/>
    <dgm:cxn modelId="{FBCCE021-1235-4E64-9E0E-C892857A0F7B}" type="presParOf" srcId="{A771999A-2917-47B3-9B46-031F9B734CDE}" destId="{48220618-3B33-4BD7-9950-B60F352F23A9}" srcOrd="0" destOrd="0" presId="urn:microsoft.com/office/officeart/2005/8/layout/lProcess2"/>
    <dgm:cxn modelId="{D9529086-F886-47D0-AC24-0B7A67EBFEB7}" type="presParOf" srcId="{48220618-3B33-4BD7-9950-B60F352F23A9}" destId="{CAFB5852-9933-4D27-8232-C12DBCF1C977}" srcOrd="0" destOrd="0" presId="urn:microsoft.com/office/officeart/2005/8/layout/lProcess2"/>
    <dgm:cxn modelId="{939B6E20-CD31-460C-B434-459D4D3B74DC}" type="presParOf" srcId="{48220618-3B33-4BD7-9950-B60F352F23A9}" destId="{C7865172-F11C-4DA1-AA54-E33E66D142E4}" srcOrd="1" destOrd="0" presId="urn:microsoft.com/office/officeart/2005/8/layout/lProcess2"/>
    <dgm:cxn modelId="{F5D97CB8-0CDD-4FBF-9462-89EE91332C25}" type="presParOf" srcId="{48220618-3B33-4BD7-9950-B60F352F23A9}" destId="{965BFBAC-1AA8-4B0A-B8CB-1F60C9ABDA88}" srcOrd="2" destOrd="0" presId="urn:microsoft.com/office/officeart/2005/8/layout/lProcess2"/>
    <dgm:cxn modelId="{37C5B64C-4222-4C0D-AB7A-CFCF678EEB0D}" type="presParOf" srcId="{0DBEA3CD-0D28-470B-9C0D-B6D215E77C68}" destId="{E80BFDE0-A9C4-4DFD-AD8D-B199923DF367}" srcOrd="3" destOrd="0" presId="urn:microsoft.com/office/officeart/2005/8/layout/lProcess2"/>
    <dgm:cxn modelId="{6D05040B-EA23-4594-A074-64D6B7BAC2EB}" type="presParOf" srcId="{0DBEA3CD-0D28-470B-9C0D-B6D215E77C68}" destId="{58EC1AD1-E891-4FF2-B0C1-F8D37252D19B}" srcOrd="4" destOrd="0" presId="urn:microsoft.com/office/officeart/2005/8/layout/lProcess2"/>
    <dgm:cxn modelId="{1835010B-2802-4338-AD36-89FD081D4F4C}" type="presParOf" srcId="{58EC1AD1-E891-4FF2-B0C1-F8D37252D19B}" destId="{AEF5DAA4-5A7D-43D5-BB12-B0453A60886E}" srcOrd="0" destOrd="0" presId="urn:microsoft.com/office/officeart/2005/8/layout/lProcess2"/>
    <dgm:cxn modelId="{84D0BAD9-84F0-4360-8EC2-36EDFA6BB280}" type="presParOf" srcId="{58EC1AD1-E891-4FF2-B0C1-F8D37252D19B}" destId="{FB1F2874-B394-4D47-93B0-8D293395FA51}" srcOrd="1" destOrd="0" presId="urn:microsoft.com/office/officeart/2005/8/layout/lProcess2"/>
    <dgm:cxn modelId="{3768AE60-3C45-4172-B425-6727F9C3EA85}" type="presParOf" srcId="{58EC1AD1-E891-4FF2-B0C1-F8D37252D19B}" destId="{A22EE2AD-A06B-499F-A07D-1E1C0004CEB3}" srcOrd="2" destOrd="0" presId="urn:microsoft.com/office/officeart/2005/8/layout/lProcess2"/>
    <dgm:cxn modelId="{16DFA8B9-1C4C-40A5-9166-B05F5E3CA9FE}" type="presParOf" srcId="{A22EE2AD-A06B-499F-A07D-1E1C0004CEB3}" destId="{623D1F63-62BB-42F7-A573-F9158FD4AD43}" srcOrd="0" destOrd="0" presId="urn:microsoft.com/office/officeart/2005/8/layout/lProcess2"/>
    <dgm:cxn modelId="{1E037E3F-B46A-44B3-85F9-2AA52730A9E5}" type="presParOf" srcId="{623D1F63-62BB-42F7-A573-F9158FD4AD43}" destId="{B7B60910-2FB3-4D88-B545-1870676120D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C77FEE-73CB-41DA-89D6-05793B3E02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CA9FB-8C26-44F8-92F2-53523D2B0BE1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Психолого-педагогические исследования по проблеме формирования исследовательских умений </a:t>
          </a:r>
          <a:endParaRPr lang="ru-RU" dirty="0"/>
        </a:p>
      </dgm:t>
    </dgm:pt>
    <dgm:pt modelId="{CAB3D2FF-7FE1-417D-84B9-8A93E6E0B0A4}" type="parTrans" cxnId="{E3540CF9-1B97-4087-81C2-0DDB1A2C9EA6}">
      <dgm:prSet/>
      <dgm:spPr/>
      <dgm:t>
        <a:bodyPr/>
        <a:lstStyle/>
        <a:p>
          <a:endParaRPr lang="ru-RU"/>
        </a:p>
      </dgm:t>
    </dgm:pt>
    <dgm:pt modelId="{5B8D2239-7A07-4B22-AF79-2BE244519ADC}" type="sibTrans" cxnId="{E3540CF9-1B97-4087-81C2-0DDB1A2C9EA6}">
      <dgm:prSet/>
      <dgm:spPr/>
      <dgm:t>
        <a:bodyPr/>
        <a:lstStyle/>
        <a:p>
          <a:endParaRPr lang="ru-RU"/>
        </a:p>
      </dgm:t>
    </dgm:pt>
    <dgm:pt modelId="{6D4AD353-9B4F-44F5-8A72-DE4482CB95AE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Л.И.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Божович</a:t>
          </a:r>
          <a:r>
            <a:rPr lang="ru-RU" sz="1800" dirty="0" smtClean="0">
              <a:latin typeface="Courier New" pitchFamily="49" charset="0"/>
              <a:cs typeface="Courier New" pitchFamily="49" charset="0"/>
            </a:rPr>
            <a:t>, М.И.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Лисина</a:t>
          </a:r>
          <a:r>
            <a:rPr lang="ru-RU" sz="1800" dirty="0" smtClean="0">
              <a:latin typeface="Courier New" pitchFamily="49" charset="0"/>
              <a:cs typeface="Courier New" pitchFamily="49" charset="0"/>
            </a:rPr>
            <a:t>, А.В. Леонтович, А.С. Обухов, А.Н.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Поддъяков</a:t>
          </a:r>
          <a:r>
            <a:rPr lang="ru-RU" sz="1800" dirty="0" smtClean="0">
              <a:latin typeface="Courier New" pitchFamily="49" charset="0"/>
              <a:cs typeface="Courier New" pitchFamily="49" charset="0"/>
            </a:rPr>
            <a:t>, А.И. Савенков</a:t>
          </a:r>
          <a:endParaRPr lang="ru-RU" dirty="0"/>
        </a:p>
      </dgm:t>
    </dgm:pt>
    <dgm:pt modelId="{61A42AFB-FBAE-4420-AE3C-E7A2ECDA3E72}" type="parTrans" cxnId="{6D817443-7F78-4748-B937-419946833834}">
      <dgm:prSet/>
      <dgm:spPr/>
      <dgm:t>
        <a:bodyPr/>
        <a:lstStyle/>
        <a:p>
          <a:endParaRPr lang="ru-RU"/>
        </a:p>
      </dgm:t>
    </dgm:pt>
    <dgm:pt modelId="{FA52B907-45F9-48BF-9DEF-8195DF7B4E93}" type="sibTrans" cxnId="{6D817443-7F78-4748-B937-419946833834}">
      <dgm:prSet/>
      <dgm:spPr/>
      <dgm:t>
        <a:bodyPr/>
        <a:lstStyle/>
        <a:p>
          <a:endParaRPr lang="ru-RU"/>
        </a:p>
      </dgm:t>
    </dgm:pt>
    <dgm:pt modelId="{0C6940AD-60AF-42EC-96E5-69C5D959D82C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Идеи личностно- ориентированного подхода в образовании </a:t>
          </a:r>
          <a:endParaRPr lang="ru-RU" dirty="0"/>
        </a:p>
      </dgm:t>
    </dgm:pt>
    <dgm:pt modelId="{26D01E7D-5096-46EA-AB4A-E2370C7F1456}" type="parTrans" cxnId="{615418FC-44AD-49D5-AB43-702C2AAC6B10}">
      <dgm:prSet/>
      <dgm:spPr/>
      <dgm:t>
        <a:bodyPr/>
        <a:lstStyle/>
        <a:p>
          <a:endParaRPr lang="ru-RU"/>
        </a:p>
      </dgm:t>
    </dgm:pt>
    <dgm:pt modelId="{9AD60B84-971E-4C45-92F8-2689A6A274E6}" type="sibTrans" cxnId="{615418FC-44AD-49D5-AB43-702C2AAC6B10}">
      <dgm:prSet/>
      <dgm:spPr/>
      <dgm:t>
        <a:bodyPr/>
        <a:lstStyle/>
        <a:p>
          <a:endParaRPr lang="ru-RU"/>
        </a:p>
      </dgm:t>
    </dgm:pt>
    <dgm:pt modelId="{35F493FF-75E0-4614-B309-2091FA646A92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Е.В.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Бондаревская</a:t>
          </a:r>
          <a:r>
            <a:rPr lang="ru-RU" sz="1800" dirty="0" smtClean="0">
              <a:latin typeface="Courier New" pitchFamily="49" charset="0"/>
              <a:cs typeface="Courier New" pitchFamily="49" charset="0"/>
            </a:rPr>
            <a:t>, В.В. Сериков, И.С. </a:t>
          </a:r>
          <a:r>
            <a:rPr lang="ru-RU" sz="1800" dirty="0" err="1" smtClean="0">
              <a:latin typeface="Courier New" pitchFamily="49" charset="0"/>
              <a:cs typeface="Courier New" pitchFamily="49" charset="0"/>
            </a:rPr>
            <a:t>Якиманская</a:t>
          </a:r>
          <a:endParaRPr lang="ru-RU" dirty="0"/>
        </a:p>
      </dgm:t>
    </dgm:pt>
    <dgm:pt modelId="{F107C91E-68AA-45F8-A521-FC34B307807F}" type="parTrans" cxnId="{3C7E8C42-3D3D-4084-8394-6A89208A83DD}">
      <dgm:prSet/>
      <dgm:spPr/>
      <dgm:t>
        <a:bodyPr/>
        <a:lstStyle/>
        <a:p>
          <a:endParaRPr lang="ru-RU"/>
        </a:p>
      </dgm:t>
    </dgm:pt>
    <dgm:pt modelId="{0A518414-119D-47A0-B6E4-FDA406FB6F42}" type="sibTrans" cxnId="{3C7E8C42-3D3D-4084-8394-6A89208A83DD}">
      <dgm:prSet/>
      <dgm:spPr/>
      <dgm:t>
        <a:bodyPr/>
        <a:lstStyle/>
        <a:p>
          <a:endParaRPr lang="ru-RU"/>
        </a:p>
      </dgm:t>
    </dgm:pt>
    <dgm:pt modelId="{2F6640A1-9CE2-4D79-961E-CAE14377F574}">
      <dgm:prSet phldrT="[Текст]" custT="1"/>
      <dgm:spPr/>
      <dgm:t>
        <a:bodyPr/>
        <a:lstStyle/>
        <a:p>
          <a:r>
            <a:rPr lang="ru-RU" sz="1800" dirty="0" smtClean="0">
              <a:latin typeface="Courier New" pitchFamily="49" charset="0"/>
              <a:cs typeface="Courier New" pitchFamily="49" charset="0"/>
            </a:rPr>
            <a:t>Методические и дидактические основы использования исследовательских методов в обучении</a:t>
          </a:r>
          <a:endParaRPr lang="ru-RU" sz="1800" dirty="0">
            <a:latin typeface="Courier New" pitchFamily="49" charset="0"/>
            <a:cs typeface="Courier New" pitchFamily="49" charset="0"/>
          </a:endParaRPr>
        </a:p>
      </dgm:t>
    </dgm:pt>
    <dgm:pt modelId="{184F3B0F-4EDE-4C74-9DAC-AAE96F0906BF}" type="parTrans" cxnId="{299EE33B-15DD-4F59-B8B1-0AF05C59DFC6}">
      <dgm:prSet/>
      <dgm:spPr/>
      <dgm:t>
        <a:bodyPr/>
        <a:lstStyle/>
        <a:p>
          <a:endParaRPr lang="ru-RU"/>
        </a:p>
      </dgm:t>
    </dgm:pt>
    <dgm:pt modelId="{F2F0C04D-C2EB-4E4A-90AD-38085C089BCE}" type="sibTrans" cxnId="{299EE33B-15DD-4F59-B8B1-0AF05C59DFC6}">
      <dgm:prSet/>
      <dgm:spPr/>
      <dgm:t>
        <a:bodyPr/>
        <a:lstStyle/>
        <a:p>
          <a:endParaRPr lang="ru-RU"/>
        </a:p>
      </dgm:t>
    </dgm:pt>
    <dgm:pt modelId="{359E9FB4-AC7A-49D0-82A6-1134EA91F91B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Д.Б. Богоявленский, И.Я. </a:t>
          </a:r>
          <a:r>
            <a:rPr lang="ru-RU" dirty="0" err="1" smtClean="0">
              <a:latin typeface="Courier New" pitchFamily="49" charset="0"/>
              <a:cs typeface="Courier New" pitchFamily="49" charset="0"/>
            </a:rPr>
            <a:t>Лернер</a:t>
          </a:r>
          <a:r>
            <a:rPr lang="ru-RU" dirty="0" smtClean="0">
              <a:latin typeface="Courier New" pitchFamily="49" charset="0"/>
              <a:cs typeface="Courier New" pitchFamily="49" charset="0"/>
            </a:rPr>
            <a:t>, М.И. </a:t>
          </a:r>
          <a:r>
            <a:rPr lang="ru-RU" dirty="0" err="1" smtClean="0">
              <a:latin typeface="Courier New" pitchFamily="49" charset="0"/>
              <a:cs typeface="Courier New" pitchFamily="49" charset="0"/>
            </a:rPr>
            <a:t>Махмутов</a:t>
          </a:r>
          <a:r>
            <a:rPr lang="ru-RU" dirty="0" smtClean="0">
              <a:latin typeface="Courier New" pitchFamily="49" charset="0"/>
              <a:cs typeface="Courier New" pitchFamily="49" charset="0"/>
            </a:rPr>
            <a:t>, М.Н. </a:t>
          </a:r>
          <a:r>
            <a:rPr lang="ru-RU" dirty="0" err="1" smtClean="0">
              <a:latin typeface="Courier New" pitchFamily="49" charset="0"/>
              <a:cs typeface="Courier New" pitchFamily="49" charset="0"/>
            </a:rPr>
            <a:t>Скаткин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4380FC2A-E301-4B3E-8702-4207DD5D39FA}" type="parTrans" cxnId="{4B72A8E5-02FC-4662-8304-89A4B05350B0}">
      <dgm:prSet/>
      <dgm:spPr/>
      <dgm:t>
        <a:bodyPr/>
        <a:lstStyle/>
        <a:p>
          <a:endParaRPr lang="ru-RU"/>
        </a:p>
      </dgm:t>
    </dgm:pt>
    <dgm:pt modelId="{90BA7E26-EDBC-43D1-A974-03E8BB1AA5AC}" type="sibTrans" cxnId="{4B72A8E5-02FC-4662-8304-89A4B05350B0}">
      <dgm:prSet/>
      <dgm:spPr/>
      <dgm:t>
        <a:bodyPr/>
        <a:lstStyle/>
        <a:p>
          <a:endParaRPr lang="ru-RU"/>
        </a:p>
      </dgm:t>
    </dgm:pt>
    <dgm:pt modelId="{FEFE35C0-86E5-412B-854E-FF24B46BE4F7}" type="pres">
      <dgm:prSet presAssocID="{9BC77FEE-73CB-41DA-89D6-05793B3E02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4862D-EDF6-46DE-AF95-AE35E6319018}" type="pres">
      <dgm:prSet presAssocID="{4E3CA9FB-8C26-44F8-92F2-53523D2B0BE1}" presName="circle1" presStyleLbl="node1" presStyleIdx="0" presStyleCnt="3"/>
      <dgm:spPr>
        <a:solidFill>
          <a:srgbClr val="BDEEFF"/>
        </a:solidFill>
      </dgm:spPr>
    </dgm:pt>
    <dgm:pt modelId="{9FFB08EF-C32A-4E26-AB40-AB35E7BFA5E0}" type="pres">
      <dgm:prSet presAssocID="{4E3CA9FB-8C26-44F8-92F2-53523D2B0BE1}" presName="space" presStyleCnt="0"/>
      <dgm:spPr/>
    </dgm:pt>
    <dgm:pt modelId="{D569633C-CF9D-4F01-9579-85F57FB6D0F4}" type="pres">
      <dgm:prSet presAssocID="{4E3CA9FB-8C26-44F8-92F2-53523D2B0BE1}" presName="rect1" presStyleLbl="alignAcc1" presStyleIdx="0" presStyleCnt="3" custLinFactNeighborX="-670" custLinFactNeighborY="-1975"/>
      <dgm:spPr/>
      <dgm:t>
        <a:bodyPr/>
        <a:lstStyle/>
        <a:p>
          <a:endParaRPr lang="ru-RU"/>
        </a:p>
      </dgm:t>
    </dgm:pt>
    <dgm:pt modelId="{9465C1CE-98F5-4447-A45C-40C9AA5D06F2}" type="pres">
      <dgm:prSet presAssocID="{0C6940AD-60AF-42EC-96E5-69C5D959D82C}" presName="vertSpace2" presStyleLbl="node1" presStyleIdx="0" presStyleCnt="3"/>
      <dgm:spPr/>
    </dgm:pt>
    <dgm:pt modelId="{A6D668F7-58B6-4562-9425-426C45D76429}" type="pres">
      <dgm:prSet presAssocID="{0C6940AD-60AF-42EC-96E5-69C5D959D82C}" presName="circle2" presStyleLbl="node1" presStyleIdx="1" presStyleCnt="3"/>
      <dgm:spPr>
        <a:solidFill>
          <a:srgbClr val="FFCCFF"/>
        </a:solidFill>
      </dgm:spPr>
    </dgm:pt>
    <dgm:pt modelId="{CB6A2E22-3EB8-4B8C-AEDF-18B379EA73B2}" type="pres">
      <dgm:prSet presAssocID="{0C6940AD-60AF-42EC-96E5-69C5D959D82C}" presName="rect2" presStyleLbl="alignAcc1" presStyleIdx="1" presStyleCnt="3"/>
      <dgm:spPr/>
      <dgm:t>
        <a:bodyPr/>
        <a:lstStyle/>
        <a:p>
          <a:endParaRPr lang="ru-RU"/>
        </a:p>
      </dgm:t>
    </dgm:pt>
    <dgm:pt modelId="{D701DB3A-8A2A-4763-9C15-FE61E81C08EE}" type="pres">
      <dgm:prSet presAssocID="{2F6640A1-9CE2-4D79-961E-CAE14377F574}" presName="vertSpace3" presStyleLbl="node1" presStyleIdx="1" presStyleCnt="3"/>
      <dgm:spPr/>
    </dgm:pt>
    <dgm:pt modelId="{F9C29B3D-50C3-4F28-AE87-D0FDBC2911DF}" type="pres">
      <dgm:prSet presAssocID="{2F6640A1-9CE2-4D79-961E-CAE14377F574}" presName="circle3" presStyleLbl="node1" presStyleIdx="2" presStyleCnt="3"/>
      <dgm:spPr>
        <a:solidFill>
          <a:srgbClr val="CCFFCC"/>
        </a:solidFill>
      </dgm:spPr>
    </dgm:pt>
    <dgm:pt modelId="{7864709E-7D4C-4214-887D-D6F3E6E82AFC}" type="pres">
      <dgm:prSet presAssocID="{2F6640A1-9CE2-4D79-961E-CAE14377F574}" presName="rect3" presStyleLbl="alignAcc1" presStyleIdx="2" presStyleCnt="3"/>
      <dgm:spPr/>
      <dgm:t>
        <a:bodyPr/>
        <a:lstStyle/>
        <a:p>
          <a:endParaRPr lang="ru-RU"/>
        </a:p>
      </dgm:t>
    </dgm:pt>
    <dgm:pt modelId="{5300F33C-F746-4AD1-B94A-891AEBA50C52}" type="pres">
      <dgm:prSet presAssocID="{4E3CA9FB-8C26-44F8-92F2-53523D2B0BE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8A29D-606A-4BCA-9C85-4420BF817D46}" type="pres">
      <dgm:prSet presAssocID="{4E3CA9FB-8C26-44F8-92F2-53523D2B0BE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42FC1-7782-4EA8-842E-0DCCA8E24479}" type="pres">
      <dgm:prSet presAssocID="{0C6940AD-60AF-42EC-96E5-69C5D959D82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0D52-07BF-48B2-A571-6FEC940BCF32}" type="pres">
      <dgm:prSet presAssocID="{0C6940AD-60AF-42EC-96E5-69C5D959D82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6DA2F-910A-483D-BDB9-2442BC21F6B8}" type="pres">
      <dgm:prSet presAssocID="{2F6640A1-9CE2-4D79-961E-CAE14377F5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76A45-54BE-4B9C-AF05-25A33ADC894E}" type="pres">
      <dgm:prSet presAssocID="{2F6640A1-9CE2-4D79-961E-CAE14377F57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D1F93-27C8-4E16-8112-DFE5F2C2A62B}" type="presOf" srcId="{35F493FF-75E0-4614-B309-2091FA646A92}" destId="{AE760D52-07BF-48B2-A571-6FEC940BCF32}" srcOrd="0" destOrd="0" presId="urn:microsoft.com/office/officeart/2005/8/layout/target3"/>
    <dgm:cxn modelId="{6ABA153E-033B-4555-B615-098D7C91E496}" type="presOf" srcId="{4E3CA9FB-8C26-44F8-92F2-53523D2B0BE1}" destId="{5300F33C-F746-4AD1-B94A-891AEBA50C52}" srcOrd="1" destOrd="0" presId="urn:microsoft.com/office/officeart/2005/8/layout/target3"/>
    <dgm:cxn modelId="{564E5272-E563-498A-92CD-A51DE0CB39D4}" type="presOf" srcId="{359E9FB4-AC7A-49D0-82A6-1134EA91F91B}" destId="{32676A45-54BE-4B9C-AF05-25A33ADC894E}" srcOrd="0" destOrd="0" presId="urn:microsoft.com/office/officeart/2005/8/layout/target3"/>
    <dgm:cxn modelId="{4B72A8E5-02FC-4662-8304-89A4B05350B0}" srcId="{2F6640A1-9CE2-4D79-961E-CAE14377F574}" destId="{359E9FB4-AC7A-49D0-82A6-1134EA91F91B}" srcOrd="0" destOrd="0" parTransId="{4380FC2A-E301-4B3E-8702-4207DD5D39FA}" sibTransId="{90BA7E26-EDBC-43D1-A974-03E8BB1AA5AC}"/>
    <dgm:cxn modelId="{445899AD-C18B-42B1-BAE7-0ED9386AB496}" type="presOf" srcId="{0C6940AD-60AF-42EC-96E5-69C5D959D82C}" destId="{31E42FC1-7782-4EA8-842E-0DCCA8E24479}" srcOrd="1" destOrd="0" presId="urn:microsoft.com/office/officeart/2005/8/layout/target3"/>
    <dgm:cxn modelId="{615418FC-44AD-49D5-AB43-702C2AAC6B10}" srcId="{9BC77FEE-73CB-41DA-89D6-05793B3E02EA}" destId="{0C6940AD-60AF-42EC-96E5-69C5D959D82C}" srcOrd="1" destOrd="0" parTransId="{26D01E7D-5096-46EA-AB4A-E2370C7F1456}" sibTransId="{9AD60B84-971E-4C45-92F8-2689A6A274E6}"/>
    <dgm:cxn modelId="{3C7E8C42-3D3D-4084-8394-6A89208A83DD}" srcId="{0C6940AD-60AF-42EC-96E5-69C5D959D82C}" destId="{35F493FF-75E0-4614-B309-2091FA646A92}" srcOrd="0" destOrd="0" parTransId="{F107C91E-68AA-45F8-A521-FC34B307807F}" sibTransId="{0A518414-119D-47A0-B6E4-FDA406FB6F42}"/>
    <dgm:cxn modelId="{107966D9-075D-4611-A6C7-4A55248C4981}" type="presOf" srcId="{2F6640A1-9CE2-4D79-961E-CAE14377F574}" destId="{7864709E-7D4C-4214-887D-D6F3E6E82AFC}" srcOrd="0" destOrd="0" presId="urn:microsoft.com/office/officeart/2005/8/layout/target3"/>
    <dgm:cxn modelId="{F4D72F5E-05BC-4E23-BF48-BF212CF7AA46}" type="presOf" srcId="{4E3CA9FB-8C26-44F8-92F2-53523D2B0BE1}" destId="{D569633C-CF9D-4F01-9579-85F57FB6D0F4}" srcOrd="0" destOrd="0" presId="urn:microsoft.com/office/officeart/2005/8/layout/target3"/>
    <dgm:cxn modelId="{49875D2E-FCAF-44D2-8C96-A43822F03863}" type="presOf" srcId="{0C6940AD-60AF-42EC-96E5-69C5D959D82C}" destId="{CB6A2E22-3EB8-4B8C-AEDF-18B379EA73B2}" srcOrd="0" destOrd="0" presId="urn:microsoft.com/office/officeart/2005/8/layout/target3"/>
    <dgm:cxn modelId="{2C8D6975-43AE-4C3A-9005-2AF315B49D0B}" type="presOf" srcId="{6D4AD353-9B4F-44F5-8A72-DE4482CB95AE}" destId="{1FD8A29D-606A-4BCA-9C85-4420BF817D46}" srcOrd="0" destOrd="0" presId="urn:microsoft.com/office/officeart/2005/8/layout/target3"/>
    <dgm:cxn modelId="{45E73647-FB2F-4F2B-9341-3D675F5E7C86}" type="presOf" srcId="{9BC77FEE-73CB-41DA-89D6-05793B3E02EA}" destId="{FEFE35C0-86E5-412B-854E-FF24B46BE4F7}" srcOrd="0" destOrd="0" presId="urn:microsoft.com/office/officeart/2005/8/layout/target3"/>
    <dgm:cxn modelId="{E3540CF9-1B97-4087-81C2-0DDB1A2C9EA6}" srcId="{9BC77FEE-73CB-41DA-89D6-05793B3E02EA}" destId="{4E3CA9FB-8C26-44F8-92F2-53523D2B0BE1}" srcOrd="0" destOrd="0" parTransId="{CAB3D2FF-7FE1-417D-84B9-8A93E6E0B0A4}" sibTransId="{5B8D2239-7A07-4B22-AF79-2BE244519ADC}"/>
    <dgm:cxn modelId="{FCBF7B9D-1036-4B7C-A4FD-B657F2953AE2}" type="presOf" srcId="{2F6640A1-9CE2-4D79-961E-CAE14377F574}" destId="{E5F6DA2F-910A-483D-BDB9-2442BC21F6B8}" srcOrd="1" destOrd="0" presId="urn:microsoft.com/office/officeart/2005/8/layout/target3"/>
    <dgm:cxn modelId="{299EE33B-15DD-4F59-B8B1-0AF05C59DFC6}" srcId="{9BC77FEE-73CB-41DA-89D6-05793B3E02EA}" destId="{2F6640A1-9CE2-4D79-961E-CAE14377F574}" srcOrd="2" destOrd="0" parTransId="{184F3B0F-4EDE-4C74-9DAC-AAE96F0906BF}" sibTransId="{F2F0C04D-C2EB-4E4A-90AD-38085C089BCE}"/>
    <dgm:cxn modelId="{6D817443-7F78-4748-B937-419946833834}" srcId="{4E3CA9FB-8C26-44F8-92F2-53523D2B0BE1}" destId="{6D4AD353-9B4F-44F5-8A72-DE4482CB95AE}" srcOrd="0" destOrd="0" parTransId="{61A42AFB-FBAE-4420-AE3C-E7A2ECDA3E72}" sibTransId="{FA52B907-45F9-48BF-9DEF-8195DF7B4E93}"/>
    <dgm:cxn modelId="{859C1C5F-45D3-41EE-9AB8-00C70BDCF0A7}" type="presParOf" srcId="{FEFE35C0-86E5-412B-854E-FF24B46BE4F7}" destId="{6364862D-EDF6-46DE-AF95-AE35E6319018}" srcOrd="0" destOrd="0" presId="urn:microsoft.com/office/officeart/2005/8/layout/target3"/>
    <dgm:cxn modelId="{3824F6F8-4C3F-4DA7-B9D3-4760B945B1C1}" type="presParOf" srcId="{FEFE35C0-86E5-412B-854E-FF24B46BE4F7}" destId="{9FFB08EF-C32A-4E26-AB40-AB35E7BFA5E0}" srcOrd="1" destOrd="0" presId="urn:microsoft.com/office/officeart/2005/8/layout/target3"/>
    <dgm:cxn modelId="{F254F431-FFFD-4803-8238-DD3084E2B7C2}" type="presParOf" srcId="{FEFE35C0-86E5-412B-854E-FF24B46BE4F7}" destId="{D569633C-CF9D-4F01-9579-85F57FB6D0F4}" srcOrd="2" destOrd="0" presId="urn:microsoft.com/office/officeart/2005/8/layout/target3"/>
    <dgm:cxn modelId="{722AFAF1-261C-40FC-B8DD-C1B843C45F5F}" type="presParOf" srcId="{FEFE35C0-86E5-412B-854E-FF24B46BE4F7}" destId="{9465C1CE-98F5-4447-A45C-40C9AA5D06F2}" srcOrd="3" destOrd="0" presId="urn:microsoft.com/office/officeart/2005/8/layout/target3"/>
    <dgm:cxn modelId="{60BE88AD-D2C0-4EDE-B2BB-69B2CD49ED22}" type="presParOf" srcId="{FEFE35C0-86E5-412B-854E-FF24B46BE4F7}" destId="{A6D668F7-58B6-4562-9425-426C45D76429}" srcOrd="4" destOrd="0" presId="urn:microsoft.com/office/officeart/2005/8/layout/target3"/>
    <dgm:cxn modelId="{E45A3B8D-5F9E-4A08-8DA6-C75A81063582}" type="presParOf" srcId="{FEFE35C0-86E5-412B-854E-FF24B46BE4F7}" destId="{CB6A2E22-3EB8-4B8C-AEDF-18B379EA73B2}" srcOrd="5" destOrd="0" presId="urn:microsoft.com/office/officeart/2005/8/layout/target3"/>
    <dgm:cxn modelId="{10571949-B921-4BEC-ACB1-EFF989434DBF}" type="presParOf" srcId="{FEFE35C0-86E5-412B-854E-FF24B46BE4F7}" destId="{D701DB3A-8A2A-4763-9C15-FE61E81C08EE}" srcOrd="6" destOrd="0" presId="urn:microsoft.com/office/officeart/2005/8/layout/target3"/>
    <dgm:cxn modelId="{AB9E83A8-CE28-4A37-B058-CD7982447874}" type="presParOf" srcId="{FEFE35C0-86E5-412B-854E-FF24B46BE4F7}" destId="{F9C29B3D-50C3-4F28-AE87-D0FDBC2911DF}" srcOrd="7" destOrd="0" presId="urn:microsoft.com/office/officeart/2005/8/layout/target3"/>
    <dgm:cxn modelId="{B78A400C-2084-490C-B60F-207CFAFED7CC}" type="presParOf" srcId="{FEFE35C0-86E5-412B-854E-FF24B46BE4F7}" destId="{7864709E-7D4C-4214-887D-D6F3E6E82AFC}" srcOrd="8" destOrd="0" presId="urn:microsoft.com/office/officeart/2005/8/layout/target3"/>
    <dgm:cxn modelId="{1722627F-7384-4E9B-A74C-817ABB80F173}" type="presParOf" srcId="{FEFE35C0-86E5-412B-854E-FF24B46BE4F7}" destId="{5300F33C-F746-4AD1-B94A-891AEBA50C52}" srcOrd="9" destOrd="0" presId="urn:microsoft.com/office/officeart/2005/8/layout/target3"/>
    <dgm:cxn modelId="{BC41AB14-038F-4BBA-B31B-E710879EDC6E}" type="presParOf" srcId="{FEFE35C0-86E5-412B-854E-FF24B46BE4F7}" destId="{1FD8A29D-606A-4BCA-9C85-4420BF817D46}" srcOrd="10" destOrd="0" presId="urn:microsoft.com/office/officeart/2005/8/layout/target3"/>
    <dgm:cxn modelId="{816A2C45-5CCA-4500-9B73-B05F8FCC4AEC}" type="presParOf" srcId="{FEFE35C0-86E5-412B-854E-FF24B46BE4F7}" destId="{31E42FC1-7782-4EA8-842E-0DCCA8E24479}" srcOrd="11" destOrd="0" presId="urn:microsoft.com/office/officeart/2005/8/layout/target3"/>
    <dgm:cxn modelId="{866DBB5D-264C-400A-9913-F233C14012B6}" type="presParOf" srcId="{FEFE35C0-86E5-412B-854E-FF24B46BE4F7}" destId="{AE760D52-07BF-48B2-A571-6FEC940BCF32}" srcOrd="12" destOrd="0" presId="urn:microsoft.com/office/officeart/2005/8/layout/target3"/>
    <dgm:cxn modelId="{613ECF4D-AF48-43EF-B80E-3DE470AA6968}" type="presParOf" srcId="{FEFE35C0-86E5-412B-854E-FF24B46BE4F7}" destId="{E5F6DA2F-910A-483D-BDB9-2442BC21F6B8}" srcOrd="13" destOrd="0" presId="urn:microsoft.com/office/officeart/2005/8/layout/target3"/>
    <dgm:cxn modelId="{810DE9EF-417C-4A16-ACC0-3A703A6E2A94}" type="presParOf" srcId="{FEFE35C0-86E5-412B-854E-FF24B46BE4F7}" destId="{32676A45-54BE-4B9C-AF05-25A33ADC894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7530A9-AC0E-4C2E-A06A-8800226F4E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5B565-6601-42DA-A293-07051EC6464A}">
      <dgm:prSet phldrT="[Текст]"/>
      <dgm:spPr>
        <a:solidFill>
          <a:srgbClr val="CCFFC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1</a:t>
          </a:r>
          <a:endParaRPr lang="ru-RU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gm:t>
    </dgm:pt>
    <dgm:pt modelId="{DBEE999C-61BF-4B36-AFAA-6E016A58505B}" type="parTrans" cxnId="{02E6C4CA-5545-46FD-B8D8-0B52FC500EEE}">
      <dgm:prSet/>
      <dgm:spPr/>
      <dgm:t>
        <a:bodyPr/>
        <a:lstStyle/>
        <a:p>
          <a:endParaRPr lang="ru-RU"/>
        </a:p>
      </dgm:t>
    </dgm:pt>
    <dgm:pt modelId="{11CD76B1-EF66-4734-BDE5-8FBB6F746123}" type="sibTrans" cxnId="{02E6C4CA-5545-46FD-B8D8-0B52FC500EEE}">
      <dgm:prSet/>
      <dgm:spPr/>
      <dgm:t>
        <a:bodyPr/>
        <a:lstStyle/>
        <a:p>
          <a:endParaRPr lang="ru-RU"/>
        </a:p>
      </dgm:t>
    </dgm:pt>
    <dgm:pt modelId="{5509F513-4A03-412E-A8B6-C7D5FECCA5A0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Развитие интереса и творческих способностей младших школьников при освоении ими метода научного познания на феноменологическом уровне; 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07781E18-D13F-428A-A894-26832B94C9E0}" type="parTrans" cxnId="{04024722-BFEC-4B99-ACE7-78028F281F6B}">
      <dgm:prSet/>
      <dgm:spPr/>
      <dgm:t>
        <a:bodyPr/>
        <a:lstStyle/>
        <a:p>
          <a:endParaRPr lang="ru-RU"/>
        </a:p>
      </dgm:t>
    </dgm:pt>
    <dgm:pt modelId="{A352F9D0-E8A4-463A-AD29-A065E0030503}" type="sibTrans" cxnId="{04024722-BFEC-4B99-ACE7-78028F281F6B}">
      <dgm:prSet/>
      <dgm:spPr/>
      <dgm:t>
        <a:bodyPr/>
        <a:lstStyle/>
        <a:p>
          <a:endParaRPr lang="ru-RU"/>
        </a:p>
      </dgm:t>
    </dgm:pt>
    <dgm:pt modelId="{EC5DE0DB-EFCB-453F-AA9F-A53DDD376FCA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2</a:t>
          </a:r>
          <a:endParaRPr lang="ru-RU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gm:t>
    </dgm:pt>
    <dgm:pt modelId="{C5BBAF07-5404-48FA-AA05-9D9C5A4D3359}" type="parTrans" cxnId="{5DE43700-EF82-4B23-BDA3-2A9C84FFCCD7}">
      <dgm:prSet/>
      <dgm:spPr/>
      <dgm:t>
        <a:bodyPr/>
        <a:lstStyle/>
        <a:p>
          <a:endParaRPr lang="ru-RU"/>
        </a:p>
      </dgm:t>
    </dgm:pt>
    <dgm:pt modelId="{B520C777-3D85-47F6-ADED-CF7A94DC1FB6}" type="sibTrans" cxnId="{5DE43700-EF82-4B23-BDA3-2A9C84FFCCD7}">
      <dgm:prSet/>
      <dgm:spPr/>
      <dgm:t>
        <a:bodyPr/>
        <a:lstStyle/>
        <a:p>
          <a:endParaRPr lang="ru-RU"/>
        </a:p>
      </dgm:t>
    </dgm:pt>
    <dgm:pt modelId="{9B5912DE-2CF1-455B-B301-9521FE9D87B7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приобретение учащимися знаний и чувственного опыта для понимания явлений природы, многие из которых им предстоит изучать в старших классах школы;</a:t>
          </a:r>
          <a:endParaRPr lang="ru-RU" dirty="0"/>
        </a:p>
      </dgm:t>
    </dgm:pt>
    <dgm:pt modelId="{4406C7C4-0FDB-425E-98D0-E2CE4EBC02CB}" type="parTrans" cxnId="{95CC0575-22B2-4C9A-A503-7DB3730AEF3F}">
      <dgm:prSet/>
      <dgm:spPr/>
      <dgm:t>
        <a:bodyPr/>
        <a:lstStyle/>
        <a:p>
          <a:endParaRPr lang="ru-RU"/>
        </a:p>
      </dgm:t>
    </dgm:pt>
    <dgm:pt modelId="{5189FC24-673F-4C0B-8039-FBA081810F3B}" type="sibTrans" cxnId="{95CC0575-22B2-4C9A-A503-7DB3730AEF3F}">
      <dgm:prSet/>
      <dgm:spPr/>
      <dgm:t>
        <a:bodyPr/>
        <a:lstStyle/>
        <a:p>
          <a:endParaRPr lang="ru-RU"/>
        </a:p>
      </dgm:t>
    </dgm:pt>
    <dgm:pt modelId="{AD0D8AA6-599B-4E7E-8F58-D25DE00A7908}">
      <dgm:prSet phldrT="[Текст]"/>
      <dgm:spPr>
        <a:solidFill>
          <a:srgbClr val="BDEE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3</a:t>
          </a:r>
          <a:endParaRPr lang="ru-RU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gm:t>
    </dgm:pt>
    <dgm:pt modelId="{7372CFC4-23BF-485F-A808-C2E142DEC269}" type="parTrans" cxnId="{D3016571-4F89-4F98-9460-019E30FC38DF}">
      <dgm:prSet/>
      <dgm:spPr/>
      <dgm:t>
        <a:bodyPr/>
        <a:lstStyle/>
        <a:p>
          <a:endParaRPr lang="ru-RU"/>
        </a:p>
      </dgm:t>
    </dgm:pt>
    <dgm:pt modelId="{D5898C8E-76D3-4872-B85F-0AF87B0881E7}" type="sibTrans" cxnId="{D3016571-4F89-4F98-9460-019E30FC38DF}">
      <dgm:prSet/>
      <dgm:spPr/>
      <dgm:t>
        <a:bodyPr/>
        <a:lstStyle/>
        <a:p>
          <a:endParaRPr lang="ru-RU"/>
        </a:p>
      </dgm:t>
    </dgm:pt>
    <dgm:pt modelId="{A1F601E1-6B39-4150-899A-3E33F11A87FC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формирование представлений об изменчивости и познаваемости мира, в котором мы живем.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DBF7BCCF-F066-4E4E-A83E-4F631B9DD770}" type="parTrans" cxnId="{646B1507-211A-4179-AF27-06B23D9CC14F}">
      <dgm:prSet/>
      <dgm:spPr/>
      <dgm:t>
        <a:bodyPr/>
        <a:lstStyle/>
        <a:p>
          <a:endParaRPr lang="ru-RU"/>
        </a:p>
      </dgm:t>
    </dgm:pt>
    <dgm:pt modelId="{506EA94D-44BC-4627-9DBA-8DC0D11FE565}" type="sibTrans" cxnId="{646B1507-211A-4179-AF27-06B23D9CC14F}">
      <dgm:prSet/>
      <dgm:spPr/>
      <dgm:t>
        <a:bodyPr/>
        <a:lstStyle/>
        <a:p>
          <a:endParaRPr lang="ru-RU"/>
        </a:p>
      </dgm:t>
    </dgm:pt>
    <dgm:pt modelId="{519A1464-CFA7-44A8-9BD7-5D018A99A729}" type="pres">
      <dgm:prSet presAssocID="{387530A9-AC0E-4C2E-A06A-8800226F4E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A2186-A99E-41F0-9F20-7BBA69BC67C4}" type="pres">
      <dgm:prSet presAssocID="{EE85B565-6601-42DA-A293-07051EC6464A}" presName="composite" presStyleCnt="0"/>
      <dgm:spPr/>
    </dgm:pt>
    <dgm:pt modelId="{C347925F-FAB6-428B-88ED-634A7CE2624A}" type="pres">
      <dgm:prSet presAssocID="{EE85B565-6601-42DA-A293-07051EC646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7CF4F-D2AF-4555-9535-904F89EFCC49}" type="pres">
      <dgm:prSet presAssocID="{EE85B565-6601-42DA-A293-07051EC646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2216-1B62-40C4-AC5A-7DB39B25CABE}" type="pres">
      <dgm:prSet presAssocID="{11CD76B1-EF66-4734-BDE5-8FBB6F746123}" presName="sp" presStyleCnt="0"/>
      <dgm:spPr/>
    </dgm:pt>
    <dgm:pt modelId="{2EEFB0BA-7CF2-465A-AAE7-7330D91CED0C}" type="pres">
      <dgm:prSet presAssocID="{EC5DE0DB-EFCB-453F-AA9F-A53DDD376FCA}" presName="composite" presStyleCnt="0"/>
      <dgm:spPr/>
    </dgm:pt>
    <dgm:pt modelId="{B057F0FD-9BF4-487B-AC42-B044A47E4AC8}" type="pres">
      <dgm:prSet presAssocID="{EC5DE0DB-EFCB-453F-AA9F-A53DDD376F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8CE8C-44A8-46AA-92FA-1F3F61B4EAE5}" type="pres">
      <dgm:prSet presAssocID="{EC5DE0DB-EFCB-453F-AA9F-A53DDD376F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271AF-BFB7-4C3B-A44A-147091027436}" type="pres">
      <dgm:prSet presAssocID="{B520C777-3D85-47F6-ADED-CF7A94DC1FB6}" presName="sp" presStyleCnt="0"/>
      <dgm:spPr/>
    </dgm:pt>
    <dgm:pt modelId="{DD8F53E6-D015-4E6D-A857-062C2EA89B65}" type="pres">
      <dgm:prSet presAssocID="{AD0D8AA6-599B-4E7E-8F58-D25DE00A7908}" presName="composite" presStyleCnt="0"/>
      <dgm:spPr/>
    </dgm:pt>
    <dgm:pt modelId="{523A4DA3-F4D3-40FF-84A7-8EF87B80A3C1}" type="pres">
      <dgm:prSet presAssocID="{AD0D8AA6-599B-4E7E-8F58-D25DE00A79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9F396-0272-4021-A155-C346D6B7AD1E}" type="pres">
      <dgm:prSet presAssocID="{AD0D8AA6-599B-4E7E-8F58-D25DE00A79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43700-EF82-4B23-BDA3-2A9C84FFCCD7}" srcId="{387530A9-AC0E-4C2E-A06A-8800226F4EB3}" destId="{EC5DE0DB-EFCB-453F-AA9F-A53DDD376FCA}" srcOrd="1" destOrd="0" parTransId="{C5BBAF07-5404-48FA-AA05-9D9C5A4D3359}" sibTransId="{B520C777-3D85-47F6-ADED-CF7A94DC1FB6}"/>
    <dgm:cxn modelId="{54DDB903-641A-4A94-AE08-10CEA0820427}" type="presOf" srcId="{EC5DE0DB-EFCB-453F-AA9F-A53DDD376FCA}" destId="{B057F0FD-9BF4-487B-AC42-B044A47E4AC8}" srcOrd="0" destOrd="0" presId="urn:microsoft.com/office/officeart/2005/8/layout/chevron2"/>
    <dgm:cxn modelId="{AAAEFFF5-F31B-4CB2-B81F-C69E08F942B5}" type="presOf" srcId="{9B5912DE-2CF1-455B-B301-9521FE9D87B7}" destId="{8CC8CE8C-44A8-46AA-92FA-1F3F61B4EAE5}" srcOrd="0" destOrd="0" presId="urn:microsoft.com/office/officeart/2005/8/layout/chevron2"/>
    <dgm:cxn modelId="{F0B777C6-8773-4444-9D0D-3982EFA8C75A}" type="presOf" srcId="{5509F513-4A03-412E-A8B6-C7D5FECCA5A0}" destId="{40B7CF4F-D2AF-4555-9535-904F89EFCC49}" srcOrd="0" destOrd="0" presId="urn:microsoft.com/office/officeart/2005/8/layout/chevron2"/>
    <dgm:cxn modelId="{A340DA82-C35E-4D1C-9D75-956FF6829FCC}" type="presOf" srcId="{AD0D8AA6-599B-4E7E-8F58-D25DE00A7908}" destId="{523A4DA3-F4D3-40FF-84A7-8EF87B80A3C1}" srcOrd="0" destOrd="0" presId="urn:microsoft.com/office/officeart/2005/8/layout/chevron2"/>
    <dgm:cxn modelId="{96012808-05A3-4BDD-9A3C-67E42DC42E9C}" type="presOf" srcId="{EE85B565-6601-42DA-A293-07051EC6464A}" destId="{C347925F-FAB6-428B-88ED-634A7CE2624A}" srcOrd="0" destOrd="0" presId="urn:microsoft.com/office/officeart/2005/8/layout/chevron2"/>
    <dgm:cxn modelId="{646B1507-211A-4179-AF27-06B23D9CC14F}" srcId="{AD0D8AA6-599B-4E7E-8F58-D25DE00A7908}" destId="{A1F601E1-6B39-4150-899A-3E33F11A87FC}" srcOrd="0" destOrd="0" parTransId="{DBF7BCCF-F066-4E4E-A83E-4F631B9DD770}" sibTransId="{506EA94D-44BC-4627-9DBA-8DC0D11FE565}"/>
    <dgm:cxn modelId="{02E6C4CA-5545-46FD-B8D8-0B52FC500EEE}" srcId="{387530A9-AC0E-4C2E-A06A-8800226F4EB3}" destId="{EE85B565-6601-42DA-A293-07051EC6464A}" srcOrd="0" destOrd="0" parTransId="{DBEE999C-61BF-4B36-AFAA-6E016A58505B}" sibTransId="{11CD76B1-EF66-4734-BDE5-8FBB6F746123}"/>
    <dgm:cxn modelId="{DAE12833-7940-44E5-B697-64113C25D060}" type="presOf" srcId="{387530A9-AC0E-4C2E-A06A-8800226F4EB3}" destId="{519A1464-CFA7-44A8-9BD7-5D018A99A729}" srcOrd="0" destOrd="0" presId="urn:microsoft.com/office/officeart/2005/8/layout/chevron2"/>
    <dgm:cxn modelId="{6AF4C072-C919-4E55-B637-A5FB44606CDF}" type="presOf" srcId="{A1F601E1-6B39-4150-899A-3E33F11A87FC}" destId="{C8C9F396-0272-4021-A155-C346D6B7AD1E}" srcOrd="0" destOrd="0" presId="urn:microsoft.com/office/officeart/2005/8/layout/chevron2"/>
    <dgm:cxn modelId="{95CC0575-22B2-4C9A-A503-7DB3730AEF3F}" srcId="{EC5DE0DB-EFCB-453F-AA9F-A53DDD376FCA}" destId="{9B5912DE-2CF1-455B-B301-9521FE9D87B7}" srcOrd="0" destOrd="0" parTransId="{4406C7C4-0FDB-425E-98D0-E2CE4EBC02CB}" sibTransId="{5189FC24-673F-4C0B-8039-FBA081810F3B}"/>
    <dgm:cxn modelId="{D3016571-4F89-4F98-9460-019E30FC38DF}" srcId="{387530A9-AC0E-4C2E-A06A-8800226F4EB3}" destId="{AD0D8AA6-599B-4E7E-8F58-D25DE00A7908}" srcOrd="2" destOrd="0" parTransId="{7372CFC4-23BF-485F-A808-C2E142DEC269}" sibTransId="{D5898C8E-76D3-4872-B85F-0AF87B0881E7}"/>
    <dgm:cxn modelId="{04024722-BFEC-4B99-ACE7-78028F281F6B}" srcId="{EE85B565-6601-42DA-A293-07051EC6464A}" destId="{5509F513-4A03-412E-A8B6-C7D5FECCA5A0}" srcOrd="0" destOrd="0" parTransId="{07781E18-D13F-428A-A894-26832B94C9E0}" sibTransId="{A352F9D0-E8A4-463A-AD29-A065E0030503}"/>
    <dgm:cxn modelId="{60EE72EF-3497-4CCC-94AB-AB2964B016A0}" type="presParOf" srcId="{519A1464-CFA7-44A8-9BD7-5D018A99A729}" destId="{DEAA2186-A99E-41F0-9F20-7BBA69BC67C4}" srcOrd="0" destOrd="0" presId="urn:microsoft.com/office/officeart/2005/8/layout/chevron2"/>
    <dgm:cxn modelId="{8EAFCD16-4444-45E3-B04D-BE991E97D832}" type="presParOf" srcId="{DEAA2186-A99E-41F0-9F20-7BBA69BC67C4}" destId="{C347925F-FAB6-428B-88ED-634A7CE2624A}" srcOrd="0" destOrd="0" presId="urn:microsoft.com/office/officeart/2005/8/layout/chevron2"/>
    <dgm:cxn modelId="{02ECB68E-C021-47AC-AAFA-6E25E077F62E}" type="presParOf" srcId="{DEAA2186-A99E-41F0-9F20-7BBA69BC67C4}" destId="{40B7CF4F-D2AF-4555-9535-904F89EFCC49}" srcOrd="1" destOrd="0" presId="urn:microsoft.com/office/officeart/2005/8/layout/chevron2"/>
    <dgm:cxn modelId="{0D3B8459-058C-41C6-92A3-0F2470AF5BDF}" type="presParOf" srcId="{519A1464-CFA7-44A8-9BD7-5D018A99A729}" destId="{ECF02216-1B62-40C4-AC5A-7DB39B25CABE}" srcOrd="1" destOrd="0" presId="urn:microsoft.com/office/officeart/2005/8/layout/chevron2"/>
    <dgm:cxn modelId="{531E1F37-C429-4CFA-B03A-7BAB23308587}" type="presParOf" srcId="{519A1464-CFA7-44A8-9BD7-5D018A99A729}" destId="{2EEFB0BA-7CF2-465A-AAE7-7330D91CED0C}" srcOrd="2" destOrd="0" presId="urn:microsoft.com/office/officeart/2005/8/layout/chevron2"/>
    <dgm:cxn modelId="{066B463B-F5E1-4510-B453-B88295C046DB}" type="presParOf" srcId="{2EEFB0BA-7CF2-465A-AAE7-7330D91CED0C}" destId="{B057F0FD-9BF4-487B-AC42-B044A47E4AC8}" srcOrd="0" destOrd="0" presId="urn:microsoft.com/office/officeart/2005/8/layout/chevron2"/>
    <dgm:cxn modelId="{24633E1C-5DB0-4C23-B83C-6DBF5E6BF6A2}" type="presParOf" srcId="{2EEFB0BA-7CF2-465A-AAE7-7330D91CED0C}" destId="{8CC8CE8C-44A8-46AA-92FA-1F3F61B4EAE5}" srcOrd="1" destOrd="0" presId="urn:microsoft.com/office/officeart/2005/8/layout/chevron2"/>
    <dgm:cxn modelId="{87201E64-225F-40AE-8AEC-BF620B4C43E7}" type="presParOf" srcId="{519A1464-CFA7-44A8-9BD7-5D018A99A729}" destId="{432271AF-BFB7-4C3B-A44A-147091027436}" srcOrd="3" destOrd="0" presId="urn:microsoft.com/office/officeart/2005/8/layout/chevron2"/>
    <dgm:cxn modelId="{E2E06EBC-8D62-4ABB-B70B-9A8889B96FA6}" type="presParOf" srcId="{519A1464-CFA7-44A8-9BD7-5D018A99A729}" destId="{DD8F53E6-D015-4E6D-A857-062C2EA89B65}" srcOrd="4" destOrd="0" presId="urn:microsoft.com/office/officeart/2005/8/layout/chevron2"/>
    <dgm:cxn modelId="{5E30443E-F29C-47C5-B937-BD71BD0ED54B}" type="presParOf" srcId="{DD8F53E6-D015-4E6D-A857-062C2EA89B65}" destId="{523A4DA3-F4D3-40FF-84A7-8EF87B80A3C1}" srcOrd="0" destOrd="0" presId="urn:microsoft.com/office/officeart/2005/8/layout/chevron2"/>
    <dgm:cxn modelId="{97134DDE-9F2F-4520-B417-24B66B8723DA}" type="presParOf" srcId="{DD8F53E6-D015-4E6D-A857-062C2EA89B65}" destId="{C8C9F396-0272-4021-A155-C346D6B7AD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8BA96-605D-4A42-AAFB-03876FABD03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0" y="522165"/>
        <a:ext cx="1038004" cy="444858"/>
      </dsp:txXfrm>
    </dsp:sp>
    <dsp:sp modelId="{A6DEAAED-9FA3-4B22-B662-318AE2E7E1C3}">
      <dsp:nvSpPr>
        <dsp:cNvPr id="0" name=""/>
        <dsp:cNvSpPr/>
      </dsp:nvSpPr>
      <dsp:spPr>
        <a:xfrm rot="5400000">
          <a:off x="4177531" y="-3136364"/>
          <a:ext cx="963860" cy="724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исследовательские умения младшего школьника понимать как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метапредметный</a:t>
          </a: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 результат освоения им курса внеурочной деятельности;</a:t>
          </a:r>
          <a:endParaRPr lang="ru-RU" kern="1200" dirty="0"/>
        </a:p>
      </dsp:txBody>
      <dsp:txXfrm rot="-5400000">
        <a:off x="1038004" y="50215"/>
        <a:ext cx="7195863" cy="869756"/>
      </dsp:txXfrm>
    </dsp:sp>
    <dsp:sp modelId="{CED44D26-DA40-45F3-B5A7-B3F43773D240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rgbClr val="FFC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0" y="1809570"/>
        <a:ext cx="1038004" cy="444858"/>
      </dsp:txXfrm>
    </dsp:sp>
    <dsp:sp modelId="{9458C8E1-2A90-4CBA-A6FC-4E4B24391431}">
      <dsp:nvSpPr>
        <dsp:cNvPr id="0" name=""/>
        <dsp:cNvSpPr/>
      </dsp:nvSpPr>
      <dsp:spPr>
        <a:xfrm rot="5400000">
          <a:off x="4177531" y="-1848958"/>
          <a:ext cx="963860" cy="724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при создании программы будут учтены особенности возрастного этапа развития школьника;</a:t>
          </a:r>
          <a:endParaRPr lang="ru-RU" kern="1200" dirty="0"/>
        </a:p>
      </dsp:txBody>
      <dsp:txXfrm rot="-5400000">
        <a:off x="1038004" y="1337621"/>
        <a:ext cx="7195863" cy="869756"/>
      </dsp:txXfrm>
    </dsp:sp>
    <dsp:sp modelId="{A0B5E4F5-85AD-4BE2-9692-14B8DECC8EFD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BDEE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0" y="3096976"/>
        <a:ext cx="1038004" cy="444858"/>
      </dsp:txXfrm>
    </dsp:sp>
    <dsp:sp modelId="{7CB05A75-D4BC-40A5-8415-C54EAA34E80D}">
      <dsp:nvSpPr>
        <dsp:cNvPr id="0" name=""/>
        <dsp:cNvSpPr/>
      </dsp:nvSpPr>
      <dsp:spPr>
        <a:xfrm rot="5400000">
          <a:off x="4177531" y="-561553"/>
          <a:ext cx="963860" cy="7242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содержание курса должно быть использовано для показа учащимся возможностей применения тех знаний и умений, которыми они овладевают на занятиях, в реальной практической жизни.</a:t>
          </a:r>
          <a:endParaRPr lang="ru-RU" kern="1200" dirty="0"/>
        </a:p>
      </dsp:txBody>
      <dsp:txXfrm rot="-5400000">
        <a:off x="1038004" y="2625026"/>
        <a:ext cx="7195863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894EA-51E8-48AE-808D-443C58F21C7D}">
      <dsp:nvSpPr>
        <dsp:cNvPr id="0" name=""/>
        <dsp:cNvSpPr/>
      </dsp:nvSpPr>
      <dsp:spPr>
        <a:xfrm>
          <a:off x="0" y="0"/>
          <a:ext cx="7416824" cy="144015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Создание программы курса внеурочной деятельности «Юный физик» для учащихся 4 класса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1627380" y="0"/>
        <a:ext cx="5789443" cy="1440159"/>
      </dsp:txXfrm>
    </dsp:sp>
    <dsp:sp modelId="{31A98EB9-775E-4FCD-85BA-95C966C12736}">
      <dsp:nvSpPr>
        <dsp:cNvPr id="0" name=""/>
        <dsp:cNvSpPr/>
      </dsp:nvSpPr>
      <dsp:spPr>
        <a:xfrm>
          <a:off x="144015" y="144015"/>
          <a:ext cx="1483364" cy="1152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FD33-6212-4B3B-9283-9111BC2ED57D}">
      <dsp:nvSpPr>
        <dsp:cNvPr id="0" name=""/>
        <dsp:cNvSpPr/>
      </dsp:nvSpPr>
      <dsp:spPr>
        <a:xfrm>
          <a:off x="0" y="1584175"/>
          <a:ext cx="7416824" cy="144015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Апробация курса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627380" y="1584175"/>
        <a:ext cx="5789443" cy="1440159"/>
      </dsp:txXfrm>
    </dsp:sp>
    <dsp:sp modelId="{7611F1AE-313D-452D-BD3E-1C77AA12E321}">
      <dsp:nvSpPr>
        <dsp:cNvPr id="0" name=""/>
        <dsp:cNvSpPr/>
      </dsp:nvSpPr>
      <dsp:spPr>
        <a:xfrm>
          <a:off x="144015" y="1728191"/>
          <a:ext cx="1483364" cy="1152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4E33-7407-44CD-9211-F38B0AF091A9}">
      <dsp:nvSpPr>
        <dsp:cNvPr id="0" name=""/>
        <dsp:cNvSpPr/>
      </dsp:nvSpPr>
      <dsp:spPr>
        <a:xfrm>
          <a:off x="0" y="3168351"/>
          <a:ext cx="7416824" cy="144015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Выявление потенциала курса внеурочной деятельности в формировании исследовательских умений младшего школьника</a:t>
          </a:r>
          <a:endParaRPr lang="ru-RU" sz="2000" kern="1200" dirty="0" smtClean="0">
            <a:latin typeface="Courier New" pitchFamily="49" charset="0"/>
            <a:cs typeface="Courier New" pitchFamily="49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627380" y="3168351"/>
        <a:ext cx="5789443" cy="1440159"/>
      </dsp:txXfrm>
    </dsp:sp>
    <dsp:sp modelId="{29ED924E-12B6-4044-A4B4-8EEA3453FD58}">
      <dsp:nvSpPr>
        <dsp:cNvPr id="0" name=""/>
        <dsp:cNvSpPr/>
      </dsp:nvSpPr>
      <dsp:spPr>
        <a:xfrm>
          <a:off x="144015" y="3312367"/>
          <a:ext cx="1483364" cy="1152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4E13-9769-4891-AD04-4336C28E202B}">
      <dsp:nvSpPr>
        <dsp:cNvPr id="0" name=""/>
        <dsp:cNvSpPr/>
      </dsp:nvSpPr>
      <dsp:spPr>
        <a:xfrm rot="10800000">
          <a:off x="2016200" y="0"/>
          <a:ext cx="5472684" cy="1389227"/>
        </a:xfrm>
        <a:prstGeom prst="homePlate">
          <a:avLst/>
        </a:prstGeom>
        <a:solidFill>
          <a:srgbClr val="BDEEFF"/>
        </a:solid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261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sz="3700" b="1" kern="1200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работы курса</a:t>
          </a:r>
          <a:endParaRPr lang="ru-RU" sz="37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63507" y="0"/>
        <a:ext cx="5125377" cy="1389227"/>
      </dsp:txXfrm>
    </dsp:sp>
    <dsp:sp modelId="{9D366564-FDC4-448E-AFF2-412A06B450BB}">
      <dsp:nvSpPr>
        <dsp:cNvPr id="0" name=""/>
        <dsp:cNvSpPr/>
      </dsp:nvSpPr>
      <dsp:spPr>
        <a:xfrm>
          <a:off x="1031151" y="2174"/>
          <a:ext cx="1389227" cy="138922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BED47-B786-418C-9854-FD9590806A2B}">
      <dsp:nvSpPr>
        <dsp:cNvPr id="0" name=""/>
        <dsp:cNvSpPr/>
      </dsp:nvSpPr>
      <dsp:spPr>
        <a:xfrm rot="10800000">
          <a:off x="1697858" y="1806095"/>
          <a:ext cx="5472684" cy="1389227"/>
        </a:xfrm>
        <a:prstGeom prst="homePlate">
          <a:avLst/>
        </a:prstGeom>
        <a:solidFill>
          <a:srgbClr val="FFCCFF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1261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Поурочное планирование</a:t>
          </a:r>
          <a:endParaRPr lang="ru-RU" sz="37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45165" y="1806095"/>
        <a:ext cx="5125377" cy="1389227"/>
      </dsp:txXfrm>
    </dsp:sp>
    <dsp:sp modelId="{D6E8F987-765E-4C87-9302-BB0704206A59}">
      <dsp:nvSpPr>
        <dsp:cNvPr id="0" name=""/>
        <dsp:cNvSpPr/>
      </dsp:nvSpPr>
      <dsp:spPr>
        <a:xfrm>
          <a:off x="1059057" y="1806095"/>
          <a:ext cx="1277602" cy="1389227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78019-5521-480E-8800-CC47B7095B19}">
      <dsp:nvSpPr>
        <dsp:cNvPr id="0" name=""/>
        <dsp:cNvSpPr/>
      </dsp:nvSpPr>
      <dsp:spPr>
        <a:xfrm rot="10800000">
          <a:off x="1759974" y="3610017"/>
          <a:ext cx="5472684" cy="1389227"/>
        </a:xfrm>
        <a:prstGeom prst="homePlate">
          <a:avLst/>
        </a:prstGeom>
        <a:solidFill>
          <a:srgbClr val="CCFFCC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12611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Дидактические материалы</a:t>
          </a:r>
          <a:endParaRPr lang="ru-RU" sz="37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07281" y="3610017"/>
        <a:ext cx="5125377" cy="1389227"/>
      </dsp:txXfrm>
    </dsp:sp>
    <dsp:sp modelId="{AF46B4BA-F805-4809-B62A-DB053290AC2A}">
      <dsp:nvSpPr>
        <dsp:cNvPr id="0" name=""/>
        <dsp:cNvSpPr/>
      </dsp:nvSpPr>
      <dsp:spPr>
        <a:xfrm>
          <a:off x="996941" y="3610017"/>
          <a:ext cx="1526066" cy="1389227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2BC3-A612-4CEE-997B-E0B8C7BA4132}">
      <dsp:nvSpPr>
        <dsp:cNvPr id="0" name=""/>
        <dsp:cNvSpPr/>
      </dsp:nvSpPr>
      <dsp:spPr>
        <a:xfrm>
          <a:off x="16350" y="0"/>
          <a:ext cx="2673929" cy="5112568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urier New" pitchFamily="49" charset="0"/>
              <a:cs typeface="Courier New" pitchFamily="49" charset="0"/>
            </a:rPr>
            <a:t>Презентации, игры</a:t>
          </a:r>
          <a:endParaRPr lang="ru-RU" sz="2000" kern="1200" dirty="0">
            <a:latin typeface="Courier New" pitchFamily="49" charset="0"/>
            <a:cs typeface="Courier New" pitchFamily="49" charset="0"/>
          </a:endParaRPr>
        </a:p>
      </dsp:txBody>
      <dsp:txXfrm>
        <a:off x="16350" y="0"/>
        <a:ext cx="2673929" cy="1533770"/>
      </dsp:txXfrm>
    </dsp:sp>
    <dsp:sp modelId="{E16A6C78-D5A1-46D7-8509-3B09D2DB51AF}">
      <dsp:nvSpPr>
        <dsp:cNvPr id="0" name=""/>
        <dsp:cNvSpPr/>
      </dsp:nvSpPr>
      <dsp:spPr>
        <a:xfrm>
          <a:off x="298561" y="1508626"/>
          <a:ext cx="2139143" cy="1541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43710" y="1553775"/>
        <a:ext cx="2048845" cy="1451211"/>
      </dsp:txXfrm>
    </dsp:sp>
    <dsp:sp modelId="{D4CE5A72-562E-46D4-91E9-53F2906B8503}">
      <dsp:nvSpPr>
        <dsp:cNvPr id="0" name=""/>
        <dsp:cNvSpPr/>
      </dsp:nvSpPr>
      <dsp:spPr>
        <a:xfrm>
          <a:off x="268421" y="3313932"/>
          <a:ext cx="2139143" cy="1541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3570" y="3359081"/>
        <a:ext cx="2048845" cy="1451211"/>
      </dsp:txXfrm>
    </dsp:sp>
    <dsp:sp modelId="{0BE0637B-B8DB-41A2-A3E0-8C467EEF94C5}">
      <dsp:nvSpPr>
        <dsp:cNvPr id="0" name=""/>
        <dsp:cNvSpPr/>
      </dsp:nvSpPr>
      <dsp:spPr>
        <a:xfrm>
          <a:off x="2875503" y="0"/>
          <a:ext cx="2673929" cy="51125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urier New" pitchFamily="49" charset="0"/>
              <a:cs typeface="Courier New" pitchFamily="49" charset="0"/>
            </a:rPr>
            <a:t>Тексты, стихи</a:t>
          </a:r>
          <a:endParaRPr lang="ru-RU" sz="2400" kern="1200" dirty="0">
            <a:latin typeface="Courier New" pitchFamily="49" charset="0"/>
            <a:cs typeface="Courier New" pitchFamily="49" charset="0"/>
          </a:endParaRPr>
        </a:p>
      </dsp:txBody>
      <dsp:txXfrm>
        <a:off x="2875503" y="0"/>
        <a:ext cx="2673929" cy="1533770"/>
      </dsp:txXfrm>
    </dsp:sp>
    <dsp:sp modelId="{CAFB5852-9933-4D27-8232-C12DBCF1C977}">
      <dsp:nvSpPr>
        <dsp:cNvPr id="0" name=""/>
        <dsp:cNvSpPr/>
      </dsp:nvSpPr>
      <dsp:spPr>
        <a:xfrm>
          <a:off x="3050955" y="1534384"/>
          <a:ext cx="2323024" cy="15900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3097527" y="1580956"/>
        <a:ext cx="2229880" cy="1496940"/>
      </dsp:txXfrm>
    </dsp:sp>
    <dsp:sp modelId="{965BFBAC-1AA8-4B0A-B8CB-1F60C9ABDA88}">
      <dsp:nvSpPr>
        <dsp:cNvPr id="0" name=""/>
        <dsp:cNvSpPr/>
      </dsp:nvSpPr>
      <dsp:spPr>
        <a:xfrm>
          <a:off x="3142896" y="3355382"/>
          <a:ext cx="2139143" cy="1500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186857" y="3399343"/>
        <a:ext cx="2051221" cy="1413021"/>
      </dsp:txXfrm>
    </dsp:sp>
    <dsp:sp modelId="{AEF5DAA4-5A7D-43D5-BB12-B0453A60886E}">
      <dsp:nvSpPr>
        <dsp:cNvPr id="0" name=""/>
        <dsp:cNvSpPr/>
      </dsp:nvSpPr>
      <dsp:spPr>
        <a:xfrm>
          <a:off x="5749977" y="0"/>
          <a:ext cx="2673929" cy="5112568"/>
        </a:xfrm>
        <a:prstGeom prst="roundRect">
          <a:avLst>
            <a:gd name="adj" fmla="val 10000"/>
          </a:avLst>
        </a:prstGeom>
        <a:solidFill>
          <a:srgbClr val="BDEE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urier New" pitchFamily="49" charset="0"/>
              <a:cs typeface="Courier New" pitchFamily="49" charset="0"/>
            </a:rPr>
            <a:t>Тесты</a:t>
          </a:r>
          <a:endParaRPr lang="ru-RU" sz="2400" kern="1200" dirty="0">
            <a:latin typeface="Courier New" pitchFamily="49" charset="0"/>
            <a:cs typeface="Courier New" pitchFamily="49" charset="0"/>
          </a:endParaRPr>
        </a:p>
      </dsp:txBody>
      <dsp:txXfrm>
        <a:off x="5749977" y="0"/>
        <a:ext cx="2673929" cy="1533770"/>
      </dsp:txXfrm>
    </dsp:sp>
    <dsp:sp modelId="{B7B60910-2FB3-4D88-B545-1870676120D2}">
      <dsp:nvSpPr>
        <dsp:cNvPr id="0" name=""/>
        <dsp:cNvSpPr/>
      </dsp:nvSpPr>
      <dsp:spPr>
        <a:xfrm>
          <a:off x="5825724" y="1854206"/>
          <a:ext cx="2522435" cy="2682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99060" rIns="13208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899604" y="1928086"/>
        <a:ext cx="2374675" cy="2534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862D-EDF6-46DE-AF95-AE35E6319018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rgbClr val="BDE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9633C-CF9D-4F01-9579-85F57FB6D0F4}">
      <dsp:nvSpPr>
        <dsp:cNvPr id="0" name=""/>
        <dsp:cNvSpPr/>
      </dsp:nvSpPr>
      <dsp:spPr>
        <a:xfrm>
          <a:off x="2551761" y="0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Психолого-педагогические исследования по проблеме формирования исследовательских умений </a:t>
          </a:r>
          <a:endParaRPr lang="ru-RU" kern="1200" dirty="0"/>
        </a:p>
      </dsp:txBody>
      <dsp:txXfrm>
        <a:off x="2551761" y="0"/>
        <a:ext cx="3024336" cy="1555376"/>
      </dsp:txXfrm>
    </dsp:sp>
    <dsp:sp modelId="{A6D668F7-58B6-4562-9425-426C45D76429}">
      <dsp:nvSpPr>
        <dsp:cNvPr id="0" name=""/>
        <dsp:cNvSpPr/>
      </dsp:nvSpPr>
      <dsp:spPr>
        <a:xfrm>
          <a:off x="907302" y="1555376"/>
          <a:ext cx="3369971" cy="3369971"/>
        </a:xfrm>
        <a:prstGeom prst="pie">
          <a:avLst>
            <a:gd name="adj1" fmla="val 5400000"/>
            <a:gd name="adj2" fmla="val 16200000"/>
          </a:avLst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A2E22-3EB8-4B8C-AEDF-18B379EA73B2}">
      <dsp:nvSpPr>
        <dsp:cNvPr id="0" name=""/>
        <dsp:cNvSpPr/>
      </dsp:nvSpPr>
      <dsp:spPr>
        <a:xfrm>
          <a:off x="2592288" y="1555376"/>
          <a:ext cx="6048672" cy="336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Идеи личностно- ориентированного подхода в образовании </a:t>
          </a:r>
          <a:endParaRPr lang="ru-RU" kern="1200" dirty="0"/>
        </a:p>
      </dsp:txBody>
      <dsp:txXfrm>
        <a:off x="2592288" y="1555376"/>
        <a:ext cx="3024336" cy="1555370"/>
      </dsp:txXfrm>
    </dsp:sp>
    <dsp:sp modelId="{F9C29B3D-50C3-4F28-AE87-D0FDBC2911DF}">
      <dsp:nvSpPr>
        <dsp:cNvPr id="0" name=""/>
        <dsp:cNvSpPr/>
      </dsp:nvSpPr>
      <dsp:spPr>
        <a:xfrm>
          <a:off x="1814602" y="3110747"/>
          <a:ext cx="1555371" cy="1555371"/>
        </a:xfrm>
        <a:prstGeom prst="pie">
          <a:avLst>
            <a:gd name="adj1" fmla="val 5400000"/>
            <a:gd name="adj2" fmla="val 1620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4709E-7D4C-4214-887D-D6F3E6E82AFC}">
      <dsp:nvSpPr>
        <dsp:cNvPr id="0" name=""/>
        <dsp:cNvSpPr/>
      </dsp:nvSpPr>
      <dsp:spPr>
        <a:xfrm>
          <a:off x="2592288" y="3110747"/>
          <a:ext cx="6048672" cy="1555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Методические и дидактические основы использования исследовательских методов в обучении</a:t>
          </a:r>
          <a:endParaRPr lang="ru-RU" sz="1800" kern="1200" dirty="0">
            <a:latin typeface="Courier New" pitchFamily="49" charset="0"/>
            <a:cs typeface="Courier New" pitchFamily="49" charset="0"/>
          </a:endParaRPr>
        </a:p>
      </dsp:txBody>
      <dsp:txXfrm>
        <a:off x="2592288" y="3110747"/>
        <a:ext cx="3024336" cy="1555371"/>
      </dsp:txXfrm>
    </dsp:sp>
    <dsp:sp modelId="{1FD8A29D-606A-4BCA-9C85-4420BF817D46}">
      <dsp:nvSpPr>
        <dsp:cNvPr id="0" name=""/>
        <dsp:cNvSpPr/>
      </dsp:nvSpPr>
      <dsp:spPr>
        <a:xfrm>
          <a:off x="5616624" y="0"/>
          <a:ext cx="3024336" cy="15553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Л.И.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Божович</a:t>
          </a: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, М.И.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Лисина</a:t>
          </a: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, А.В. Леонтович, А.С. Обухов, А.Н.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Поддъяков</a:t>
          </a: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, А.И. Савенков</a:t>
          </a:r>
          <a:endParaRPr lang="ru-RU" kern="1200" dirty="0"/>
        </a:p>
      </dsp:txBody>
      <dsp:txXfrm>
        <a:off x="5616624" y="0"/>
        <a:ext cx="3024336" cy="1555376"/>
      </dsp:txXfrm>
    </dsp:sp>
    <dsp:sp modelId="{AE760D52-07BF-48B2-A571-6FEC940BCF32}">
      <dsp:nvSpPr>
        <dsp:cNvPr id="0" name=""/>
        <dsp:cNvSpPr/>
      </dsp:nvSpPr>
      <dsp:spPr>
        <a:xfrm>
          <a:off x="5616624" y="1555376"/>
          <a:ext cx="3024336" cy="155537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Е.В.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Бондаревская</a:t>
          </a:r>
          <a:r>
            <a:rPr lang="ru-RU" sz="1800" kern="1200" dirty="0" smtClean="0">
              <a:latin typeface="Courier New" pitchFamily="49" charset="0"/>
              <a:cs typeface="Courier New" pitchFamily="49" charset="0"/>
            </a:rPr>
            <a:t>, В.В. Сериков, И.С. </a:t>
          </a:r>
          <a:r>
            <a:rPr lang="ru-RU" sz="1800" kern="1200" dirty="0" err="1" smtClean="0">
              <a:latin typeface="Courier New" pitchFamily="49" charset="0"/>
              <a:cs typeface="Courier New" pitchFamily="49" charset="0"/>
            </a:rPr>
            <a:t>Якиманская</a:t>
          </a:r>
          <a:endParaRPr lang="ru-RU" kern="1200" dirty="0"/>
        </a:p>
      </dsp:txBody>
      <dsp:txXfrm>
        <a:off x="5616624" y="1555376"/>
        <a:ext cx="3024336" cy="1555370"/>
      </dsp:txXfrm>
    </dsp:sp>
    <dsp:sp modelId="{32676A45-54BE-4B9C-AF05-25A33ADC894E}">
      <dsp:nvSpPr>
        <dsp:cNvPr id="0" name=""/>
        <dsp:cNvSpPr/>
      </dsp:nvSpPr>
      <dsp:spPr>
        <a:xfrm>
          <a:off x="5616624" y="3110747"/>
          <a:ext cx="3024336" cy="155537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Courier New" pitchFamily="49" charset="0"/>
              <a:cs typeface="Courier New" pitchFamily="49" charset="0"/>
            </a:rPr>
            <a:t>Д.Б. Богоявленский, И.Я. </a:t>
          </a:r>
          <a:r>
            <a:rPr lang="ru-RU" sz="2100" kern="1200" dirty="0" err="1" smtClean="0">
              <a:latin typeface="Courier New" pitchFamily="49" charset="0"/>
              <a:cs typeface="Courier New" pitchFamily="49" charset="0"/>
            </a:rPr>
            <a:t>Лернер</a:t>
          </a:r>
          <a:r>
            <a:rPr lang="ru-RU" sz="2100" kern="1200" dirty="0" smtClean="0">
              <a:latin typeface="Courier New" pitchFamily="49" charset="0"/>
              <a:cs typeface="Courier New" pitchFamily="49" charset="0"/>
            </a:rPr>
            <a:t>, М.И. </a:t>
          </a:r>
          <a:r>
            <a:rPr lang="ru-RU" sz="2100" kern="1200" dirty="0" err="1" smtClean="0">
              <a:latin typeface="Courier New" pitchFamily="49" charset="0"/>
              <a:cs typeface="Courier New" pitchFamily="49" charset="0"/>
            </a:rPr>
            <a:t>Махмутов</a:t>
          </a:r>
          <a:r>
            <a:rPr lang="ru-RU" sz="2100" kern="1200" dirty="0" smtClean="0">
              <a:latin typeface="Courier New" pitchFamily="49" charset="0"/>
              <a:cs typeface="Courier New" pitchFamily="49" charset="0"/>
            </a:rPr>
            <a:t>, М.Н. </a:t>
          </a:r>
          <a:r>
            <a:rPr lang="ru-RU" sz="2100" kern="1200" dirty="0" err="1" smtClean="0">
              <a:latin typeface="Courier New" pitchFamily="49" charset="0"/>
              <a:cs typeface="Courier New" pitchFamily="49" charset="0"/>
            </a:rPr>
            <a:t>Скаткин</a:t>
          </a:r>
          <a:endParaRPr lang="ru-RU" sz="2100" kern="1200" dirty="0">
            <a:latin typeface="Courier New" pitchFamily="49" charset="0"/>
            <a:cs typeface="Courier New" pitchFamily="49" charset="0"/>
          </a:endParaRPr>
        </a:p>
      </dsp:txBody>
      <dsp:txXfrm>
        <a:off x="5616624" y="3110747"/>
        <a:ext cx="3024336" cy="1555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925F-FAB6-428B-88ED-634A7CE2624A}">
      <dsp:nvSpPr>
        <dsp:cNvPr id="0" name=""/>
        <dsp:cNvSpPr/>
      </dsp:nvSpPr>
      <dsp:spPr>
        <a:xfrm rot="5400000">
          <a:off x="-242626" y="242691"/>
          <a:ext cx="1617507" cy="1132255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1</a:t>
          </a:r>
          <a:endParaRPr lang="ru-RU" sz="3300" kern="1200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sp:txBody>
      <dsp:txXfrm rot="-5400000">
        <a:off x="1" y="566193"/>
        <a:ext cx="1132255" cy="485252"/>
      </dsp:txXfrm>
    </dsp:sp>
    <dsp:sp modelId="{40B7CF4F-D2AF-4555-9535-904F89EFCC49}">
      <dsp:nvSpPr>
        <dsp:cNvPr id="0" name=""/>
        <dsp:cNvSpPr/>
      </dsp:nvSpPr>
      <dsp:spPr>
        <a:xfrm rot="5400000">
          <a:off x="3964873" y="-2832552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ourier New" pitchFamily="49" charset="0"/>
              <a:cs typeface="Courier New" pitchFamily="49" charset="0"/>
            </a:rPr>
            <a:t>Развитие интереса и творческих способностей младших школьников при освоении ими метода научного познания на феноменологическом уровне; </a:t>
          </a:r>
          <a:endParaRPr lang="ru-RU" sz="1700" kern="1200" dirty="0">
            <a:latin typeface="Courier New" pitchFamily="49" charset="0"/>
            <a:cs typeface="Courier New" pitchFamily="49" charset="0"/>
          </a:endParaRPr>
        </a:p>
      </dsp:txBody>
      <dsp:txXfrm rot="-5400000">
        <a:off x="1132255" y="51390"/>
        <a:ext cx="6665292" cy="948732"/>
      </dsp:txXfrm>
    </dsp:sp>
    <dsp:sp modelId="{B057F0FD-9BF4-487B-AC42-B044A47E4AC8}">
      <dsp:nvSpPr>
        <dsp:cNvPr id="0" name=""/>
        <dsp:cNvSpPr/>
      </dsp:nvSpPr>
      <dsp:spPr>
        <a:xfrm rot="5400000">
          <a:off x="-242626" y="1666120"/>
          <a:ext cx="1617507" cy="1132255"/>
        </a:xfrm>
        <a:prstGeom prst="chevron">
          <a:avLst/>
        </a:prstGeom>
        <a:solidFill>
          <a:srgbClr val="FFC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2</a:t>
          </a:r>
          <a:endParaRPr lang="ru-RU" sz="3300" kern="1200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sp:txBody>
      <dsp:txXfrm rot="-5400000">
        <a:off x="1" y="1989622"/>
        <a:ext cx="1132255" cy="485252"/>
      </dsp:txXfrm>
    </dsp:sp>
    <dsp:sp modelId="{8CC8CE8C-44A8-46AA-92FA-1F3F61B4EAE5}">
      <dsp:nvSpPr>
        <dsp:cNvPr id="0" name=""/>
        <dsp:cNvSpPr/>
      </dsp:nvSpPr>
      <dsp:spPr>
        <a:xfrm rot="5400000">
          <a:off x="3964873" y="-1409124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ourier New" pitchFamily="49" charset="0"/>
              <a:cs typeface="Courier New" pitchFamily="49" charset="0"/>
            </a:rPr>
            <a:t>приобретение учащимися знаний и чувственного опыта для понимания явлений природы, многие из которых им предстоит изучать в старших классах школы;</a:t>
          </a:r>
          <a:endParaRPr lang="ru-RU" sz="1700" kern="1200" dirty="0"/>
        </a:p>
      </dsp:txBody>
      <dsp:txXfrm rot="-5400000">
        <a:off x="1132255" y="1474818"/>
        <a:ext cx="6665292" cy="948732"/>
      </dsp:txXfrm>
    </dsp:sp>
    <dsp:sp modelId="{523A4DA3-F4D3-40FF-84A7-8EF87B80A3C1}">
      <dsp:nvSpPr>
        <dsp:cNvPr id="0" name=""/>
        <dsp:cNvSpPr/>
      </dsp:nvSpPr>
      <dsp:spPr>
        <a:xfrm rot="5400000">
          <a:off x="-242626" y="3089548"/>
          <a:ext cx="1617507" cy="1132255"/>
        </a:xfrm>
        <a:prstGeom prst="chevron">
          <a:avLst/>
        </a:prstGeom>
        <a:solidFill>
          <a:srgbClr val="BDEE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3</a:t>
          </a:r>
          <a:endParaRPr lang="ru-RU" sz="3300" kern="1200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sp:txBody>
      <dsp:txXfrm rot="-5400000">
        <a:off x="1" y="3413050"/>
        <a:ext cx="1132255" cy="485252"/>
      </dsp:txXfrm>
    </dsp:sp>
    <dsp:sp modelId="{C8C9F396-0272-4021-A155-C346D6B7AD1E}">
      <dsp:nvSpPr>
        <dsp:cNvPr id="0" name=""/>
        <dsp:cNvSpPr/>
      </dsp:nvSpPr>
      <dsp:spPr>
        <a:xfrm rot="5400000">
          <a:off x="3964873" y="14304"/>
          <a:ext cx="1051380" cy="6716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ourier New" pitchFamily="49" charset="0"/>
              <a:cs typeface="Courier New" pitchFamily="49" charset="0"/>
            </a:rPr>
            <a:t>формирование представлений об изменчивости и познаваемости мира, в котором мы живем.</a:t>
          </a:r>
          <a:endParaRPr lang="ru-RU" sz="1700" kern="1200" dirty="0">
            <a:latin typeface="Courier New" pitchFamily="49" charset="0"/>
            <a:cs typeface="Courier New" pitchFamily="49" charset="0"/>
          </a:endParaRPr>
        </a:p>
      </dsp:txBody>
      <dsp:txXfrm rot="-5400000">
        <a:off x="1132255" y="2898246"/>
        <a:ext cx="6665292" cy="94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F349-DD17-47D5-BF8F-AFBAC78B1088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381A71-E6B5-456B-8FC5-09D165BEF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3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09AD-2316-4A84-8DA7-4323DA43446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270-A6C6-433B-B64D-6A4504D9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0624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97C9-B745-46B8-8642-4F7C3BCD75BB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E0AD-6FE7-42A2-B9B3-036E56D7E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8364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73E7-76C2-4768-AB2D-EF250497463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C66B-DCC8-48FF-A09A-3ED6AFB2D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261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00F0-48DE-45D5-8725-A72A175DC1E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4785-1A8F-4F87-9383-48792459B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5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7C89-E005-4B2E-A170-3D40876A528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8F9F-316A-4EC2-A161-202E7FBCE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984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AF75-E1C4-4E2F-9AD0-9355E46AEB9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6BFF-D8CA-4B48-BBE3-7A1E6BFF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3410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C4A0-EC0B-4536-AA92-400499F0FD6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A331-7442-4409-BC73-277134377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6385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B1BF-FBAD-4D61-A0EF-9D4FDE21D59B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0CC8-2F9F-4DF8-A14B-84DC42082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1994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8585-68E0-41B6-B978-F9171C92D358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8F5A-959A-4A3E-88BA-051023154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300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1757B-E3CE-4A56-B846-5966260FF7C4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8473-2E34-4A8B-BA60-C457D9176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7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C30733B-F638-4522-8504-F5561A66AFB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AF9A98D-DD4C-4835-9ED6-E6FA61A8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9" r:id="rId2"/>
    <p:sldLayoutId id="2147483807" r:id="rId3"/>
    <p:sldLayoutId id="2147483800" r:id="rId4"/>
    <p:sldLayoutId id="2147483801" r:id="rId5"/>
    <p:sldLayoutId id="2147483802" r:id="rId6"/>
    <p:sldLayoutId id="2147483803" r:id="rId7"/>
    <p:sldLayoutId id="2147483808" r:id="rId8"/>
    <p:sldLayoutId id="2147483809" r:id="rId9"/>
    <p:sldLayoutId id="2147483804" r:id="rId10"/>
    <p:sldLayoutId id="2147483805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BEBE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6969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6969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3200400"/>
            <a:ext cx="4537075" cy="1020763"/>
          </a:xfrm>
        </p:spPr>
        <p:txBody>
          <a:bodyPr/>
          <a:lstStyle/>
          <a:p>
            <a:pPr eaLnBrk="1" hangingPunct="1"/>
            <a:r>
              <a:rPr lang="ru-RU" altLang="ru-RU" sz="1800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Асташова С.Ю</a:t>
            </a:r>
            <a:r>
              <a:rPr lang="ru-RU" altLang="ru-RU" sz="1800" smtClean="0"/>
              <a:t>.</a:t>
            </a:r>
          </a:p>
          <a:p>
            <a:pPr eaLnBrk="1" hangingPunct="1"/>
            <a:r>
              <a:rPr lang="ru-RU" altLang="ru-RU" sz="1800" smtClean="0"/>
              <a:t>учитель физики </a:t>
            </a:r>
            <a:r>
              <a:rPr lang="ru-RU" altLang="ru-RU" sz="1800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МКОУ «СОШ №3</a:t>
            </a:r>
            <a:r>
              <a:rPr lang="ru-RU" altLang="ru-RU" sz="1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»</a:t>
            </a:r>
          </a:p>
          <a:p>
            <a:pPr algn="just" eaLnBrk="1" hangingPunct="1"/>
            <a:r>
              <a:rPr lang="ru-RU" altLang="ru-RU" sz="1800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Миасский городской округ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Franklin Gothic Medium" pitchFamily="34" charset="0"/>
              </a:rPr>
              <a:t>Разработка </a:t>
            </a:r>
            <a: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  <a:t>программы </a:t>
            </a:r>
            <a:r>
              <a:rPr lang="ru-RU" sz="2400">
                <a:solidFill>
                  <a:schemeClr val="tx1"/>
                </a:solidFill>
                <a:latin typeface="Franklin Gothic Medium" pitchFamily="34" charset="0"/>
              </a:rPr>
              <a:t>и </a:t>
            </a:r>
            <a: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  <a:t>апробация </a:t>
            </a:r>
            <a:b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  <a:t>курса внеурочной деятельности </a:t>
            </a:r>
            <a:b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  <a:t>«Юный физик» в условиях введения ФГОС НОО и ООО</a:t>
            </a:r>
            <a:br>
              <a:rPr lang="ru-RU" sz="240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240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288" y="3213100"/>
            <a:ext cx="3168650" cy="7921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Педагогический</a:t>
            </a: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проект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Методологическая основа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476250"/>
            <a:ext cx="8580438" cy="8651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  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549275"/>
            <a:ext cx="8578850" cy="863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Целями изучения курса внеурочной деятельности «Юный физик» являются</a:t>
            </a:r>
            <a:endParaRPr lang="ru-RU" altLang="ru-RU" sz="2800" smtClean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700808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Courier New" pitchFamily="49" charset="0"/>
                <a:cs typeface="Courier New" pitchFamily="49" charset="0"/>
              </a:rPr>
              <a:t>Достижение этих целей обеспечивается решением следующих </a:t>
            </a:r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задач:</a:t>
            </a:r>
            <a:endParaRPr lang="ru-RU" altLang="ru-RU" sz="2800" smtClean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50825" y="1341438"/>
            <a:ext cx="86423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BEBE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69696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Franklin Gothic Book" pitchFamily="34" charset="0"/>
              <a:buAutoNum type="arabicParenR"/>
            </a:pPr>
            <a:r>
              <a:rPr lang="ru-RU" altLang="ru-RU" sz="1800">
                <a:latin typeface="Courier New" pitchFamily="49" charset="0"/>
                <a:cs typeface="Courier New" pitchFamily="49" charset="0"/>
              </a:rPr>
              <a:t>знакомство учащихся с методом научного познания и методами исследования объектов и явлений природы (наблюдение, опыт, выявление закономерностей, моделирование явления, формулировка гипотез и постановка задач по их проверке, поиск решения задач, подведение итогов и формулировка вывода);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Franklin Gothic Book" pitchFamily="34" charset="0"/>
              <a:buAutoNum type="arabicParenR"/>
            </a:pPr>
            <a:r>
              <a:rPr lang="ru-RU" altLang="ru-RU" sz="1800">
                <a:latin typeface="Courier New" pitchFamily="49" charset="0"/>
                <a:cs typeface="Courier New" pitchFamily="49" charset="0"/>
              </a:rPr>
              <a:t>приобретение учащимися знаний о механических, тепловых, электрических, магнитных и световых явлениях,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Franklin Gothic Book" pitchFamily="34" charset="0"/>
              <a:buAutoNum type="arabicParenR"/>
            </a:pPr>
            <a:r>
              <a:rPr lang="ru-RU" altLang="ru-RU" sz="1800">
                <a:latin typeface="Courier New" pitchFamily="49" charset="0"/>
                <a:cs typeface="Courier New" pitchFamily="49" charset="0"/>
              </a:rPr>
              <a:t>формирование у учащихся умения наблюдать и описывать явления окружающего мира в их взаимосвязи с другими явлениями, выявлять главное, обнаруживать закономерности в протекании явлений и качественно объяснять наиболее распространенные и значимые для человека явления природы;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Franklin Gothic Book" pitchFamily="34" charset="0"/>
              <a:buAutoNum type="arabicParenR"/>
            </a:pPr>
            <a:r>
              <a:rPr lang="ru-RU" altLang="ru-RU" sz="1800">
                <a:latin typeface="Courier New" pitchFamily="49" charset="0"/>
                <a:cs typeface="Courier New" pitchFamily="49" charset="0"/>
              </a:rPr>
              <a:t>овладение общенаучными понятиями: природное явление, проблема, гипотеза, теоретический вывод, результат экспериментальной проверки;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Franklin Gothic Book" pitchFamily="34" charset="0"/>
              <a:buAutoNum type="arabicParenR"/>
            </a:pPr>
            <a:r>
              <a:rPr lang="ru-RU" altLang="ru-RU" sz="1800">
                <a:latin typeface="Courier New" pitchFamily="49" charset="0"/>
                <a:cs typeface="Courier New" pitchFamily="49" charset="0"/>
              </a:rPr>
              <a:t>понимание отличия научных данных от непроверенной информации; ценности науки для удовлетворения бытовых, производственных и культурных потребностей человека.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Личностные, метапредметные и предметные результаты освоения курса внеурочной деятельности «Юный физик»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447800"/>
            <a:ext cx="8424862" cy="4572000"/>
          </a:xfrm>
        </p:spPr>
        <p:txBody>
          <a:bodyPr/>
          <a:lstStyle/>
          <a:p>
            <a:pPr marL="342900" indent="-342900">
              <a:buFont typeface="Wingdings 2" pitchFamily="18" charset="2"/>
              <a:buNone/>
            </a:pPr>
            <a:r>
              <a:rPr lang="ru-RU" altLang="ru-RU" sz="1400" b="1" i="1" smtClean="0">
                <a:latin typeface="Courier New" pitchFamily="49" charset="0"/>
                <a:cs typeface="Courier New" pitchFamily="49" charset="0"/>
              </a:rPr>
              <a:t>Общими предметными результатами изучения курса являются:</a:t>
            </a:r>
          </a:p>
          <a:p>
            <a:pPr marL="342900" indent="-342900">
              <a:buFont typeface="Franklin Gothic Book" pitchFamily="34" charset="0"/>
              <a:buAutoNum type="arabicParenR"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получение знаний о природе важнейших физических явлений окружающего мира и качественное объяснение причин их возникновения;</a:t>
            </a:r>
          </a:p>
          <a:p>
            <a:pPr marL="342900" indent="-342900">
              <a:buFont typeface="Franklin Gothic Book" pitchFamily="34" charset="0"/>
              <a:buAutoNum type="arabicParenR"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умения пользоваться методами научного познания, проводить наблюдения, планировать и выполнять эксперименты, обрабатывать результаты измерений, представлять обнаруженные закономерности в словесной форме:</a:t>
            </a:r>
          </a:p>
          <a:p>
            <a:pPr marL="342900" indent="-342900">
              <a:buFont typeface="Franklin Gothic Book" pitchFamily="34" charset="0"/>
              <a:buAutoNum type="arabicParenR"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научиться наблюдать природные явления, выделять существенные признаки этих явлений, делать выводы;</a:t>
            </a:r>
          </a:p>
          <a:p>
            <a:pPr marL="342900" indent="-342900">
              <a:buFont typeface="Franklin Gothic Book" pitchFamily="34" charset="0"/>
              <a:buAutoNum type="arabicParenR"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научиться собирать несложные экспериментальные установки для проведения простейших опытов;</a:t>
            </a:r>
          </a:p>
          <a:p>
            <a:pPr marL="342900" indent="-342900">
              <a:buFont typeface="Franklin Gothic Book" pitchFamily="34" charset="0"/>
              <a:buAutoNum type="arabicParenR"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умения применять теоретические знания по физике к объяснению природных явлений;</a:t>
            </a:r>
          </a:p>
        </p:txBody>
      </p:sp>
      <p:pic>
        <p:nvPicPr>
          <p:cNvPr id="18436" name="Picture 2" descr="https://im0-tub-ru.yandex.net/i?id=6ff345929e03d1426ebc701178279cd1&amp;n=33&amp;h=215&amp;w=2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300663"/>
            <a:ext cx="1368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1-tub-ru.yandex.net/i?id=5270e9502ddfd4e95338e670170bf6f4&amp;n=33&amp;h=215&amp;w=1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4163" y="5013325"/>
            <a:ext cx="12398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Личностные, метапредметные и предметные результаты освоения курса внеурочной деятельности «Юный физик»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424862" cy="4572000"/>
          </a:xfrm>
        </p:spPr>
        <p:txBody>
          <a:bodyPr/>
          <a:lstStyle/>
          <a:p>
            <a:pPr marL="342900" indent="-342900">
              <a:buFont typeface="Wingdings 2" pitchFamily="18" charset="2"/>
              <a:buNone/>
            </a:pPr>
            <a:r>
              <a:rPr lang="ru-RU" altLang="ru-RU" sz="1400" b="1" i="1" smtClean="0">
                <a:latin typeface="Courier New" pitchFamily="49" charset="0"/>
                <a:cs typeface="Courier New" pitchFamily="49" charset="0"/>
              </a:rPr>
              <a:t>Общими предметными результатами изучения курса являются:</a:t>
            </a:r>
          </a:p>
          <a:p>
            <a:pPr marL="342900" indent="-342900" algn="just">
              <a:buFont typeface="Wingdings 2" pitchFamily="18" charset="2"/>
              <a:buNone/>
            </a:pPr>
            <a:r>
              <a:rPr lang="ru-RU" altLang="ru-RU" sz="1600" smtClean="0">
                <a:latin typeface="Courier New" pitchFamily="49" charset="0"/>
                <a:cs typeface="Courier New" pitchFamily="49" charset="0"/>
              </a:rPr>
              <a:t>6)умения и навыки применять полученные знания для объяснения принципов действия и создания простых технических устройств (например, сборка устойчивых конструкций, конструирование  электроскопа и др.), решения практических задач повседневной жизни, обеспечения безопасности  своей жизни, рационального природопользования и охраны окружающей среды;</a:t>
            </a:r>
          </a:p>
          <a:p>
            <a:pPr marL="342900" indent="-342900" algn="just">
              <a:buFont typeface="Wingdings 2" pitchFamily="18" charset="2"/>
              <a:buNone/>
            </a:pPr>
            <a:r>
              <a:rPr lang="ru-RU" altLang="ru-RU" sz="1600" smtClean="0">
                <a:latin typeface="Courier New" pitchFamily="49" charset="0"/>
                <a:cs typeface="Courier New" pitchFamily="49" charset="0"/>
              </a:rPr>
              <a:t>7)умения применять знания по физике при изучении других предметов естественно-математического цикла;</a:t>
            </a:r>
          </a:p>
          <a:p>
            <a:pPr marL="342900" indent="-342900" algn="just">
              <a:buFont typeface="Wingdings 2" pitchFamily="18" charset="2"/>
              <a:buNone/>
            </a:pPr>
            <a:r>
              <a:rPr lang="ru-RU" altLang="ru-RU" sz="1600" smtClean="0">
                <a:latin typeface="Courier New" pitchFamily="49" charset="0"/>
                <a:cs typeface="Courier New" pitchFamily="49" charset="0"/>
              </a:rPr>
              <a:t>8)формирование убеждения в закономерной связи и познаваемости явлений природы, в объективности научного знания, в высокой ценности науки в развитии материальной и духовной культуры людей; </a:t>
            </a:r>
          </a:p>
          <a:p>
            <a:pPr marL="342900" indent="-342900" algn="just">
              <a:buFont typeface="Wingdings 2" pitchFamily="18" charset="2"/>
              <a:buNone/>
            </a:pPr>
            <a:r>
              <a:rPr lang="ru-RU" altLang="ru-RU" sz="1600" smtClean="0">
                <a:latin typeface="Courier New" pitchFamily="49" charset="0"/>
                <a:cs typeface="Courier New" pitchFamily="49" charset="0"/>
              </a:rPr>
              <a:t>9)развитие элементов теоретического мышления на основе формирования умений устанавливать факты, выделять главное в изучаемом явлении, выявлять причинно-следственные связи между величинами, которые его характеризуют, выдвигать гипотезы, формулировать выводы</a:t>
            </a:r>
          </a:p>
          <a:p>
            <a:pPr marL="342900" indent="-342900">
              <a:buFont typeface="Wingdings 2" pitchFamily="18" charset="2"/>
              <a:buNone/>
            </a:pPr>
            <a:endParaRPr lang="ru-RU" altLang="ru-RU" sz="1400" b="1" i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8075612" cy="1143000"/>
          </a:xfrm>
        </p:spPr>
        <p:txBody>
          <a:bodyPr/>
          <a:lstStyle/>
          <a:p>
            <a:pPr algn="just"/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8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Частными предметными результатами изучения  курса, на которых основываются общие результаты, являются:</a:t>
            </a:r>
            <a:r>
              <a:rPr lang="ru-RU" altLang="ru-RU" sz="20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altLang="ru-RU" sz="20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</a:br>
            <a:endParaRPr lang="ru-RU" altLang="ru-RU" sz="2000" b="1" smtClean="0">
              <a:solidFill>
                <a:srgbClr val="99003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1773238"/>
            <a:ext cx="7772400" cy="4572000"/>
          </a:xfrm>
        </p:spPr>
        <p:txBody>
          <a:bodyPr/>
          <a:lstStyle/>
          <a:p>
            <a:pPr marL="514350" indent="-514350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умения приводить примеры и способность объяснять на качественном уровне физические явления;</a:t>
            </a:r>
          </a:p>
          <a:p>
            <a:pPr marL="514350" indent="-514350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овладение экспериментальными методами исследования;</a:t>
            </a:r>
          </a:p>
          <a:p>
            <a:pPr marL="514350" indent="-514350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 использование полученных знаний, умений и навыков в повседневной жизни (быт, экология, охрана здоровья, охрана окружающей среды, техника безопасности и др.).</a:t>
            </a:r>
          </a:p>
        </p:txBody>
      </p:sp>
      <p:pic>
        <p:nvPicPr>
          <p:cNvPr id="20484" name="Picture 4" descr="https://im0-tub-ru.yandex.net/i?id=fc835aa3760c0b2310e2fc8bc99b36ba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Метапредметными результатами изучения курса являются</a:t>
            </a:r>
            <a:r>
              <a:rPr lang="ru-RU" altLang="ru-RU" sz="2000" b="1" i="1" smtClean="0">
                <a:solidFill>
                  <a:srgbClr val="990033"/>
                </a:solidFill>
              </a:rPr>
              <a:t>:</a:t>
            </a:r>
            <a:endParaRPr lang="ru-RU" altLang="ru-RU" sz="2000" smtClean="0">
              <a:solidFill>
                <a:srgbClr val="990033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47800"/>
            <a:ext cx="8424862" cy="4572000"/>
          </a:xfrm>
        </p:spPr>
        <p:txBody>
          <a:bodyPr/>
          <a:lstStyle/>
          <a:p>
            <a:pPr marL="514350" indent="-514350" algn="just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овладение навыками самостоятельного приобретения новых знаний, организации исследовательской деятельности, постановки целей, планирования, самоконтроля и оценки результатов своей деятельности, умениями предвидеть возможные результаты своих действий;</a:t>
            </a:r>
          </a:p>
          <a:p>
            <a:pPr marL="514350" indent="-514350" algn="just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овладение универсальными способами деятельности на примерах использования метода научного познания при изучении явлений природы;</a:t>
            </a:r>
          </a:p>
          <a:p>
            <a:pPr marL="514350" indent="-514350" algn="just">
              <a:buFont typeface="Franklin Gothic Book" pitchFamily="34" charset="0"/>
              <a:buAutoNum type="arabicParenR"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формирование умений воспринимать, перерабатывать и предъявлять информацию в словесной, образной, символической формах, при помощи таблиц, выделять основное содержание прочитанного текста, находить в  нем ответы  на поставленные вопросы и излагать его;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Метапредметными результатами изучения курса являются</a:t>
            </a:r>
            <a:r>
              <a:rPr lang="ru-RU" altLang="ru-RU" sz="2000" b="1" i="1" smtClean="0">
                <a:solidFill>
                  <a:srgbClr val="990033"/>
                </a:solidFill>
              </a:rPr>
              <a:t>:</a:t>
            </a:r>
            <a:endParaRPr lang="ru-RU" altLang="ru-RU" sz="2000" smtClean="0">
              <a:solidFill>
                <a:srgbClr val="990033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47800"/>
            <a:ext cx="8424862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4)приобретение опыта самостоятельного поиска, анализа и отбора информации с использованием различных источников и новых информационных технологий для решения познавательных задач; 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5)освоение приемов действий в нестандартных ситуациях, овладение эвристическими методами решения проблем;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6)формирование коммуникативных умений работать в группе с выполнением различных социальных ролей,  представлять свои взгляды, докладывать о результатах своего исследования, участвовать в дискуссии, кратко и точно отвечать на вопросы, использовать справочную литературу и другие источники информации.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Результаты и выводы</a:t>
            </a:r>
            <a:r>
              <a:rPr lang="ru-RU" altLang="ru-RU" sz="2000" b="1" i="1" smtClean="0">
                <a:solidFill>
                  <a:srgbClr val="990033"/>
                </a:solidFill>
              </a:rPr>
              <a:t>:</a:t>
            </a:r>
            <a:endParaRPr lang="ru-RU" altLang="ru-RU" sz="2000" smtClean="0">
              <a:solidFill>
                <a:srgbClr val="990033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8424862" cy="51117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 1)В результате проведённой работы был создан авторский курс внеурочной деятельности «Юный физик» для учащихся 4-5 классов (программа, поурочное планирование, дидактические материалы);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 2)Проведена апробация курса с учащимися 4 класса;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altLang="ru-RU" sz="180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41036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Результаты и выводы</a:t>
            </a:r>
            <a:r>
              <a:rPr lang="ru-RU" altLang="ru-RU" sz="2000" b="1" i="1" smtClean="0">
                <a:solidFill>
                  <a:srgbClr val="990033"/>
                </a:solidFill>
              </a:rPr>
              <a:t>:</a:t>
            </a:r>
            <a:endParaRPr lang="ru-RU" altLang="ru-RU" sz="2000" smtClean="0">
              <a:solidFill>
                <a:srgbClr val="990033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908050"/>
            <a:ext cx="8424863" cy="51117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3) На занятиях курса «Юный физик» обучающиеся: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•	получили возможность расширить, систематизировать и углубить исходные представления о природных объектах и явлениях, овладели основами практико-ориентированных знаний о природе, основами исследовательской деятельности; 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•	приобрели опыт эмоционально-окрашенного, личностного отношения к миру природы;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•	познакомились с некоторыми способами изучения природы, начали осваивать умения проводить наблюдения в природе, ставить опыты, научились видеть и понимать некоторые причинно-следственные связи в окружающем мире;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•	выявлен высокий потенциал и большой интерес учащихся при проведении экспериментов,  групповых мини-исследований;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>
                <a:latin typeface="Courier New" pitchFamily="49" charset="0"/>
                <a:cs typeface="Courier New" pitchFamily="49" charset="0"/>
              </a:rPr>
              <a:t>•	исследовательский проект «Ультразвук на кухне» представлен на муниципальном конкурсе научно-исследовательских работ учащихся 2-4 классов «Первые шаги в науку» (3 место). </a:t>
            </a:r>
          </a:p>
          <a:p>
            <a:pPr>
              <a:buFont typeface="Wingdings 2" pitchFamily="18" charset="2"/>
              <a:buNone/>
            </a:pPr>
            <a:endParaRPr lang="ru-RU" altLang="ru-RU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endParaRPr lang="ru-RU" altLang="ru-RU" sz="18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eaLnBrk="1" hangingPunct="1"/>
            <a:r>
              <a:rPr lang="ru-RU" altLang="ru-RU" sz="2400" i="1" smtClean="0">
                <a:solidFill>
                  <a:srgbClr val="990033"/>
                </a:solidFill>
                <a:latin typeface="Franklin Gothic Medium" pitchFamily="34" charset="0"/>
              </a:rPr>
              <a:t>Актуальность исследования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908050"/>
            <a:ext cx="8640762" cy="50419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ru-RU" altLang="ru-RU" sz="2000" dirty="0" smtClean="0">
                <a:latin typeface="Courier New" pitchFamily="49" charset="0"/>
                <a:cs typeface="Courier New" pitchFamily="49" charset="0"/>
              </a:rPr>
              <a:t>В начальной школе внедрён новый федеральный государственный образовательный стандарт второго поколения, который выдвигает перед российской системой образования задачу формирования исследовательских умений как результата освоения образовательной программы начального общего образования.</a:t>
            </a:r>
          </a:p>
          <a:p>
            <a:pPr algn="just"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ru-RU" altLang="ru-RU" sz="2000" dirty="0" smtClean="0">
                <a:latin typeface="Courier New" pitchFamily="49" charset="0"/>
                <a:cs typeface="Courier New" pitchFamily="49" charset="0"/>
              </a:rPr>
              <a:t>Как школьный предмет физика обладает огромным гуманитарным потенциалом, она активно формирует интеллектуальные и мировоззренческие качества личности. Учитель при этом становится организатором познавательной деятельности школьника, стимулирующим началом в развитии личности каждого ребёнка. 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just" eaLnBrk="1" hangingPunct="1">
              <a:buFont typeface="Wingdings 2" pitchFamily="18" charset="2"/>
              <a:buBlip>
                <a:blip r:embed="rId2"/>
              </a:buBlip>
              <a:defRPr/>
            </a:pP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2" name="Picture 5" descr="http://3.bp.blogspot.com/-EVdngQ5vBGI/TBCb5u6gCcI/AAAAAAAACow/zrqGPPKowZ4/s1600/2b65f90e3d3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262563"/>
            <a:ext cx="60229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Практическая значимость:</a:t>
            </a:r>
            <a:endParaRPr lang="ru-RU" altLang="ru-RU" sz="2400" smtClean="0"/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Clr>
                <a:srgbClr val="F0AD00"/>
              </a:buClr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1)Знакомство учителей физики города с методическими материалами и опытом работы по апробации курса внеурочной деятельности «Юный физик»;</a:t>
            </a:r>
          </a:p>
          <a:p>
            <a:pPr algn="just">
              <a:buClr>
                <a:srgbClr val="F0AD00"/>
              </a:buClr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2)Представление Программы курса внеурочной деятельности «Юный физик» на муниципальном конкурсе «Методическая разработка»</a:t>
            </a:r>
          </a:p>
          <a:p>
            <a:endParaRPr lang="ru-RU" altLang="ru-RU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5828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eaLnBrk="1" hangingPunct="1"/>
            <a:r>
              <a:rPr lang="ru-RU" altLang="ru-RU" sz="2400" i="1" smtClean="0">
                <a:solidFill>
                  <a:srgbClr val="990033"/>
                </a:solidFill>
                <a:latin typeface="Franklin Gothic Medium" pitchFamily="34" charset="0"/>
              </a:rPr>
              <a:t>Актуальность исследования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050"/>
            <a:ext cx="8964613" cy="5473700"/>
          </a:xfrm>
        </p:spPr>
        <p:txBody>
          <a:bodyPr/>
          <a:lstStyle/>
          <a:p>
            <a:pPr algn="just" eaLnBrk="1" hangingPunct="1"/>
            <a:endParaRPr lang="ru-RU" altLang="ru-RU" sz="2000" smtClean="0">
              <a:latin typeface="Courier New" pitchFamily="49" charset="0"/>
              <a:cs typeface="Courier New" pitchFamily="49" charset="0"/>
            </a:endParaRPr>
          </a:p>
          <a:p>
            <a:pPr algn="just" eaLnBrk="1" hangingPunct="1">
              <a:buFont typeface="Wingdings 2" pitchFamily="18" charset="2"/>
              <a:buBlip>
                <a:blip r:embed="rId2"/>
              </a:buBlip>
            </a:pP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Широкое поле деятельности предоставляет внеурочная работа, в которой могут быть реализованы  задачи воспитания любознательного, активно познающего мир младшего школьника, обучения решению физических экспериментальных задач творческого и поискового характера, расширения кругозора и эрудиции учащихся, способствующие формированию познавательных универсальных учебных действий, исследовательских навыков.</a:t>
            </a:r>
          </a:p>
          <a:p>
            <a:pPr algn="just" eaLnBrk="1" hangingPunct="1"/>
            <a:endParaRPr lang="ru-RU" altLang="ru-RU" sz="200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6" name="Picture 7" descr="https://openclipart.org/image/2400px/svg_to_png/172177/bts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597275"/>
            <a:ext cx="19685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404813"/>
            <a:ext cx="8291513" cy="4572000"/>
          </a:xfrm>
        </p:spPr>
        <p:txBody>
          <a:bodyPr/>
          <a:lstStyle/>
          <a:p>
            <a:pPr algn="just" eaLnBrk="1" hangingPunct="1"/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Цель исследования</a:t>
            </a:r>
            <a:r>
              <a:rPr lang="ru-RU" altLang="ru-RU" sz="24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ru-RU" altLang="ru-RU" sz="2400" smtClean="0">
                <a:latin typeface="Courier New" pitchFamily="49" charset="0"/>
                <a:cs typeface="Courier New" pitchFamily="49" charset="0"/>
              </a:rPr>
              <a:t>разработка и апробация  программы курса внеурочной деятельности «Юный физик» как теоретической основы подготовки младшего школьника к учебно-исследовательской деятельности.</a:t>
            </a:r>
          </a:p>
          <a:p>
            <a:pPr algn="just" eaLnBrk="1" hangingPunct="1"/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Объект исследования </a:t>
            </a:r>
            <a:r>
              <a:rPr lang="ru-RU" altLang="ru-RU" sz="2400" smtClean="0">
                <a:latin typeface="Courier New" pitchFamily="49" charset="0"/>
                <a:cs typeface="Courier New" pitchFamily="49" charset="0"/>
              </a:rPr>
              <a:t>— курс внеурочной деятельности младших школьников по физике.</a:t>
            </a:r>
          </a:p>
          <a:p>
            <a:pPr algn="just" eaLnBrk="1" hangingPunct="1"/>
            <a:r>
              <a:rPr lang="ru-RU" altLang="ru-RU" sz="24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Предмет исследования </a:t>
            </a:r>
            <a:r>
              <a:rPr lang="ru-RU" altLang="ru-RU" sz="2400" smtClean="0">
                <a:latin typeface="Courier New" pitchFamily="49" charset="0"/>
                <a:cs typeface="Courier New" pitchFamily="49" charset="0"/>
              </a:rPr>
              <a:t>— процесс формирования исследовательских умений у детей младшего школьного возраста во внеурочной деятельности.</a:t>
            </a:r>
          </a:p>
        </p:txBody>
      </p:sp>
      <p:pic>
        <p:nvPicPr>
          <p:cNvPr id="9219" name="Picture 4" descr="http://fotohomka.ru/images/Dec/01/3eb5cf39b040ed35cb9dee3c5263b3e8/mini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3092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404813"/>
            <a:ext cx="8642350" cy="48244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altLang="ru-RU" sz="20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Гипотеза</a:t>
            </a:r>
            <a:r>
              <a:rPr lang="ru-RU" altLang="ru-RU" sz="2000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smtClean="0">
                <a:latin typeface="Courier New" pitchFamily="49" charset="0"/>
                <a:cs typeface="Courier New" pitchFamily="49" charset="0"/>
              </a:rPr>
              <a:t>— формирование исследовательских умений младшего школьника в условиях внеурочной деятельности будет успешным, если:</a:t>
            </a:r>
          </a:p>
          <a:p>
            <a:pPr algn="just" eaLnBrk="1" hangingPunct="1"/>
            <a:endParaRPr lang="ru-RU" altLang="ru-RU" sz="24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77281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Задачи исследования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556792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Экспериментальная база </a:t>
            </a:r>
          </a:p>
        </p:txBody>
      </p:sp>
      <p:pic>
        <p:nvPicPr>
          <p:cNvPr id="12291" name="Рисунок 3" descr="c12c72b7-e5d8-11df-a62f-001517e934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762375"/>
            <a:ext cx="3527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 descr="dsc034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0241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yunuj_fizik_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2702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Что необходимо создать</a:t>
            </a: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67544" y="1340768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Что необходимо создать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539552" y="119675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1138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Wingdings 2</vt:lpstr>
      <vt:lpstr>Perpetua</vt:lpstr>
      <vt:lpstr>Courier New</vt:lpstr>
      <vt:lpstr>Franklin Gothic Medium</vt:lpstr>
      <vt:lpstr>Franklin Gothic Book</vt:lpstr>
      <vt:lpstr>Wingdings</vt:lpstr>
      <vt:lpstr>Справедливость</vt:lpstr>
      <vt:lpstr>Разработка программы и апробация  курса внеурочной деятельности  «Юный физик» в условиях введения ФГОС НОО и ООО </vt:lpstr>
      <vt:lpstr>Актуальность исследования</vt:lpstr>
      <vt:lpstr>Актуальность исследования</vt:lpstr>
      <vt:lpstr>Презентация PowerPoint</vt:lpstr>
      <vt:lpstr>Презентация PowerPoint</vt:lpstr>
      <vt:lpstr>Задачи исследования</vt:lpstr>
      <vt:lpstr>Экспериментальная база </vt:lpstr>
      <vt:lpstr>Что необходимо создать</vt:lpstr>
      <vt:lpstr>Что необходимо создать</vt:lpstr>
      <vt:lpstr>Методологическая основа</vt:lpstr>
      <vt:lpstr>Презентация PowerPoint</vt:lpstr>
      <vt:lpstr>Достижение этих целей обеспечивается решением следующих задач:</vt:lpstr>
      <vt:lpstr>Личностные, метапредметные и предметные результаты освоения курса внеурочной деятельности «Юный физик»</vt:lpstr>
      <vt:lpstr>Личностные, метапредметные и предметные результаты освоения курса внеурочной деятельности «Юный физик»</vt:lpstr>
      <vt:lpstr>           Частными предметными результатами изучения  курса, на которых основываются общие результаты, являются: </vt:lpstr>
      <vt:lpstr>Метапредметными результатами изучения курса являются:</vt:lpstr>
      <vt:lpstr>Метапредметными результатами изучения курса являются:</vt:lpstr>
      <vt:lpstr>Результаты и выводы:</vt:lpstr>
      <vt:lpstr>Результаты и выводы:</vt:lpstr>
      <vt:lpstr>Практическая значимость:</vt:lpstr>
    </vt:vector>
  </TitlesOfParts>
  <Company>RL-TEAM.NET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курса внеурочной деятельности  «Юный физик» 4 класс</dc:title>
  <dc:creator>Ирина Станиславовна Бегашева</dc:creator>
  <cp:lastModifiedBy>Павел А.Сафронов</cp:lastModifiedBy>
  <cp:revision>17</cp:revision>
  <dcterms:created xsi:type="dcterms:W3CDTF">2016-11-04T10:58:57Z</dcterms:created>
  <dcterms:modified xsi:type="dcterms:W3CDTF">2018-02-19T08:06:47Z</dcterms:modified>
</cp:coreProperties>
</file>