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5" r:id="rId4"/>
    <p:sldMasterId id="214748365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77B0DE-89E9-4060-9150-3461195B75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807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CEF4-9124-4A11-B16A-2584818A51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124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40DBF-7EFD-450E-B498-42F28D612B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054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48080F-ABB8-402B-9A8F-F4182C14AB2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35838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20AA5-38A8-4F92-999C-0FCB10F4068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87928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81C5C-FEB6-45FB-906E-B5F81A08706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5635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064A8-7458-405D-807E-5E198C6B124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45030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814C8-D7A7-4076-96E3-86A603D6E7D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60204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CF432-F34E-47D7-8059-CECCE927EEF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90472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B8CE3-D9CE-4F64-A869-C2A0332BD2E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51797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E9842-E068-4B6D-993B-8780FA53DED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7779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17C55-FE85-442F-9BA9-CF4E5CDE64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2238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351A5-4C88-4FEF-B502-99B66B725BA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55045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9584E-230E-427C-B9D4-0073BDD1BC4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99067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0CEAC-CF96-4AB1-9424-F7371D24AB8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404148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4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4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BC89EC-8758-4EB6-8388-8AA021DB7C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0878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0A2D5-2875-4DAE-BE21-4235A1D1C9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3468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0B6D1-B10C-40C3-9DDB-BA050BF71F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45195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0494F-9CD0-441B-B6C0-5FA4813D10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02736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19991-061B-4BA9-A4FE-C046891E71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47017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73D01-CC7D-4B6E-8211-6F7C0ADC6A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5559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D2E8B-9EF1-48B9-AD91-92AEFC815A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468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9EABB-758F-457E-A2CF-28E28F42A3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1929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03C9E-E8D3-4308-A107-669278E57F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36152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D282B-211E-4CD9-AF04-F7E6153853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65618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E8659-D87D-4CA2-A75E-CF61ED18F6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39230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98A75-DE9D-46F6-8EFA-4405C410F0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15488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5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255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AC9252-A25A-49BE-AADF-55D9EEAD42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52410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9342E-A7F0-46FD-BC02-295A831BE2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94809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46205-9066-4E0F-AB7F-3E2FB7651A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0432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C1046-C72D-4F65-8B1D-EABACA8763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6065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90A10-5815-4FFC-9642-218735EFED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2628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533A4-916B-43DB-B12B-28392A07CB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476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EEB0B-49AA-4CD3-A00B-67C7B8E374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0269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27237-C842-4513-8064-F88E88BC87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70987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EF701-0FC9-464C-87A4-8F18F3A25B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68870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F0121-BDB4-4FE0-A74D-E8980FC7C4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96586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E00E1-0AE1-46D8-8E67-032D18275A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45488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9A4A1-8014-4532-98EC-0AD6D6B091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50945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endParaRPr lang="ru-RU" alt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endParaRPr lang="ru-RU" altLang="ru-RU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95 w 2736"/>
                        <a:gd name="T3" fmla="*/ 72 h 504"/>
                        <a:gd name="T4" fmla="*/ 812 w 2736"/>
                        <a:gd name="T5" fmla="*/ 10 h 504"/>
                        <a:gd name="T6" fmla="*/ 1251 w 2736"/>
                        <a:gd name="T7" fmla="*/ 10 h 504"/>
                        <a:gd name="T8" fmla="*/ 1244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5 h 791"/>
                        <a:gd name="T6" fmla="*/ 612 w 1769"/>
                        <a:gd name="T7" fmla="*/ 185 h 791"/>
                        <a:gd name="T8" fmla="*/ 667 w 1769"/>
                        <a:gd name="T9" fmla="*/ 260 h 791"/>
                        <a:gd name="T10" fmla="*/ 642 w 1769"/>
                        <a:gd name="T11" fmla="*/ 336 h 791"/>
                        <a:gd name="T12" fmla="*/ 604 w 1769"/>
                        <a:gd name="T13" fmla="*/ 270 h 791"/>
                        <a:gd name="T14" fmla="*/ 528 w 1769"/>
                        <a:gd name="T15" fmla="*/ 194 h 791"/>
                        <a:gd name="T16" fmla="*/ 421 w 1769"/>
                        <a:gd name="T17" fmla="*/ 126 h 791"/>
                        <a:gd name="T18" fmla="*/ 221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7 w 2736"/>
                        <a:gd name="T3" fmla="*/ 72 h 504"/>
                        <a:gd name="T4" fmla="*/ 714 w 2736"/>
                        <a:gd name="T5" fmla="*/ 10 h 504"/>
                        <a:gd name="T6" fmla="*/ 1100 w 2736"/>
                        <a:gd name="T7" fmla="*/ 10 h 504"/>
                        <a:gd name="T8" fmla="*/ 1094 w 2736"/>
                        <a:gd name="T9" fmla="*/ 44 h 504"/>
                        <a:gd name="T10" fmla="*/ 709 w 2736"/>
                        <a:gd name="T11" fmla="*/ 44 h 504"/>
                        <a:gd name="T12" fmla="*/ 26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2 w 1769"/>
                        <a:gd name="T3" fmla="*/ 24 h 791"/>
                        <a:gd name="T4" fmla="*/ 387 w 1769"/>
                        <a:gd name="T5" fmla="*/ 85 h 791"/>
                        <a:gd name="T6" fmla="*/ 538 w 1769"/>
                        <a:gd name="T7" fmla="*/ 185 h 791"/>
                        <a:gd name="T8" fmla="*/ 587 w 1769"/>
                        <a:gd name="T9" fmla="*/ 260 h 791"/>
                        <a:gd name="T10" fmla="*/ 564 w 1769"/>
                        <a:gd name="T11" fmla="*/ 336 h 791"/>
                        <a:gd name="T12" fmla="*/ 531 w 1769"/>
                        <a:gd name="T13" fmla="*/ 270 h 791"/>
                        <a:gd name="T14" fmla="*/ 464 w 1769"/>
                        <a:gd name="T15" fmla="*/ 194 h 791"/>
                        <a:gd name="T16" fmla="*/ 371 w 1769"/>
                        <a:gd name="T17" fmla="*/ 126 h 791"/>
                        <a:gd name="T18" fmla="*/ 194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5 w 2736"/>
                        <a:gd name="T3" fmla="*/ 72 h 504"/>
                        <a:gd name="T4" fmla="*/ 689 w 2736"/>
                        <a:gd name="T5" fmla="*/ 10 h 504"/>
                        <a:gd name="T6" fmla="*/ 1061 w 2736"/>
                        <a:gd name="T7" fmla="*/ 10 h 504"/>
                        <a:gd name="T8" fmla="*/ 1055 w 2736"/>
                        <a:gd name="T9" fmla="*/ 44 h 504"/>
                        <a:gd name="T10" fmla="*/ 684 w 2736"/>
                        <a:gd name="T11" fmla="*/ 44 h 504"/>
                        <a:gd name="T12" fmla="*/ 25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3 w 1769"/>
                        <a:gd name="T5" fmla="*/ 85 h 791"/>
                        <a:gd name="T6" fmla="*/ 519 w 1769"/>
                        <a:gd name="T7" fmla="*/ 185 h 791"/>
                        <a:gd name="T8" fmla="*/ 566 w 1769"/>
                        <a:gd name="T9" fmla="*/ 260 h 791"/>
                        <a:gd name="T10" fmla="*/ 544 w 1769"/>
                        <a:gd name="T11" fmla="*/ 336 h 791"/>
                        <a:gd name="T12" fmla="*/ 512 w 1769"/>
                        <a:gd name="T13" fmla="*/ 270 h 791"/>
                        <a:gd name="T14" fmla="*/ 448 w 1769"/>
                        <a:gd name="T15" fmla="*/ 194 h 791"/>
                        <a:gd name="T16" fmla="*/ 357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324 w 2736"/>
                      <a:gd name="T3" fmla="*/ 48 h 504"/>
                      <a:gd name="T4" fmla="*/ 667 w 2736"/>
                      <a:gd name="T5" fmla="*/ 7 h 504"/>
                      <a:gd name="T6" fmla="*/ 1027 w 2736"/>
                      <a:gd name="T7" fmla="*/ 7 h 504"/>
                      <a:gd name="T8" fmla="*/ 1021 w 2736"/>
                      <a:gd name="T9" fmla="*/ 30 h 504"/>
                      <a:gd name="T10" fmla="*/ 662 w 2736"/>
                      <a:gd name="T11" fmla="*/ 30 h 504"/>
                      <a:gd name="T12" fmla="*/ 245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61 w 1769"/>
                      <a:gd name="T5" fmla="*/ 58 h 791"/>
                      <a:gd name="T6" fmla="*/ 503 w 1769"/>
                      <a:gd name="T7" fmla="*/ 125 h 791"/>
                      <a:gd name="T8" fmla="*/ 548 w 1769"/>
                      <a:gd name="T9" fmla="*/ 176 h 791"/>
                      <a:gd name="T10" fmla="*/ 527 w 1769"/>
                      <a:gd name="T11" fmla="*/ 228 h 791"/>
                      <a:gd name="T12" fmla="*/ 496 w 1769"/>
                      <a:gd name="T13" fmla="*/ 183 h 791"/>
                      <a:gd name="T14" fmla="*/ 433 w 1769"/>
                      <a:gd name="T15" fmla="*/ 131 h 791"/>
                      <a:gd name="T16" fmla="*/ 346 w 1769"/>
                      <a:gd name="T17" fmla="*/ 86 h 791"/>
                      <a:gd name="T18" fmla="*/ 181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5 w 2736"/>
                        <a:gd name="T3" fmla="*/ 61 h 504"/>
                        <a:gd name="T4" fmla="*/ 689 w 2736"/>
                        <a:gd name="T5" fmla="*/ 9 h 504"/>
                        <a:gd name="T6" fmla="*/ 1062 w 2736"/>
                        <a:gd name="T7" fmla="*/ 9 h 504"/>
                        <a:gd name="T8" fmla="*/ 1056 w 2736"/>
                        <a:gd name="T9" fmla="*/ 38 h 504"/>
                        <a:gd name="T10" fmla="*/ 685 w 2736"/>
                        <a:gd name="T11" fmla="*/ 38 h 504"/>
                        <a:gd name="T12" fmla="*/ 254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0 h 791"/>
                        <a:gd name="T4" fmla="*/ 373 w 1769"/>
                        <a:gd name="T5" fmla="*/ 73 h 791"/>
                        <a:gd name="T6" fmla="*/ 519 w 1769"/>
                        <a:gd name="T7" fmla="*/ 158 h 791"/>
                        <a:gd name="T8" fmla="*/ 566 w 1769"/>
                        <a:gd name="T9" fmla="*/ 223 h 791"/>
                        <a:gd name="T10" fmla="*/ 544 w 1769"/>
                        <a:gd name="T11" fmla="*/ 288 h 791"/>
                        <a:gd name="T12" fmla="*/ 512 w 1769"/>
                        <a:gd name="T13" fmla="*/ 231 h 791"/>
                        <a:gd name="T14" fmla="*/ 448 w 1769"/>
                        <a:gd name="T15" fmla="*/ 166 h 791"/>
                        <a:gd name="T16" fmla="*/ 357 w 1769"/>
                        <a:gd name="T17" fmla="*/ 108 h 791"/>
                        <a:gd name="T18" fmla="*/ 187 w 1769"/>
                        <a:gd name="T19" fmla="*/ 56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5 w 2736"/>
                        <a:gd name="T7" fmla="*/ 13 h 504"/>
                        <a:gd name="T8" fmla="*/ 1148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5 w 1769"/>
                        <a:gd name="T7" fmla="*/ 231 h 791"/>
                        <a:gd name="T8" fmla="*/ 615 w 1769"/>
                        <a:gd name="T9" fmla="*/ 326 h 791"/>
                        <a:gd name="T10" fmla="*/ 592 w 1769"/>
                        <a:gd name="T11" fmla="*/ 421 h 791"/>
                        <a:gd name="T12" fmla="*/ 557 w 1769"/>
                        <a:gd name="T13" fmla="*/ 338 h 791"/>
                        <a:gd name="T14" fmla="*/ 487 w 1769"/>
                        <a:gd name="T15" fmla="*/ 243 h 791"/>
                        <a:gd name="T16" fmla="*/ 389 w 1769"/>
                        <a:gd name="T17" fmla="*/ 158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9 w 2736"/>
                        <a:gd name="T5" fmla="*/ 4 h 504"/>
                        <a:gd name="T6" fmla="*/ 954 w 2736"/>
                        <a:gd name="T7" fmla="*/ 4 h 504"/>
                        <a:gd name="T8" fmla="*/ 948 w 2736"/>
                        <a:gd name="T9" fmla="*/ 18 h 504"/>
                        <a:gd name="T10" fmla="*/ 615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5 w 1769"/>
                        <a:gd name="T5" fmla="*/ 34 h 791"/>
                        <a:gd name="T6" fmla="*/ 466 w 1769"/>
                        <a:gd name="T7" fmla="*/ 74 h 791"/>
                        <a:gd name="T8" fmla="*/ 508 w 1769"/>
                        <a:gd name="T9" fmla="*/ 104 h 791"/>
                        <a:gd name="T10" fmla="*/ 489 w 1769"/>
                        <a:gd name="T11" fmla="*/ 134 h 791"/>
                        <a:gd name="T12" fmla="*/ 460 w 1769"/>
                        <a:gd name="T13" fmla="*/ 108 h 791"/>
                        <a:gd name="T14" fmla="*/ 402 w 1769"/>
                        <a:gd name="T15" fmla="*/ 77 h 791"/>
                        <a:gd name="T16" fmla="*/ 321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04 w 2736"/>
                        <a:gd name="T3" fmla="*/ 104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4 h 504"/>
                        <a:gd name="T10" fmla="*/ 1028 w 2736"/>
                        <a:gd name="T11" fmla="*/ 64 h 504"/>
                        <a:gd name="T12" fmla="*/ 381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0 w 1769"/>
                        <a:gd name="T5" fmla="*/ 124 h 791"/>
                        <a:gd name="T6" fmla="*/ 780 w 1769"/>
                        <a:gd name="T7" fmla="*/ 268 h 791"/>
                        <a:gd name="T8" fmla="*/ 850 w 1769"/>
                        <a:gd name="T9" fmla="*/ 377 h 791"/>
                        <a:gd name="T10" fmla="*/ 817 w 1769"/>
                        <a:gd name="T11" fmla="*/ 488 h 791"/>
                        <a:gd name="T12" fmla="*/ 769 w 1769"/>
                        <a:gd name="T13" fmla="*/ 392 h 791"/>
                        <a:gd name="T14" fmla="*/ 672 w 1769"/>
                        <a:gd name="T15" fmla="*/ 281 h 791"/>
                        <a:gd name="T16" fmla="*/ 537 w 1769"/>
                        <a:gd name="T17" fmla="*/ 183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01 h 504"/>
                        <a:gd name="T2" fmla="*/ 540 w 2736"/>
                        <a:gd name="T3" fmla="*/ 100 h 504"/>
                        <a:gd name="T4" fmla="*/ 1111 w 2736"/>
                        <a:gd name="T5" fmla="*/ 14 h 504"/>
                        <a:gd name="T6" fmla="*/ 1711 w 2736"/>
                        <a:gd name="T7" fmla="*/ 14 h 504"/>
                        <a:gd name="T8" fmla="*/ 1701 w 2736"/>
                        <a:gd name="T9" fmla="*/ 62 h 504"/>
                        <a:gd name="T10" fmla="*/ 1103 w 2736"/>
                        <a:gd name="T11" fmla="*/ 62 h 504"/>
                        <a:gd name="T12" fmla="*/ 409 w 2736"/>
                        <a:gd name="T13" fmla="*/ 174 h 504"/>
                        <a:gd name="T14" fmla="*/ 0 w 2736"/>
                        <a:gd name="T15" fmla="*/ 30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2 w 1769"/>
                        <a:gd name="T3" fmla="*/ 33 h 791"/>
                        <a:gd name="T4" fmla="*/ 600 w 1769"/>
                        <a:gd name="T5" fmla="*/ 120 h 791"/>
                        <a:gd name="T6" fmla="*/ 836 w 1769"/>
                        <a:gd name="T7" fmla="*/ 258 h 791"/>
                        <a:gd name="T8" fmla="*/ 911 w 1769"/>
                        <a:gd name="T9" fmla="*/ 364 h 791"/>
                        <a:gd name="T10" fmla="*/ 876 w 1769"/>
                        <a:gd name="T11" fmla="*/ 471 h 791"/>
                        <a:gd name="T12" fmla="*/ 825 w 1769"/>
                        <a:gd name="T13" fmla="*/ 378 h 791"/>
                        <a:gd name="T14" fmla="*/ 721 w 1769"/>
                        <a:gd name="T15" fmla="*/ 271 h 791"/>
                        <a:gd name="T16" fmla="*/ 576 w 1769"/>
                        <a:gd name="T17" fmla="*/ 177 h 791"/>
                        <a:gd name="T18" fmla="*/ 302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299 h 504"/>
                        <a:gd name="T2" fmla="*/ 521 w 2736"/>
                        <a:gd name="T3" fmla="*/ 100 h 504"/>
                        <a:gd name="T4" fmla="*/ 1071 w 2736"/>
                        <a:gd name="T5" fmla="*/ 14 h 504"/>
                        <a:gd name="T6" fmla="*/ 1650 w 2736"/>
                        <a:gd name="T7" fmla="*/ 14 h 504"/>
                        <a:gd name="T8" fmla="*/ 1640 w 2736"/>
                        <a:gd name="T9" fmla="*/ 61 h 504"/>
                        <a:gd name="T10" fmla="*/ 1064 w 2736"/>
                        <a:gd name="T11" fmla="*/ 61 h 504"/>
                        <a:gd name="T12" fmla="*/ 394 w 2736"/>
                        <a:gd name="T13" fmla="*/ 173 h 504"/>
                        <a:gd name="T14" fmla="*/ 0 w 2736"/>
                        <a:gd name="T15" fmla="*/ 29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3 w 1769"/>
                        <a:gd name="T3" fmla="*/ 33 h 791"/>
                        <a:gd name="T4" fmla="*/ 579 w 1769"/>
                        <a:gd name="T5" fmla="*/ 119 h 791"/>
                        <a:gd name="T6" fmla="*/ 806 w 1769"/>
                        <a:gd name="T7" fmla="*/ 256 h 791"/>
                        <a:gd name="T8" fmla="*/ 878 w 1769"/>
                        <a:gd name="T9" fmla="*/ 361 h 791"/>
                        <a:gd name="T10" fmla="*/ 845 w 1769"/>
                        <a:gd name="T11" fmla="*/ 467 h 791"/>
                        <a:gd name="T12" fmla="*/ 795 w 1769"/>
                        <a:gd name="T13" fmla="*/ 375 h 791"/>
                        <a:gd name="T14" fmla="*/ 695 w 1769"/>
                        <a:gd name="T15" fmla="*/ 269 h 791"/>
                        <a:gd name="T16" fmla="*/ 555 w 1769"/>
                        <a:gd name="T17" fmla="*/ 176 h 791"/>
                        <a:gd name="T18" fmla="*/ 291 w 1769"/>
                        <a:gd name="T19" fmla="*/ 90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6 w 2736"/>
                        <a:gd name="T3" fmla="*/ 82 h 504"/>
                        <a:gd name="T4" fmla="*/ 1039 w 2736"/>
                        <a:gd name="T5" fmla="*/ 12 h 504"/>
                        <a:gd name="T6" fmla="*/ 1601 w 2736"/>
                        <a:gd name="T7" fmla="*/ 12 h 504"/>
                        <a:gd name="T8" fmla="*/ 1592 w 2736"/>
                        <a:gd name="T9" fmla="*/ 50 h 504"/>
                        <a:gd name="T10" fmla="*/ 1032 w 2736"/>
                        <a:gd name="T11" fmla="*/ 50 h 504"/>
                        <a:gd name="T12" fmla="*/ 383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465 w 2736"/>
                        <a:gd name="T3" fmla="*/ 82 h 504"/>
                        <a:gd name="T4" fmla="*/ 955 w 2736"/>
                        <a:gd name="T5" fmla="*/ 12 h 504"/>
                        <a:gd name="T6" fmla="*/ 1471 w 2736"/>
                        <a:gd name="T7" fmla="*/ 12 h 504"/>
                        <a:gd name="T8" fmla="*/ 1462 w 2736"/>
                        <a:gd name="T9" fmla="*/ 50 h 504"/>
                        <a:gd name="T10" fmla="*/ 948 w 2736"/>
                        <a:gd name="T11" fmla="*/ 50 h 504"/>
                        <a:gd name="T12" fmla="*/ 35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7 w 1769"/>
                        <a:gd name="T3" fmla="*/ 27 h 791"/>
                        <a:gd name="T4" fmla="*/ 517 w 1769"/>
                        <a:gd name="T5" fmla="*/ 98 h 791"/>
                        <a:gd name="T6" fmla="*/ 719 w 1769"/>
                        <a:gd name="T7" fmla="*/ 211 h 791"/>
                        <a:gd name="T8" fmla="*/ 784 w 1769"/>
                        <a:gd name="T9" fmla="*/ 297 h 791"/>
                        <a:gd name="T10" fmla="*/ 754 w 1769"/>
                        <a:gd name="T11" fmla="*/ 384 h 791"/>
                        <a:gd name="T12" fmla="*/ 710 w 1769"/>
                        <a:gd name="T13" fmla="*/ 308 h 791"/>
                        <a:gd name="T14" fmla="*/ 620 w 1769"/>
                        <a:gd name="T15" fmla="*/ 222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1 w 1769"/>
                        <a:gd name="T3" fmla="*/ 21 h 791"/>
                        <a:gd name="T4" fmla="*/ 504 w 1769"/>
                        <a:gd name="T5" fmla="*/ 75 h 791"/>
                        <a:gd name="T6" fmla="*/ 702 w 1769"/>
                        <a:gd name="T7" fmla="*/ 161 h 791"/>
                        <a:gd name="T8" fmla="*/ 765 w 1769"/>
                        <a:gd name="T9" fmla="*/ 227 h 791"/>
                        <a:gd name="T10" fmla="*/ 736 w 1769"/>
                        <a:gd name="T11" fmla="*/ 294 h 791"/>
                        <a:gd name="T12" fmla="*/ 693 w 1769"/>
                        <a:gd name="T13" fmla="*/ 236 h 791"/>
                        <a:gd name="T14" fmla="*/ 605 w 1769"/>
                        <a:gd name="T15" fmla="*/ 169 h 791"/>
                        <a:gd name="T16" fmla="*/ 483 w 1769"/>
                        <a:gd name="T17" fmla="*/ 110 h 791"/>
                        <a:gd name="T18" fmla="*/ 253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2567 w 36729"/>
                      <a:gd name="T1" fmla="*/ 990 h 21600"/>
                      <a:gd name="T2" fmla="*/ 0 w 36729"/>
                      <a:gd name="T3" fmla="*/ 1155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5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79 h 22305"/>
                      <a:gd name="T4" fmla="*/ 541 w 34812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39 w 36830"/>
                      <a:gd name="T3" fmla="*/ 2379 h 22305"/>
                      <a:gd name="T4" fmla="*/ 1050 w 36830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0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4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6 h 2368"/>
                      <a:gd name="T10" fmla="*/ 207 w 776"/>
                      <a:gd name="T11" fmla="*/ 227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2 h 2368"/>
                      <a:gd name="T20" fmla="*/ 259 w 776"/>
                      <a:gd name="T21" fmla="*/ 474 h 2368"/>
                      <a:gd name="T22" fmla="*/ 310 w 776"/>
                      <a:gd name="T23" fmla="*/ 535 h 2368"/>
                      <a:gd name="T24" fmla="*/ 310 w 776"/>
                      <a:gd name="T25" fmla="*/ 597 h 2368"/>
                      <a:gd name="T26" fmla="*/ 362 w 776"/>
                      <a:gd name="T27" fmla="*/ 690 h 2368"/>
                      <a:gd name="T28" fmla="*/ 336 w 776"/>
                      <a:gd name="T29" fmla="*/ 783 h 2368"/>
                      <a:gd name="T30" fmla="*/ 388 w 776"/>
                      <a:gd name="T31" fmla="*/ 844 h 2368"/>
                      <a:gd name="T32" fmla="*/ 362 w 776"/>
                      <a:gd name="T33" fmla="*/ 937 h 2368"/>
                      <a:gd name="T34" fmla="*/ 388 w 776"/>
                      <a:gd name="T35" fmla="*/ 1030 h 2368"/>
                      <a:gd name="T36" fmla="*/ 362 w 776"/>
                      <a:gd name="T37" fmla="*/ 1092 h 2368"/>
                      <a:gd name="T38" fmla="*/ 414 w 776"/>
                      <a:gd name="T39" fmla="*/ 1184 h 2368"/>
                      <a:gd name="T40" fmla="*/ 388 w 776"/>
                      <a:gd name="T41" fmla="*/ 1277 h 2368"/>
                      <a:gd name="T42" fmla="*/ 414 w 776"/>
                      <a:gd name="T43" fmla="*/ 1400 h 2368"/>
                      <a:gd name="T44" fmla="*/ 388 w 776"/>
                      <a:gd name="T45" fmla="*/ 1431 h 2368"/>
                      <a:gd name="T46" fmla="*/ 414 w 776"/>
                      <a:gd name="T47" fmla="*/ 1524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1 w 776"/>
                    <a:gd name="T7" fmla="*/ 57 h 2368"/>
                    <a:gd name="T8" fmla="*/ 109 w 776"/>
                    <a:gd name="T9" fmla="*/ 107 h 2368"/>
                    <a:gd name="T10" fmla="*/ 219 w 776"/>
                    <a:gd name="T11" fmla="*/ 124 h 2368"/>
                    <a:gd name="T12" fmla="*/ 164 w 776"/>
                    <a:gd name="T13" fmla="*/ 158 h 2368"/>
                    <a:gd name="T14" fmla="*/ 273 w 776"/>
                    <a:gd name="T15" fmla="*/ 175 h 2368"/>
                    <a:gd name="T16" fmla="*/ 219 w 776"/>
                    <a:gd name="T17" fmla="*/ 209 h 2368"/>
                    <a:gd name="T18" fmla="*/ 301 w 776"/>
                    <a:gd name="T19" fmla="*/ 226 h 2368"/>
                    <a:gd name="T20" fmla="*/ 273 w 776"/>
                    <a:gd name="T21" fmla="*/ 260 h 2368"/>
                    <a:gd name="T22" fmla="*/ 328 w 776"/>
                    <a:gd name="T23" fmla="*/ 294 h 2368"/>
                    <a:gd name="T24" fmla="*/ 328 w 776"/>
                    <a:gd name="T25" fmla="*/ 328 h 2368"/>
                    <a:gd name="T26" fmla="*/ 383 w 776"/>
                    <a:gd name="T27" fmla="*/ 379 h 2368"/>
                    <a:gd name="T28" fmla="*/ 355 w 776"/>
                    <a:gd name="T29" fmla="*/ 430 h 2368"/>
                    <a:gd name="T30" fmla="*/ 410 w 776"/>
                    <a:gd name="T31" fmla="*/ 464 h 2368"/>
                    <a:gd name="T32" fmla="*/ 383 w 776"/>
                    <a:gd name="T33" fmla="*/ 515 h 2368"/>
                    <a:gd name="T34" fmla="*/ 410 w 776"/>
                    <a:gd name="T35" fmla="*/ 566 h 2368"/>
                    <a:gd name="T36" fmla="*/ 383 w 776"/>
                    <a:gd name="T37" fmla="*/ 599 h 2368"/>
                    <a:gd name="T38" fmla="*/ 437 w 776"/>
                    <a:gd name="T39" fmla="*/ 650 h 2368"/>
                    <a:gd name="T40" fmla="*/ 410 w 776"/>
                    <a:gd name="T41" fmla="*/ 701 h 2368"/>
                    <a:gd name="T42" fmla="*/ 437 w 776"/>
                    <a:gd name="T43" fmla="*/ 769 h 2368"/>
                    <a:gd name="T44" fmla="*/ 410 w 776"/>
                    <a:gd name="T45" fmla="*/ 786 h 2368"/>
                    <a:gd name="T46" fmla="*/ 437 w 776"/>
                    <a:gd name="T47" fmla="*/ 8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41 h 2368"/>
                  <a:gd name="T2" fmla="*/ 336 w 776"/>
                  <a:gd name="T3" fmla="*/ 10 h 2368"/>
                  <a:gd name="T4" fmla="*/ 134 w 776"/>
                  <a:gd name="T5" fmla="*/ 103 h 2368"/>
                  <a:gd name="T6" fmla="*/ 470 w 776"/>
                  <a:gd name="T7" fmla="*/ 103 h 2368"/>
                  <a:gd name="T8" fmla="*/ 268 w 776"/>
                  <a:gd name="T9" fmla="*/ 196 h 2368"/>
                  <a:gd name="T10" fmla="*/ 537 w 776"/>
                  <a:gd name="T11" fmla="*/ 227 h 2368"/>
                  <a:gd name="T12" fmla="*/ 403 w 776"/>
                  <a:gd name="T13" fmla="*/ 288 h 2368"/>
                  <a:gd name="T14" fmla="*/ 671 w 776"/>
                  <a:gd name="T15" fmla="*/ 319 h 2368"/>
                  <a:gd name="T16" fmla="*/ 537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40 w 776"/>
                  <a:gd name="T27" fmla="*/ 690 h 2368"/>
                  <a:gd name="T28" fmla="*/ 872 w 776"/>
                  <a:gd name="T29" fmla="*/ 783 h 2368"/>
                  <a:gd name="T30" fmla="*/ 1007 w 776"/>
                  <a:gd name="T31" fmla="*/ 844 h 2368"/>
                  <a:gd name="T32" fmla="*/ 940 w 776"/>
                  <a:gd name="T33" fmla="*/ 937 h 2368"/>
                  <a:gd name="T34" fmla="*/ 1007 w 776"/>
                  <a:gd name="T35" fmla="*/ 1030 h 2368"/>
                  <a:gd name="T36" fmla="*/ 940 w 776"/>
                  <a:gd name="T37" fmla="*/ 1092 h 2368"/>
                  <a:gd name="T38" fmla="*/ 1074 w 776"/>
                  <a:gd name="T39" fmla="*/ 1184 h 2368"/>
                  <a:gd name="T40" fmla="*/ 1007 w 776"/>
                  <a:gd name="T41" fmla="*/ 1277 h 2368"/>
                  <a:gd name="T42" fmla="*/ 1074 w 776"/>
                  <a:gd name="T43" fmla="*/ 1400 h 2368"/>
                  <a:gd name="T44" fmla="*/ 1007 w 776"/>
                  <a:gd name="T45" fmla="*/ 1431 h 2368"/>
                  <a:gd name="T46" fmla="*/ 1074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1 w 776"/>
                  <a:gd name="T15" fmla="*/ 319 h 2368"/>
                  <a:gd name="T16" fmla="*/ 344 w 776"/>
                  <a:gd name="T17" fmla="*/ 381 h 2368"/>
                  <a:gd name="T18" fmla="*/ 474 w 776"/>
                  <a:gd name="T19" fmla="*/ 412 h 2368"/>
                  <a:gd name="T20" fmla="*/ 431 w 776"/>
                  <a:gd name="T21" fmla="*/ 474 h 2368"/>
                  <a:gd name="T22" fmla="*/ 517 w 776"/>
                  <a:gd name="T23" fmla="*/ 535 h 2368"/>
                  <a:gd name="T24" fmla="*/ 517 w 776"/>
                  <a:gd name="T25" fmla="*/ 597 h 2368"/>
                  <a:gd name="T26" fmla="*/ 603 w 776"/>
                  <a:gd name="T27" fmla="*/ 690 h 2368"/>
                  <a:gd name="T28" fmla="*/ 560 w 776"/>
                  <a:gd name="T29" fmla="*/ 783 h 2368"/>
                  <a:gd name="T30" fmla="*/ 646 w 776"/>
                  <a:gd name="T31" fmla="*/ 844 h 2368"/>
                  <a:gd name="T32" fmla="*/ 603 w 776"/>
                  <a:gd name="T33" fmla="*/ 937 h 2368"/>
                  <a:gd name="T34" fmla="*/ 646 w 776"/>
                  <a:gd name="T35" fmla="*/ 1030 h 2368"/>
                  <a:gd name="T36" fmla="*/ 603 w 776"/>
                  <a:gd name="T37" fmla="*/ 1092 h 2368"/>
                  <a:gd name="T38" fmla="*/ 689 w 776"/>
                  <a:gd name="T39" fmla="*/ 1184 h 2368"/>
                  <a:gd name="T40" fmla="*/ 646 w 776"/>
                  <a:gd name="T41" fmla="*/ 1277 h 2368"/>
                  <a:gd name="T42" fmla="*/ 689 w 776"/>
                  <a:gd name="T43" fmla="*/ 1400 h 2368"/>
                  <a:gd name="T44" fmla="*/ 646 w 776"/>
                  <a:gd name="T45" fmla="*/ 1431 h 2368"/>
                  <a:gd name="T46" fmla="*/ 689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6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3 h 2368"/>
                  <a:gd name="T20" fmla="*/ 623 w 776"/>
                  <a:gd name="T21" fmla="*/ 498 h 2368"/>
                  <a:gd name="T22" fmla="*/ 747 w 776"/>
                  <a:gd name="T23" fmla="*/ 563 h 2368"/>
                  <a:gd name="T24" fmla="*/ 747 w 776"/>
                  <a:gd name="T25" fmla="*/ 627 h 2368"/>
                  <a:gd name="T26" fmla="*/ 872 w 776"/>
                  <a:gd name="T27" fmla="*/ 725 h 2368"/>
                  <a:gd name="T28" fmla="*/ 810 w 776"/>
                  <a:gd name="T29" fmla="*/ 822 h 2368"/>
                  <a:gd name="T30" fmla="*/ 934 w 776"/>
                  <a:gd name="T31" fmla="*/ 887 h 2368"/>
                  <a:gd name="T32" fmla="*/ 872 w 776"/>
                  <a:gd name="T33" fmla="*/ 984 h 2368"/>
                  <a:gd name="T34" fmla="*/ 934 w 776"/>
                  <a:gd name="T35" fmla="*/ 1082 h 2368"/>
                  <a:gd name="T36" fmla="*/ 872 w 776"/>
                  <a:gd name="T37" fmla="*/ 1147 h 2368"/>
                  <a:gd name="T38" fmla="*/ 997 w 776"/>
                  <a:gd name="T39" fmla="*/ 1244 h 2368"/>
                  <a:gd name="T40" fmla="*/ 934 w 776"/>
                  <a:gd name="T41" fmla="*/ 1341 h 2368"/>
                  <a:gd name="T42" fmla="*/ 997 w 776"/>
                  <a:gd name="T43" fmla="*/ 1471 h 2368"/>
                  <a:gd name="T44" fmla="*/ 934 w 776"/>
                  <a:gd name="T45" fmla="*/ 1504 h 2368"/>
                  <a:gd name="T46" fmla="*/ 997 w 776"/>
                  <a:gd name="T47" fmla="*/ 160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29 h 2368"/>
                  <a:gd name="T2" fmla="*/ 469 w 776"/>
                  <a:gd name="T3" fmla="*/ 7 h 2368"/>
                  <a:gd name="T4" fmla="*/ 188 w 776"/>
                  <a:gd name="T5" fmla="*/ 72 h 2368"/>
                  <a:gd name="T6" fmla="*/ 657 w 776"/>
                  <a:gd name="T7" fmla="*/ 72 h 2368"/>
                  <a:gd name="T8" fmla="*/ 376 w 776"/>
                  <a:gd name="T9" fmla="*/ 137 h 2368"/>
                  <a:gd name="T10" fmla="*/ 751 w 776"/>
                  <a:gd name="T11" fmla="*/ 159 h 2368"/>
                  <a:gd name="T12" fmla="*/ 563 w 776"/>
                  <a:gd name="T13" fmla="*/ 202 h 2368"/>
                  <a:gd name="T14" fmla="*/ 939 w 776"/>
                  <a:gd name="T15" fmla="*/ 223 h 2368"/>
                  <a:gd name="T16" fmla="*/ 751 w 776"/>
                  <a:gd name="T17" fmla="*/ 267 h 2368"/>
                  <a:gd name="T18" fmla="*/ 1033 w 776"/>
                  <a:gd name="T19" fmla="*/ 288 h 2368"/>
                  <a:gd name="T20" fmla="*/ 939 w 776"/>
                  <a:gd name="T21" fmla="*/ 332 h 2368"/>
                  <a:gd name="T22" fmla="*/ 1127 w 776"/>
                  <a:gd name="T23" fmla="*/ 375 h 2368"/>
                  <a:gd name="T24" fmla="*/ 1127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8 w 776"/>
                  <a:gd name="T31" fmla="*/ 591 h 2368"/>
                  <a:gd name="T32" fmla="*/ 1315 w 776"/>
                  <a:gd name="T33" fmla="*/ 656 h 2368"/>
                  <a:gd name="T34" fmla="*/ 1408 w 776"/>
                  <a:gd name="T35" fmla="*/ 721 h 2368"/>
                  <a:gd name="T36" fmla="*/ 1315 w 776"/>
                  <a:gd name="T37" fmla="*/ 764 h 2368"/>
                  <a:gd name="T38" fmla="*/ 1502 w 776"/>
                  <a:gd name="T39" fmla="*/ 829 h 2368"/>
                  <a:gd name="T40" fmla="*/ 1408 w 776"/>
                  <a:gd name="T41" fmla="*/ 894 h 2368"/>
                  <a:gd name="T42" fmla="*/ 1502 w 776"/>
                  <a:gd name="T43" fmla="*/ 980 h 2368"/>
                  <a:gd name="T44" fmla="*/ 1408 w 776"/>
                  <a:gd name="T45" fmla="*/ 1002 h 2368"/>
                  <a:gd name="T46" fmla="*/ 1502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7 w 776"/>
                  <a:gd name="T7" fmla="*/ 97 h 2368"/>
                  <a:gd name="T8" fmla="*/ 164 w 776"/>
                  <a:gd name="T9" fmla="*/ 184 h 2368"/>
                  <a:gd name="T10" fmla="*/ 328 w 776"/>
                  <a:gd name="T11" fmla="*/ 213 h 2368"/>
                  <a:gd name="T12" fmla="*/ 246 w 776"/>
                  <a:gd name="T13" fmla="*/ 271 h 2368"/>
                  <a:gd name="T14" fmla="*/ 410 w 776"/>
                  <a:gd name="T15" fmla="*/ 300 h 2368"/>
                  <a:gd name="T16" fmla="*/ 328 w 776"/>
                  <a:gd name="T17" fmla="*/ 359 h 2368"/>
                  <a:gd name="T18" fmla="*/ 451 w 776"/>
                  <a:gd name="T19" fmla="*/ 388 h 2368"/>
                  <a:gd name="T20" fmla="*/ 410 w 776"/>
                  <a:gd name="T21" fmla="*/ 446 h 2368"/>
                  <a:gd name="T22" fmla="*/ 492 w 776"/>
                  <a:gd name="T23" fmla="*/ 504 h 2368"/>
                  <a:gd name="T24" fmla="*/ 492 w 776"/>
                  <a:gd name="T25" fmla="*/ 562 h 2368"/>
                  <a:gd name="T26" fmla="*/ 574 w 776"/>
                  <a:gd name="T27" fmla="*/ 649 h 2368"/>
                  <a:gd name="T28" fmla="*/ 533 w 776"/>
                  <a:gd name="T29" fmla="*/ 736 h 2368"/>
                  <a:gd name="T30" fmla="*/ 615 w 776"/>
                  <a:gd name="T31" fmla="*/ 795 h 2368"/>
                  <a:gd name="T32" fmla="*/ 574 w 776"/>
                  <a:gd name="T33" fmla="*/ 882 h 2368"/>
                  <a:gd name="T34" fmla="*/ 615 w 776"/>
                  <a:gd name="T35" fmla="*/ 969 h 2368"/>
                  <a:gd name="T36" fmla="*/ 574 w 776"/>
                  <a:gd name="T37" fmla="*/ 1027 h 2368"/>
                  <a:gd name="T38" fmla="*/ 656 w 776"/>
                  <a:gd name="T39" fmla="*/ 1114 h 2368"/>
                  <a:gd name="T40" fmla="*/ 615 w 776"/>
                  <a:gd name="T41" fmla="*/ 1201 h 2368"/>
                  <a:gd name="T42" fmla="*/ 656 w 776"/>
                  <a:gd name="T43" fmla="*/ 1318 h 2368"/>
                  <a:gd name="T44" fmla="*/ 615 w 776"/>
                  <a:gd name="T45" fmla="*/ 1347 h 2368"/>
                  <a:gd name="T46" fmla="*/ 656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085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85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6E6464-479D-4C83-824A-959E09DE89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48056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8B5A7-4941-4BC7-8150-038EB2F29F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6604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2DF37-7EC3-49F8-894A-EA25475408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52371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71EA-C7FA-4AA9-AEF4-62A5D674B1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0059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96F6-1EDB-4285-80C1-91DB7EED88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685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6856C-08F9-4A93-B2BE-84E10A9EDC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5720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4DD5E-D17D-43CD-A17C-D044B81BE3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13044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02B0-D5FE-4A95-98E1-C4B6D150A1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26014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3CACB-1352-4C93-A66A-4CCA6BF566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24261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3C261-8861-4088-8F26-11A4C20EEF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59827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15C27-FD60-4874-A555-052D3B4EE1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10834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F8E22-C455-40C7-8585-864CD719C5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965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222AD-C6DC-4C76-A1B3-642D6DB2C9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432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D6C21-DE1D-4040-A0A8-4E88B77270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09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EC396-2CC0-400E-B9C5-42EFC77A90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523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C2F10-7B43-4AFA-A014-977566C2EB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29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01A95B7-AC7A-43A8-92F4-07861373D4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</a:defRPr>
            </a:lvl1pPr>
          </a:lstStyle>
          <a:p>
            <a:pPr>
              <a:defRPr/>
            </a:pPr>
            <a:fld id="{EBD65CC1-7A81-4EF5-8440-E0050DF32B9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74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4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4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CFF1C6E7-C4EF-48E9-96A6-D3A6B7E37E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150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6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7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8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9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151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1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3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4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5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151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152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9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152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1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22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23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2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152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53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153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8D0AB27-B7EE-4EDE-A9D7-70C7026476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153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5128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26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26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129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258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259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130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25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25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131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5132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25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525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33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5156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25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5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57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250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51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58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24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4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59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246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47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0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24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4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1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242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43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2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24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4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3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238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39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4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23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3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5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234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35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6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23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3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7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230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31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8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22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2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9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226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27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0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22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2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1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222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3 w 2736"/>
                      <a:gd name="T3" fmla="*/ 28 h 504"/>
                      <a:gd name="T4" fmla="*/ 314 w 2736"/>
                      <a:gd name="T5" fmla="*/ 4 h 504"/>
                      <a:gd name="T6" fmla="*/ 484 w 2736"/>
                      <a:gd name="T7" fmla="*/ 4 h 504"/>
                      <a:gd name="T8" fmla="*/ 481 w 2736"/>
                      <a:gd name="T9" fmla="*/ 17 h 504"/>
                      <a:gd name="T10" fmla="*/ 312 w 2736"/>
                      <a:gd name="T11" fmla="*/ 17 h 504"/>
                      <a:gd name="T12" fmla="*/ 116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23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1 w 1769"/>
                      <a:gd name="T3" fmla="*/ 9 h 791"/>
                      <a:gd name="T4" fmla="*/ 170 w 1769"/>
                      <a:gd name="T5" fmla="*/ 33 h 791"/>
                      <a:gd name="T6" fmla="*/ 237 w 1769"/>
                      <a:gd name="T7" fmla="*/ 72 h 791"/>
                      <a:gd name="T8" fmla="*/ 258 w 1769"/>
                      <a:gd name="T9" fmla="*/ 102 h 791"/>
                      <a:gd name="T10" fmla="*/ 248 w 1769"/>
                      <a:gd name="T11" fmla="*/ 131 h 791"/>
                      <a:gd name="T12" fmla="*/ 234 w 1769"/>
                      <a:gd name="T13" fmla="*/ 105 h 791"/>
                      <a:gd name="T14" fmla="*/ 204 w 1769"/>
                      <a:gd name="T15" fmla="*/ 76 h 791"/>
                      <a:gd name="T16" fmla="*/ 163 w 1769"/>
                      <a:gd name="T17" fmla="*/ 49 h 791"/>
                      <a:gd name="T18" fmla="*/ 85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2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22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5 w 2736"/>
                      <a:gd name="T3" fmla="*/ 28 h 504"/>
                      <a:gd name="T4" fmla="*/ 319 w 2736"/>
                      <a:gd name="T5" fmla="*/ 4 h 504"/>
                      <a:gd name="T6" fmla="*/ 491 w 2736"/>
                      <a:gd name="T7" fmla="*/ 4 h 504"/>
                      <a:gd name="T8" fmla="*/ 488 w 2736"/>
                      <a:gd name="T9" fmla="*/ 17 h 504"/>
                      <a:gd name="T10" fmla="*/ 317 w 2736"/>
                      <a:gd name="T11" fmla="*/ 17 h 504"/>
                      <a:gd name="T12" fmla="*/ 117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2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2 w 1769"/>
                      <a:gd name="T3" fmla="*/ 9 h 791"/>
                      <a:gd name="T4" fmla="*/ 173 w 1769"/>
                      <a:gd name="T5" fmla="*/ 33 h 791"/>
                      <a:gd name="T6" fmla="*/ 240 w 1769"/>
                      <a:gd name="T7" fmla="*/ 72 h 791"/>
                      <a:gd name="T8" fmla="*/ 262 w 1769"/>
                      <a:gd name="T9" fmla="*/ 102 h 791"/>
                      <a:gd name="T10" fmla="*/ 252 w 1769"/>
                      <a:gd name="T11" fmla="*/ 131 h 791"/>
                      <a:gd name="T12" fmla="*/ 237 w 1769"/>
                      <a:gd name="T13" fmla="*/ 105 h 791"/>
                      <a:gd name="T14" fmla="*/ 207 w 1769"/>
                      <a:gd name="T15" fmla="*/ 76 h 791"/>
                      <a:gd name="T16" fmla="*/ 166 w 1769"/>
                      <a:gd name="T17" fmla="*/ 49 h 791"/>
                      <a:gd name="T18" fmla="*/ 87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3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218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47 w 2736"/>
                      <a:gd name="T3" fmla="*/ 72 h 504"/>
                      <a:gd name="T4" fmla="*/ 714 w 2736"/>
                      <a:gd name="T5" fmla="*/ 10 h 504"/>
                      <a:gd name="T6" fmla="*/ 1100 w 2736"/>
                      <a:gd name="T7" fmla="*/ 10 h 504"/>
                      <a:gd name="T8" fmla="*/ 1094 w 2736"/>
                      <a:gd name="T9" fmla="*/ 44 h 504"/>
                      <a:gd name="T10" fmla="*/ 709 w 2736"/>
                      <a:gd name="T11" fmla="*/ 44 h 504"/>
                      <a:gd name="T12" fmla="*/ 263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19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62 w 1769"/>
                      <a:gd name="T3" fmla="*/ 24 h 791"/>
                      <a:gd name="T4" fmla="*/ 387 w 1769"/>
                      <a:gd name="T5" fmla="*/ 85 h 791"/>
                      <a:gd name="T6" fmla="*/ 538 w 1769"/>
                      <a:gd name="T7" fmla="*/ 185 h 791"/>
                      <a:gd name="T8" fmla="*/ 587 w 1769"/>
                      <a:gd name="T9" fmla="*/ 260 h 791"/>
                      <a:gd name="T10" fmla="*/ 564 w 1769"/>
                      <a:gd name="T11" fmla="*/ 336 h 791"/>
                      <a:gd name="T12" fmla="*/ 531 w 1769"/>
                      <a:gd name="T13" fmla="*/ 270 h 791"/>
                      <a:gd name="T14" fmla="*/ 464 w 1769"/>
                      <a:gd name="T15" fmla="*/ 194 h 791"/>
                      <a:gd name="T16" fmla="*/ 371 w 1769"/>
                      <a:gd name="T17" fmla="*/ 126 h 791"/>
                      <a:gd name="T18" fmla="*/ 194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4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21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35 w 2736"/>
                      <a:gd name="T3" fmla="*/ 72 h 504"/>
                      <a:gd name="T4" fmla="*/ 689 w 2736"/>
                      <a:gd name="T5" fmla="*/ 10 h 504"/>
                      <a:gd name="T6" fmla="*/ 1061 w 2736"/>
                      <a:gd name="T7" fmla="*/ 10 h 504"/>
                      <a:gd name="T8" fmla="*/ 1055 w 2736"/>
                      <a:gd name="T9" fmla="*/ 44 h 504"/>
                      <a:gd name="T10" fmla="*/ 684 w 2736"/>
                      <a:gd name="T11" fmla="*/ 44 h 504"/>
                      <a:gd name="T12" fmla="*/ 254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1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4 h 791"/>
                      <a:gd name="T4" fmla="*/ 373 w 1769"/>
                      <a:gd name="T5" fmla="*/ 85 h 791"/>
                      <a:gd name="T6" fmla="*/ 519 w 1769"/>
                      <a:gd name="T7" fmla="*/ 185 h 791"/>
                      <a:gd name="T8" fmla="*/ 566 w 1769"/>
                      <a:gd name="T9" fmla="*/ 260 h 791"/>
                      <a:gd name="T10" fmla="*/ 544 w 1769"/>
                      <a:gd name="T11" fmla="*/ 336 h 791"/>
                      <a:gd name="T12" fmla="*/ 512 w 1769"/>
                      <a:gd name="T13" fmla="*/ 270 h 791"/>
                      <a:gd name="T14" fmla="*/ 448 w 1769"/>
                      <a:gd name="T15" fmla="*/ 194 h 791"/>
                      <a:gd name="T16" fmla="*/ 357 w 1769"/>
                      <a:gd name="T17" fmla="*/ 126 h 791"/>
                      <a:gd name="T18" fmla="*/ 18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5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214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15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6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21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1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177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7 h 504"/>
                    <a:gd name="T2" fmla="*/ 127 w 2736"/>
                    <a:gd name="T3" fmla="*/ 19 h 504"/>
                    <a:gd name="T4" fmla="*/ 262 w 2736"/>
                    <a:gd name="T5" fmla="*/ 3 h 504"/>
                    <a:gd name="T6" fmla="*/ 403 w 2736"/>
                    <a:gd name="T7" fmla="*/ 3 h 504"/>
                    <a:gd name="T8" fmla="*/ 401 w 2736"/>
                    <a:gd name="T9" fmla="*/ 12 h 504"/>
                    <a:gd name="T10" fmla="*/ 260 w 2736"/>
                    <a:gd name="T11" fmla="*/ 12 h 504"/>
                    <a:gd name="T12" fmla="*/ 96 w 2736"/>
                    <a:gd name="T13" fmla="*/ 33 h 504"/>
                    <a:gd name="T14" fmla="*/ 0 w 2736"/>
                    <a:gd name="T15" fmla="*/ 57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78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1 w 1769"/>
                    <a:gd name="T1" fmla="*/ 1 h 791"/>
                    <a:gd name="T2" fmla="*/ 59 w 1769"/>
                    <a:gd name="T3" fmla="*/ 6 h 791"/>
                    <a:gd name="T4" fmla="*/ 141 w 1769"/>
                    <a:gd name="T5" fmla="*/ 23 h 791"/>
                    <a:gd name="T6" fmla="*/ 197 w 1769"/>
                    <a:gd name="T7" fmla="*/ 49 h 791"/>
                    <a:gd name="T8" fmla="*/ 214 w 1769"/>
                    <a:gd name="T9" fmla="*/ 69 h 791"/>
                    <a:gd name="T10" fmla="*/ 206 w 1769"/>
                    <a:gd name="T11" fmla="*/ 90 h 791"/>
                    <a:gd name="T12" fmla="*/ 194 w 1769"/>
                    <a:gd name="T13" fmla="*/ 72 h 791"/>
                    <a:gd name="T14" fmla="*/ 170 w 1769"/>
                    <a:gd name="T15" fmla="*/ 52 h 791"/>
                    <a:gd name="T16" fmla="*/ 135 w 1769"/>
                    <a:gd name="T17" fmla="*/ 34 h 791"/>
                    <a:gd name="T18" fmla="*/ 71 w 1769"/>
                    <a:gd name="T19" fmla="*/ 17 h 791"/>
                    <a:gd name="T20" fmla="*/ 0 w 1769"/>
                    <a:gd name="T21" fmla="*/ 9 h 791"/>
                    <a:gd name="T22" fmla="*/ 1 w 1769"/>
                    <a:gd name="T23" fmla="*/ 1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5179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210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184 h 504"/>
                      <a:gd name="T2" fmla="*/ 335 w 2736"/>
                      <a:gd name="T3" fmla="*/ 61 h 504"/>
                      <a:gd name="T4" fmla="*/ 689 w 2736"/>
                      <a:gd name="T5" fmla="*/ 9 h 504"/>
                      <a:gd name="T6" fmla="*/ 1062 w 2736"/>
                      <a:gd name="T7" fmla="*/ 9 h 504"/>
                      <a:gd name="T8" fmla="*/ 1056 w 2736"/>
                      <a:gd name="T9" fmla="*/ 38 h 504"/>
                      <a:gd name="T10" fmla="*/ 685 w 2736"/>
                      <a:gd name="T11" fmla="*/ 38 h 504"/>
                      <a:gd name="T12" fmla="*/ 254 w 2736"/>
                      <a:gd name="T13" fmla="*/ 107 h 504"/>
                      <a:gd name="T14" fmla="*/ 0 w 2736"/>
                      <a:gd name="T15" fmla="*/ 1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11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0 h 791"/>
                      <a:gd name="T4" fmla="*/ 373 w 1769"/>
                      <a:gd name="T5" fmla="*/ 73 h 791"/>
                      <a:gd name="T6" fmla="*/ 519 w 1769"/>
                      <a:gd name="T7" fmla="*/ 158 h 791"/>
                      <a:gd name="T8" fmla="*/ 566 w 1769"/>
                      <a:gd name="T9" fmla="*/ 223 h 791"/>
                      <a:gd name="T10" fmla="*/ 544 w 1769"/>
                      <a:gd name="T11" fmla="*/ 288 h 791"/>
                      <a:gd name="T12" fmla="*/ 512 w 1769"/>
                      <a:gd name="T13" fmla="*/ 231 h 791"/>
                      <a:gd name="T14" fmla="*/ 448 w 1769"/>
                      <a:gd name="T15" fmla="*/ 166 h 791"/>
                      <a:gd name="T16" fmla="*/ 357 w 1769"/>
                      <a:gd name="T17" fmla="*/ 108 h 791"/>
                      <a:gd name="T18" fmla="*/ 187 w 1769"/>
                      <a:gd name="T19" fmla="*/ 56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0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20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70 h 504"/>
                      <a:gd name="T2" fmla="*/ 365 w 2736"/>
                      <a:gd name="T3" fmla="*/ 90 h 504"/>
                      <a:gd name="T4" fmla="*/ 750 w 2736"/>
                      <a:gd name="T5" fmla="*/ 13 h 504"/>
                      <a:gd name="T6" fmla="*/ 1155 w 2736"/>
                      <a:gd name="T7" fmla="*/ 13 h 504"/>
                      <a:gd name="T8" fmla="*/ 1148 w 2736"/>
                      <a:gd name="T9" fmla="*/ 55 h 504"/>
                      <a:gd name="T10" fmla="*/ 745 w 2736"/>
                      <a:gd name="T11" fmla="*/ 55 h 504"/>
                      <a:gd name="T12" fmla="*/ 276 w 2736"/>
                      <a:gd name="T13" fmla="*/ 156 h 504"/>
                      <a:gd name="T14" fmla="*/ 0 w 2736"/>
                      <a:gd name="T15" fmla="*/ 2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0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70 w 1769"/>
                      <a:gd name="T3" fmla="*/ 30 h 791"/>
                      <a:gd name="T4" fmla="*/ 406 w 1769"/>
                      <a:gd name="T5" fmla="*/ 107 h 791"/>
                      <a:gd name="T6" fmla="*/ 565 w 1769"/>
                      <a:gd name="T7" fmla="*/ 231 h 791"/>
                      <a:gd name="T8" fmla="*/ 615 w 1769"/>
                      <a:gd name="T9" fmla="*/ 326 h 791"/>
                      <a:gd name="T10" fmla="*/ 592 w 1769"/>
                      <a:gd name="T11" fmla="*/ 421 h 791"/>
                      <a:gd name="T12" fmla="*/ 557 w 1769"/>
                      <a:gd name="T13" fmla="*/ 338 h 791"/>
                      <a:gd name="T14" fmla="*/ 487 w 1769"/>
                      <a:gd name="T15" fmla="*/ 243 h 791"/>
                      <a:gd name="T16" fmla="*/ 389 w 1769"/>
                      <a:gd name="T17" fmla="*/ 158 h 791"/>
                      <a:gd name="T18" fmla="*/ 204 w 1769"/>
                      <a:gd name="T19" fmla="*/ 81 h 791"/>
                      <a:gd name="T20" fmla="*/ 0 w 1769"/>
                      <a:gd name="T21" fmla="*/ 41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1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206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86 h 504"/>
                      <a:gd name="T2" fmla="*/ 301 w 2736"/>
                      <a:gd name="T3" fmla="*/ 29 h 504"/>
                      <a:gd name="T4" fmla="*/ 619 w 2736"/>
                      <a:gd name="T5" fmla="*/ 4 h 504"/>
                      <a:gd name="T6" fmla="*/ 954 w 2736"/>
                      <a:gd name="T7" fmla="*/ 4 h 504"/>
                      <a:gd name="T8" fmla="*/ 948 w 2736"/>
                      <a:gd name="T9" fmla="*/ 18 h 504"/>
                      <a:gd name="T10" fmla="*/ 615 w 2736"/>
                      <a:gd name="T11" fmla="*/ 18 h 504"/>
                      <a:gd name="T12" fmla="*/ 228 w 2736"/>
                      <a:gd name="T13" fmla="*/ 50 h 504"/>
                      <a:gd name="T14" fmla="*/ 0 w 2736"/>
                      <a:gd name="T15" fmla="*/ 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07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0 w 1769"/>
                      <a:gd name="T3" fmla="*/ 10 h 791"/>
                      <a:gd name="T4" fmla="*/ 335 w 1769"/>
                      <a:gd name="T5" fmla="*/ 34 h 791"/>
                      <a:gd name="T6" fmla="*/ 466 w 1769"/>
                      <a:gd name="T7" fmla="*/ 74 h 791"/>
                      <a:gd name="T8" fmla="*/ 508 w 1769"/>
                      <a:gd name="T9" fmla="*/ 104 h 791"/>
                      <a:gd name="T10" fmla="*/ 489 w 1769"/>
                      <a:gd name="T11" fmla="*/ 134 h 791"/>
                      <a:gd name="T12" fmla="*/ 460 w 1769"/>
                      <a:gd name="T13" fmla="*/ 108 h 791"/>
                      <a:gd name="T14" fmla="*/ 402 w 1769"/>
                      <a:gd name="T15" fmla="*/ 77 h 791"/>
                      <a:gd name="T16" fmla="*/ 321 w 1769"/>
                      <a:gd name="T17" fmla="*/ 51 h 791"/>
                      <a:gd name="T18" fmla="*/ 168 w 1769"/>
                      <a:gd name="T19" fmla="*/ 26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2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20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0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3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202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04 w 2736"/>
                      <a:gd name="T3" fmla="*/ 104 h 504"/>
                      <a:gd name="T4" fmla="*/ 1035 w 2736"/>
                      <a:gd name="T5" fmla="*/ 15 h 504"/>
                      <a:gd name="T6" fmla="*/ 1595 w 2736"/>
                      <a:gd name="T7" fmla="*/ 15 h 504"/>
                      <a:gd name="T8" fmla="*/ 1586 w 2736"/>
                      <a:gd name="T9" fmla="*/ 64 h 504"/>
                      <a:gd name="T10" fmla="*/ 1028 w 2736"/>
                      <a:gd name="T11" fmla="*/ 64 h 504"/>
                      <a:gd name="T12" fmla="*/ 381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03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35 w 1769"/>
                      <a:gd name="T3" fmla="*/ 35 h 791"/>
                      <a:gd name="T4" fmla="*/ 560 w 1769"/>
                      <a:gd name="T5" fmla="*/ 124 h 791"/>
                      <a:gd name="T6" fmla="*/ 780 w 1769"/>
                      <a:gd name="T7" fmla="*/ 268 h 791"/>
                      <a:gd name="T8" fmla="*/ 850 w 1769"/>
                      <a:gd name="T9" fmla="*/ 377 h 791"/>
                      <a:gd name="T10" fmla="*/ 817 w 1769"/>
                      <a:gd name="T11" fmla="*/ 488 h 791"/>
                      <a:gd name="T12" fmla="*/ 769 w 1769"/>
                      <a:gd name="T13" fmla="*/ 392 h 791"/>
                      <a:gd name="T14" fmla="*/ 672 w 1769"/>
                      <a:gd name="T15" fmla="*/ 281 h 791"/>
                      <a:gd name="T16" fmla="*/ 537 w 1769"/>
                      <a:gd name="T17" fmla="*/ 183 h 791"/>
                      <a:gd name="T18" fmla="*/ 281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4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20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301 h 504"/>
                      <a:gd name="T2" fmla="*/ 540 w 2736"/>
                      <a:gd name="T3" fmla="*/ 100 h 504"/>
                      <a:gd name="T4" fmla="*/ 1111 w 2736"/>
                      <a:gd name="T5" fmla="*/ 14 h 504"/>
                      <a:gd name="T6" fmla="*/ 1711 w 2736"/>
                      <a:gd name="T7" fmla="*/ 14 h 504"/>
                      <a:gd name="T8" fmla="*/ 1701 w 2736"/>
                      <a:gd name="T9" fmla="*/ 62 h 504"/>
                      <a:gd name="T10" fmla="*/ 1103 w 2736"/>
                      <a:gd name="T11" fmla="*/ 62 h 504"/>
                      <a:gd name="T12" fmla="*/ 409 w 2736"/>
                      <a:gd name="T13" fmla="*/ 174 h 504"/>
                      <a:gd name="T14" fmla="*/ 0 w 2736"/>
                      <a:gd name="T15" fmla="*/ 30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0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2 w 1769"/>
                      <a:gd name="T3" fmla="*/ 33 h 791"/>
                      <a:gd name="T4" fmla="*/ 600 w 1769"/>
                      <a:gd name="T5" fmla="*/ 120 h 791"/>
                      <a:gd name="T6" fmla="*/ 836 w 1769"/>
                      <a:gd name="T7" fmla="*/ 258 h 791"/>
                      <a:gd name="T8" fmla="*/ 911 w 1769"/>
                      <a:gd name="T9" fmla="*/ 364 h 791"/>
                      <a:gd name="T10" fmla="*/ 876 w 1769"/>
                      <a:gd name="T11" fmla="*/ 471 h 791"/>
                      <a:gd name="T12" fmla="*/ 825 w 1769"/>
                      <a:gd name="T13" fmla="*/ 378 h 791"/>
                      <a:gd name="T14" fmla="*/ 721 w 1769"/>
                      <a:gd name="T15" fmla="*/ 271 h 791"/>
                      <a:gd name="T16" fmla="*/ 576 w 1769"/>
                      <a:gd name="T17" fmla="*/ 177 h 791"/>
                      <a:gd name="T18" fmla="*/ 302 w 1769"/>
                      <a:gd name="T19" fmla="*/ 91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5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198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99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6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19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299 h 504"/>
                      <a:gd name="T2" fmla="*/ 521 w 2736"/>
                      <a:gd name="T3" fmla="*/ 100 h 504"/>
                      <a:gd name="T4" fmla="*/ 1071 w 2736"/>
                      <a:gd name="T5" fmla="*/ 14 h 504"/>
                      <a:gd name="T6" fmla="*/ 1650 w 2736"/>
                      <a:gd name="T7" fmla="*/ 14 h 504"/>
                      <a:gd name="T8" fmla="*/ 1640 w 2736"/>
                      <a:gd name="T9" fmla="*/ 61 h 504"/>
                      <a:gd name="T10" fmla="*/ 1064 w 2736"/>
                      <a:gd name="T11" fmla="*/ 61 h 504"/>
                      <a:gd name="T12" fmla="*/ 394 w 2736"/>
                      <a:gd name="T13" fmla="*/ 173 h 504"/>
                      <a:gd name="T14" fmla="*/ 0 w 2736"/>
                      <a:gd name="T15" fmla="*/ 29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9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3 w 1769"/>
                      <a:gd name="T3" fmla="*/ 33 h 791"/>
                      <a:gd name="T4" fmla="*/ 579 w 1769"/>
                      <a:gd name="T5" fmla="*/ 119 h 791"/>
                      <a:gd name="T6" fmla="*/ 806 w 1769"/>
                      <a:gd name="T7" fmla="*/ 256 h 791"/>
                      <a:gd name="T8" fmla="*/ 878 w 1769"/>
                      <a:gd name="T9" fmla="*/ 361 h 791"/>
                      <a:gd name="T10" fmla="*/ 845 w 1769"/>
                      <a:gd name="T11" fmla="*/ 467 h 791"/>
                      <a:gd name="T12" fmla="*/ 795 w 1769"/>
                      <a:gd name="T13" fmla="*/ 375 h 791"/>
                      <a:gd name="T14" fmla="*/ 695 w 1769"/>
                      <a:gd name="T15" fmla="*/ 269 h 791"/>
                      <a:gd name="T16" fmla="*/ 555 w 1769"/>
                      <a:gd name="T17" fmla="*/ 176 h 791"/>
                      <a:gd name="T18" fmla="*/ 291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7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194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506 w 2736"/>
                      <a:gd name="T3" fmla="*/ 82 h 504"/>
                      <a:gd name="T4" fmla="*/ 1039 w 2736"/>
                      <a:gd name="T5" fmla="*/ 12 h 504"/>
                      <a:gd name="T6" fmla="*/ 1601 w 2736"/>
                      <a:gd name="T7" fmla="*/ 12 h 504"/>
                      <a:gd name="T8" fmla="*/ 1592 w 2736"/>
                      <a:gd name="T9" fmla="*/ 50 h 504"/>
                      <a:gd name="T10" fmla="*/ 1032 w 2736"/>
                      <a:gd name="T11" fmla="*/ 50 h 504"/>
                      <a:gd name="T12" fmla="*/ 383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95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36 w 1769"/>
                      <a:gd name="T3" fmla="*/ 27 h 791"/>
                      <a:gd name="T4" fmla="*/ 562 w 1769"/>
                      <a:gd name="T5" fmla="*/ 98 h 791"/>
                      <a:gd name="T6" fmla="*/ 782 w 1769"/>
                      <a:gd name="T7" fmla="*/ 211 h 791"/>
                      <a:gd name="T8" fmla="*/ 853 w 1769"/>
                      <a:gd name="T9" fmla="*/ 297 h 791"/>
                      <a:gd name="T10" fmla="*/ 820 w 1769"/>
                      <a:gd name="T11" fmla="*/ 384 h 791"/>
                      <a:gd name="T12" fmla="*/ 772 w 1769"/>
                      <a:gd name="T13" fmla="*/ 308 h 791"/>
                      <a:gd name="T14" fmla="*/ 674 w 1769"/>
                      <a:gd name="T15" fmla="*/ 222 h 791"/>
                      <a:gd name="T16" fmla="*/ 539 w 1769"/>
                      <a:gd name="T17" fmla="*/ 144 h 791"/>
                      <a:gd name="T18" fmla="*/ 282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8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19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465 w 2736"/>
                      <a:gd name="T3" fmla="*/ 82 h 504"/>
                      <a:gd name="T4" fmla="*/ 955 w 2736"/>
                      <a:gd name="T5" fmla="*/ 12 h 504"/>
                      <a:gd name="T6" fmla="*/ 1471 w 2736"/>
                      <a:gd name="T7" fmla="*/ 12 h 504"/>
                      <a:gd name="T8" fmla="*/ 1462 w 2736"/>
                      <a:gd name="T9" fmla="*/ 50 h 504"/>
                      <a:gd name="T10" fmla="*/ 948 w 2736"/>
                      <a:gd name="T11" fmla="*/ 50 h 504"/>
                      <a:gd name="T12" fmla="*/ 352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9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17 w 1769"/>
                      <a:gd name="T3" fmla="*/ 27 h 791"/>
                      <a:gd name="T4" fmla="*/ 517 w 1769"/>
                      <a:gd name="T5" fmla="*/ 98 h 791"/>
                      <a:gd name="T6" fmla="*/ 719 w 1769"/>
                      <a:gd name="T7" fmla="*/ 211 h 791"/>
                      <a:gd name="T8" fmla="*/ 784 w 1769"/>
                      <a:gd name="T9" fmla="*/ 297 h 791"/>
                      <a:gd name="T10" fmla="*/ 754 w 1769"/>
                      <a:gd name="T11" fmla="*/ 384 h 791"/>
                      <a:gd name="T12" fmla="*/ 710 w 1769"/>
                      <a:gd name="T13" fmla="*/ 308 h 791"/>
                      <a:gd name="T14" fmla="*/ 620 w 1769"/>
                      <a:gd name="T15" fmla="*/ 222 h 791"/>
                      <a:gd name="T16" fmla="*/ 495 w 1769"/>
                      <a:gd name="T17" fmla="*/ 144 h 791"/>
                      <a:gd name="T18" fmla="*/ 25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9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190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88 h 504"/>
                      <a:gd name="T2" fmla="*/ 454 w 2736"/>
                      <a:gd name="T3" fmla="*/ 63 h 504"/>
                      <a:gd name="T4" fmla="*/ 933 w 2736"/>
                      <a:gd name="T5" fmla="*/ 9 h 504"/>
                      <a:gd name="T6" fmla="*/ 1437 w 2736"/>
                      <a:gd name="T7" fmla="*/ 9 h 504"/>
                      <a:gd name="T8" fmla="*/ 1429 w 2736"/>
                      <a:gd name="T9" fmla="*/ 38 h 504"/>
                      <a:gd name="T10" fmla="*/ 926 w 2736"/>
                      <a:gd name="T11" fmla="*/ 38 h 504"/>
                      <a:gd name="T12" fmla="*/ 343 w 2736"/>
                      <a:gd name="T13" fmla="*/ 109 h 504"/>
                      <a:gd name="T14" fmla="*/ 0 w 2736"/>
                      <a:gd name="T15" fmla="*/ 18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91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11 w 1769"/>
                      <a:gd name="T3" fmla="*/ 21 h 791"/>
                      <a:gd name="T4" fmla="*/ 504 w 1769"/>
                      <a:gd name="T5" fmla="*/ 75 h 791"/>
                      <a:gd name="T6" fmla="*/ 702 w 1769"/>
                      <a:gd name="T7" fmla="*/ 161 h 791"/>
                      <a:gd name="T8" fmla="*/ 765 w 1769"/>
                      <a:gd name="T9" fmla="*/ 227 h 791"/>
                      <a:gd name="T10" fmla="*/ 736 w 1769"/>
                      <a:gd name="T11" fmla="*/ 294 h 791"/>
                      <a:gd name="T12" fmla="*/ 693 w 1769"/>
                      <a:gd name="T13" fmla="*/ 236 h 791"/>
                      <a:gd name="T14" fmla="*/ 605 w 1769"/>
                      <a:gd name="T15" fmla="*/ 169 h 791"/>
                      <a:gd name="T16" fmla="*/ 483 w 1769"/>
                      <a:gd name="T17" fmla="*/ 110 h 791"/>
                      <a:gd name="T18" fmla="*/ 253 w 1769"/>
                      <a:gd name="T19" fmla="*/ 57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134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3 w 776"/>
                  <a:gd name="T7" fmla="*/ 39 h 2368"/>
                  <a:gd name="T8" fmla="*/ 47 w 776"/>
                  <a:gd name="T9" fmla="*/ 74 h 2368"/>
                  <a:gd name="T10" fmla="*/ 95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5 w 776"/>
                  <a:gd name="T17" fmla="*/ 145 h 2368"/>
                  <a:gd name="T18" fmla="*/ 130 w 776"/>
                  <a:gd name="T19" fmla="*/ 157 h 2368"/>
                  <a:gd name="T20" fmla="*/ 118 w 776"/>
                  <a:gd name="T21" fmla="*/ 180 h 2368"/>
                  <a:gd name="T22" fmla="*/ 142 w 776"/>
                  <a:gd name="T23" fmla="*/ 204 h 2368"/>
                  <a:gd name="T24" fmla="*/ 142 w 776"/>
                  <a:gd name="T25" fmla="*/ 227 h 2368"/>
                  <a:gd name="T26" fmla="*/ 165 w 776"/>
                  <a:gd name="T27" fmla="*/ 263 h 2368"/>
                  <a:gd name="T28" fmla="*/ 154 w 776"/>
                  <a:gd name="T29" fmla="*/ 298 h 2368"/>
                  <a:gd name="T30" fmla="*/ 177 w 776"/>
                  <a:gd name="T31" fmla="*/ 321 h 2368"/>
                  <a:gd name="T32" fmla="*/ 165 w 776"/>
                  <a:gd name="T33" fmla="*/ 357 h 2368"/>
                  <a:gd name="T34" fmla="*/ 177 w 776"/>
                  <a:gd name="T35" fmla="*/ 392 h 2368"/>
                  <a:gd name="T36" fmla="*/ 165 w 776"/>
                  <a:gd name="T37" fmla="*/ 415 h 2368"/>
                  <a:gd name="T38" fmla="*/ 189 w 776"/>
                  <a:gd name="T39" fmla="*/ 451 h 2368"/>
                  <a:gd name="T40" fmla="*/ 177 w 776"/>
                  <a:gd name="T41" fmla="*/ 486 h 2368"/>
                  <a:gd name="T42" fmla="*/ 189 w 776"/>
                  <a:gd name="T43" fmla="*/ 533 h 2368"/>
                  <a:gd name="T44" fmla="*/ 177 w 776"/>
                  <a:gd name="T45" fmla="*/ 545 h 2368"/>
                  <a:gd name="T46" fmla="*/ 189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5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211 w 21600"/>
                  <a:gd name="T1" fmla="*/ 0 h 21602"/>
                  <a:gd name="T2" fmla="*/ 833 w 21600"/>
                  <a:gd name="T3" fmla="*/ 903 h 21602"/>
                  <a:gd name="T4" fmla="*/ 0 w 21600"/>
                  <a:gd name="T5" fmla="*/ 874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6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7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54 h 22305"/>
                  <a:gd name="T2" fmla="*/ 487 w 28940"/>
                  <a:gd name="T3" fmla="*/ 933 h 22305"/>
                  <a:gd name="T4" fmla="*/ 124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8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2 h 22305"/>
                  <a:gd name="T4" fmla="*/ 230 w 30473"/>
                  <a:gd name="T5" fmla="*/ 90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9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0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1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189 h 22305"/>
                  <a:gd name="T2" fmla="*/ 394 w 34812"/>
                  <a:gd name="T3" fmla="*/ 933 h 22305"/>
                  <a:gd name="T4" fmla="*/ 150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2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189 h 22305"/>
                  <a:gd name="T2" fmla="*/ 559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3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2 w 776"/>
                  <a:gd name="T7" fmla="*/ 39 h 2368"/>
                  <a:gd name="T8" fmla="*/ 47 w 776"/>
                  <a:gd name="T9" fmla="*/ 74 h 2368"/>
                  <a:gd name="T10" fmla="*/ 94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4 w 776"/>
                  <a:gd name="T17" fmla="*/ 145 h 2368"/>
                  <a:gd name="T18" fmla="*/ 129 w 776"/>
                  <a:gd name="T19" fmla="*/ 157 h 2368"/>
                  <a:gd name="T20" fmla="*/ 118 w 776"/>
                  <a:gd name="T21" fmla="*/ 180 h 2368"/>
                  <a:gd name="T22" fmla="*/ 141 w 776"/>
                  <a:gd name="T23" fmla="*/ 204 h 2368"/>
                  <a:gd name="T24" fmla="*/ 141 w 776"/>
                  <a:gd name="T25" fmla="*/ 227 h 2368"/>
                  <a:gd name="T26" fmla="*/ 165 w 776"/>
                  <a:gd name="T27" fmla="*/ 263 h 2368"/>
                  <a:gd name="T28" fmla="*/ 153 w 776"/>
                  <a:gd name="T29" fmla="*/ 298 h 2368"/>
                  <a:gd name="T30" fmla="*/ 176 w 776"/>
                  <a:gd name="T31" fmla="*/ 321 h 2368"/>
                  <a:gd name="T32" fmla="*/ 165 w 776"/>
                  <a:gd name="T33" fmla="*/ 357 h 2368"/>
                  <a:gd name="T34" fmla="*/ 176 w 776"/>
                  <a:gd name="T35" fmla="*/ 392 h 2368"/>
                  <a:gd name="T36" fmla="*/ 165 w 776"/>
                  <a:gd name="T37" fmla="*/ 415 h 2368"/>
                  <a:gd name="T38" fmla="*/ 188 w 776"/>
                  <a:gd name="T39" fmla="*/ 451 h 2368"/>
                  <a:gd name="T40" fmla="*/ 176 w 776"/>
                  <a:gd name="T41" fmla="*/ 486 h 2368"/>
                  <a:gd name="T42" fmla="*/ 188 w 776"/>
                  <a:gd name="T43" fmla="*/ 533 h 2368"/>
                  <a:gd name="T44" fmla="*/ 176 w 776"/>
                  <a:gd name="T45" fmla="*/ 545 h 2368"/>
                  <a:gd name="T46" fmla="*/ 188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4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5 h 2368"/>
                  <a:gd name="T24" fmla="*/ 128 w 776"/>
                  <a:gd name="T25" fmla="*/ 129 h 2368"/>
                  <a:gd name="T26" fmla="*/ 150 w 776"/>
                  <a:gd name="T27" fmla="*/ 148 h 2368"/>
                  <a:gd name="T28" fmla="*/ 139 w 776"/>
                  <a:gd name="T29" fmla="*/ 168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5 h 2368"/>
                  <a:gd name="T38" fmla="*/ 171 w 776"/>
                  <a:gd name="T39" fmla="*/ 255 h 2368"/>
                  <a:gd name="T40" fmla="*/ 161 w 776"/>
                  <a:gd name="T41" fmla="*/ 275 h 2368"/>
                  <a:gd name="T42" fmla="*/ 171 w 776"/>
                  <a:gd name="T43" fmla="*/ 301 h 2368"/>
                  <a:gd name="T44" fmla="*/ 161 w 776"/>
                  <a:gd name="T45" fmla="*/ 308 h 2368"/>
                  <a:gd name="T46" fmla="*/ 171 w 776"/>
                  <a:gd name="T47" fmla="*/ 3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5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6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419 h 21600"/>
                  <a:gd name="T2" fmla="*/ 725 w 31881"/>
                  <a:gd name="T3" fmla="*/ 203 h 21600"/>
                  <a:gd name="T4" fmla="*/ 415 w 31881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7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189 h 21600"/>
                  <a:gd name="T2" fmla="*/ 299 w 31146"/>
                  <a:gd name="T3" fmla="*/ 400 h 21600"/>
                  <a:gd name="T4" fmla="*/ 127 w 31146"/>
                  <a:gd name="T5" fmla="*/ 90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8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6 h 2368"/>
                  <a:gd name="T2" fmla="*/ 131 w 776"/>
                  <a:gd name="T3" fmla="*/ 4 h 2368"/>
                  <a:gd name="T4" fmla="*/ 53 w 776"/>
                  <a:gd name="T5" fmla="*/ 40 h 2368"/>
                  <a:gd name="T6" fmla="*/ 184 w 776"/>
                  <a:gd name="T7" fmla="*/ 40 h 2368"/>
                  <a:gd name="T8" fmla="*/ 105 w 776"/>
                  <a:gd name="T9" fmla="*/ 77 h 2368"/>
                  <a:gd name="T10" fmla="*/ 210 w 776"/>
                  <a:gd name="T11" fmla="*/ 89 h 2368"/>
                  <a:gd name="T12" fmla="*/ 158 w 776"/>
                  <a:gd name="T13" fmla="*/ 113 h 2368"/>
                  <a:gd name="T14" fmla="*/ 263 w 776"/>
                  <a:gd name="T15" fmla="*/ 125 h 2368"/>
                  <a:gd name="T16" fmla="*/ 210 w 776"/>
                  <a:gd name="T17" fmla="*/ 149 h 2368"/>
                  <a:gd name="T18" fmla="*/ 289 w 776"/>
                  <a:gd name="T19" fmla="*/ 161 h 2368"/>
                  <a:gd name="T20" fmla="*/ 263 w 776"/>
                  <a:gd name="T21" fmla="*/ 186 h 2368"/>
                  <a:gd name="T22" fmla="*/ 315 w 776"/>
                  <a:gd name="T23" fmla="*/ 210 h 2368"/>
                  <a:gd name="T24" fmla="*/ 315 w 776"/>
                  <a:gd name="T25" fmla="*/ 234 h 2368"/>
                  <a:gd name="T26" fmla="*/ 368 w 776"/>
                  <a:gd name="T27" fmla="*/ 270 h 2368"/>
                  <a:gd name="T28" fmla="*/ 342 w 776"/>
                  <a:gd name="T29" fmla="*/ 307 h 2368"/>
                  <a:gd name="T30" fmla="*/ 394 w 776"/>
                  <a:gd name="T31" fmla="*/ 331 h 2368"/>
                  <a:gd name="T32" fmla="*/ 368 w 776"/>
                  <a:gd name="T33" fmla="*/ 367 h 2368"/>
                  <a:gd name="T34" fmla="*/ 394 w 776"/>
                  <a:gd name="T35" fmla="*/ 403 h 2368"/>
                  <a:gd name="T36" fmla="*/ 368 w 776"/>
                  <a:gd name="T37" fmla="*/ 428 h 2368"/>
                  <a:gd name="T38" fmla="*/ 421 w 776"/>
                  <a:gd name="T39" fmla="*/ 464 h 2368"/>
                  <a:gd name="T40" fmla="*/ 394 w 776"/>
                  <a:gd name="T41" fmla="*/ 500 h 2368"/>
                  <a:gd name="T42" fmla="*/ 421 w 776"/>
                  <a:gd name="T43" fmla="*/ 549 h 2368"/>
                  <a:gd name="T44" fmla="*/ 394 w 776"/>
                  <a:gd name="T45" fmla="*/ 561 h 2368"/>
                  <a:gd name="T46" fmla="*/ 421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9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6 h 2368"/>
                  <a:gd name="T2" fmla="*/ 84 w 776"/>
                  <a:gd name="T3" fmla="*/ 4 h 2368"/>
                  <a:gd name="T4" fmla="*/ 34 w 776"/>
                  <a:gd name="T5" fmla="*/ 40 h 2368"/>
                  <a:gd name="T6" fmla="*/ 118 w 776"/>
                  <a:gd name="T7" fmla="*/ 40 h 2368"/>
                  <a:gd name="T8" fmla="*/ 68 w 776"/>
                  <a:gd name="T9" fmla="*/ 77 h 2368"/>
                  <a:gd name="T10" fmla="*/ 135 w 776"/>
                  <a:gd name="T11" fmla="*/ 89 h 2368"/>
                  <a:gd name="T12" fmla="*/ 101 w 776"/>
                  <a:gd name="T13" fmla="*/ 113 h 2368"/>
                  <a:gd name="T14" fmla="*/ 169 w 776"/>
                  <a:gd name="T15" fmla="*/ 125 h 2368"/>
                  <a:gd name="T16" fmla="*/ 135 w 776"/>
                  <a:gd name="T17" fmla="*/ 150 h 2368"/>
                  <a:gd name="T18" fmla="*/ 186 w 776"/>
                  <a:gd name="T19" fmla="*/ 162 h 2368"/>
                  <a:gd name="T20" fmla="*/ 169 w 776"/>
                  <a:gd name="T21" fmla="*/ 186 h 2368"/>
                  <a:gd name="T22" fmla="*/ 203 w 776"/>
                  <a:gd name="T23" fmla="*/ 210 h 2368"/>
                  <a:gd name="T24" fmla="*/ 203 w 776"/>
                  <a:gd name="T25" fmla="*/ 234 h 2368"/>
                  <a:gd name="T26" fmla="*/ 236 w 776"/>
                  <a:gd name="T27" fmla="*/ 271 h 2368"/>
                  <a:gd name="T28" fmla="*/ 220 w 776"/>
                  <a:gd name="T29" fmla="*/ 307 h 2368"/>
                  <a:gd name="T30" fmla="*/ 253 w 776"/>
                  <a:gd name="T31" fmla="*/ 331 h 2368"/>
                  <a:gd name="T32" fmla="*/ 236 w 776"/>
                  <a:gd name="T33" fmla="*/ 368 h 2368"/>
                  <a:gd name="T34" fmla="*/ 253 w 776"/>
                  <a:gd name="T35" fmla="*/ 404 h 2368"/>
                  <a:gd name="T36" fmla="*/ 236 w 776"/>
                  <a:gd name="T37" fmla="*/ 428 h 2368"/>
                  <a:gd name="T38" fmla="*/ 270 w 776"/>
                  <a:gd name="T39" fmla="*/ 465 h 2368"/>
                  <a:gd name="T40" fmla="*/ 253 w 776"/>
                  <a:gd name="T41" fmla="*/ 501 h 2368"/>
                  <a:gd name="T42" fmla="*/ 270 w 776"/>
                  <a:gd name="T43" fmla="*/ 550 h 2368"/>
                  <a:gd name="T44" fmla="*/ 253 w 776"/>
                  <a:gd name="T45" fmla="*/ 562 h 2368"/>
                  <a:gd name="T46" fmla="*/ 270 w 776"/>
                  <a:gd name="T47" fmla="*/ 5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0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6 h 2368"/>
                  <a:gd name="T2" fmla="*/ 51 w 776"/>
                  <a:gd name="T3" fmla="*/ 4 h 2368"/>
                  <a:gd name="T4" fmla="*/ 20 w 776"/>
                  <a:gd name="T5" fmla="*/ 40 h 2368"/>
                  <a:gd name="T6" fmla="*/ 71 w 776"/>
                  <a:gd name="T7" fmla="*/ 40 h 2368"/>
                  <a:gd name="T8" fmla="*/ 41 w 776"/>
                  <a:gd name="T9" fmla="*/ 77 h 2368"/>
                  <a:gd name="T10" fmla="*/ 81 w 776"/>
                  <a:gd name="T11" fmla="*/ 89 h 2368"/>
                  <a:gd name="T12" fmla="*/ 61 w 776"/>
                  <a:gd name="T13" fmla="*/ 113 h 2368"/>
                  <a:gd name="T14" fmla="*/ 101 w 776"/>
                  <a:gd name="T15" fmla="*/ 125 h 2368"/>
                  <a:gd name="T16" fmla="*/ 81 w 776"/>
                  <a:gd name="T17" fmla="*/ 149 h 2368"/>
                  <a:gd name="T18" fmla="*/ 112 w 776"/>
                  <a:gd name="T19" fmla="*/ 161 h 2368"/>
                  <a:gd name="T20" fmla="*/ 101 w 776"/>
                  <a:gd name="T21" fmla="*/ 186 h 2368"/>
                  <a:gd name="T22" fmla="*/ 122 w 776"/>
                  <a:gd name="T23" fmla="*/ 210 h 2368"/>
                  <a:gd name="T24" fmla="*/ 122 w 776"/>
                  <a:gd name="T25" fmla="*/ 234 h 2368"/>
                  <a:gd name="T26" fmla="*/ 142 w 776"/>
                  <a:gd name="T27" fmla="*/ 270 h 2368"/>
                  <a:gd name="T28" fmla="*/ 132 w 776"/>
                  <a:gd name="T29" fmla="*/ 307 h 2368"/>
                  <a:gd name="T30" fmla="*/ 152 w 776"/>
                  <a:gd name="T31" fmla="*/ 331 h 2368"/>
                  <a:gd name="T32" fmla="*/ 142 w 776"/>
                  <a:gd name="T33" fmla="*/ 367 h 2368"/>
                  <a:gd name="T34" fmla="*/ 152 w 776"/>
                  <a:gd name="T35" fmla="*/ 403 h 2368"/>
                  <a:gd name="T36" fmla="*/ 142 w 776"/>
                  <a:gd name="T37" fmla="*/ 428 h 2368"/>
                  <a:gd name="T38" fmla="*/ 162 w 776"/>
                  <a:gd name="T39" fmla="*/ 464 h 2368"/>
                  <a:gd name="T40" fmla="*/ 152 w 776"/>
                  <a:gd name="T41" fmla="*/ 500 h 2368"/>
                  <a:gd name="T42" fmla="*/ 162 w 776"/>
                  <a:gd name="T43" fmla="*/ 549 h 2368"/>
                  <a:gd name="T44" fmla="*/ 152 w 776"/>
                  <a:gd name="T45" fmla="*/ 561 h 2368"/>
                  <a:gd name="T46" fmla="*/ 162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1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7 h 2368"/>
                  <a:gd name="T2" fmla="*/ 122 w 776"/>
                  <a:gd name="T3" fmla="*/ 4 h 2368"/>
                  <a:gd name="T4" fmla="*/ 49 w 776"/>
                  <a:gd name="T5" fmla="*/ 42 h 2368"/>
                  <a:gd name="T6" fmla="*/ 171 w 776"/>
                  <a:gd name="T7" fmla="*/ 42 h 2368"/>
                  <a:gd name="T8" fmla="*/ 98 w 776"/>
                  <a:gd name="T9" fmla="*/ 81 h 2368"/>
                  <a:gd name="T10" fmla="*/ 195 w 776"/>
                  <a:gd name="T11" fmla="*/ 93 h 2368"/>
                  <a:gd name="T12" fmla="*/ 147 w 776"/>
                  <a:gd name="T13" fmla="*/ 119 h 2368"/>
                  <a:gd name="T14" fmla="*/ 244 w 776"/>
                  <a:gd name="T15" fmla="*/ 132 h 2368"/>
                  <a:gd name="T16" fmla="*/ 195 w 776"/>
                  <a:gd name="T17" fmla="*/ 157 h 2368"/>
                  <a:gd name="T18" fmla="*/ 269 w 776"/>
                  <a:gd name="T19" fmla="*/ 170 h 2368"/>
                  <a:gd name="T20" fmla="*/ 244 w 776"/>
                  <a:gd name="T21" fmla="*/ 195 h 2368"/>
                  <a:gd name="T22" fmla="*/ 293 w 776"/>
                  <a:gd name="T23" fmla="*/ 221 h 2368"/>
                  <a:gd name="T24" fmla="*/ 293 w 776"/>
                  <a:gd name="T25" fmla="*/ 246 h 2368"/>
                  <a:gd name="T26" fmla="*/ 342 w 776"/>
                  <a:gd name="T27" fmla="*/ 284 h 2368"/>
                  <a:gd name="T28" fmla="*/ 318 w 776"/>
                  <a:gd name="T29" fmla="*/ 322 h 2368"/>
                  <a:gd name="T30" fmla="*/ 366 w 776"/>
                  <a:gd name="T31" fmla="*/ 348 h 2368"/>
                  <a:gd name="T32" fmla="*/ 342 w 776"/>
                  <a:gd name="T33" fmla="*/ 386 h 2368"/>
                  <a:gd name="T34" fmla="*/ 366 w 776"/>
                  <a:gd name="T35" fmla="*/ 424 h 2368"/>
                  <a:gd name="T36" fmla="*/ 342 w 776"/>
                  <a:gd name="T37" fmla="*/ 450 h 2368"/>
                  <a:gd name="T38" fmla="*/ 391 w 776"/>
                  <a:gd name="T39" fmla="*/ 488 h 2368"/>
                  <a:gd name="T40" fmla="*/ 366 w 776"/>
                  <a:gd name="T41" fmla="*/ 526 h 2368"/>
                  <a:gd name="T42" fmla="*/ 391 w 776"/>
                  <a:gd name="T43" fmla="*/ 577 h 2368"/>
                  <a:gd name="T44" fmla="*/ 366 w 776"/>
                  <a:gd name="T45" fmla="*/ 590 h 2368"/>
                  <a:gd name="T46" fmla="*/ 391 w 776"/>
                  <a:gd name="T47" fmla="*/ 6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2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11 h 2368"/>
                  <a:gd name="T2" fmla="*/ 184 w 776"/>
                  <a:gd name="T3" fmla="*/ 3 h 2368"/>
                  <a:gd name="T4" fmla="*/ 74 w 776"/>
                  <a:gd name="T5" fmla="*/ 28 h 2368"/>
                  <a:gd name="T6" fmla="*/ 258 w 776"/>
                  <a:gd name="T7" fmla="*/ 28 h 2368"/>
                  <a:gd name="T8" fmla="*/ 147 w 776"/>
                  <a:gd name="T9" fmla="*/ 54 h 2368"/>
                  <a:gd name="T10" fmla="*/ 294 w 776"/>
                  <a:gd name="T11" fmla="*/ 62 h 2368"/>
                  <a:gd name="T12" fmla="*/ 221 w 776"/>
                  <a:gd name="T13" fmla="*/ 79 h 2368"/>
                  <a:gd name="T14" fmla="*/ 368 w 776"/>
                  <a:gd name="T15" fmla="*/ 88 h 2368"/>
                  <a:gd name="T16" fmla="*/ 294 w 776"/>
                  <a:gd name="T17" fmla="*/ 105 h 2368"/>
                  <a:gd name="T18" fmla="*/ 405 w 776"/>
                  <a:gd name="T19" fmla="*/ 113 h 2368"/>
                  <a:gd name="T20" fmla="*/ 368 w 776"/>
                  <a:gd name="T21" fmla="*/ 130 h 2368"/>
                  <a:gd name="T22" fmla="*/ 442 w 776"/>
                  <a:gd name="T23" fmla="*/ 147 h 2368"/>
                  <a:gd name="T24" fmla="*/ 442 w 776"/>
                  <a:gd name="T25" fmla="*/ 164 h 2368"/>
                  <a:gd name="T26" fmla="*/ 515 w 776"/>
                  <a:gd name="T27" fmla="*/ 190 h 2368"/>
                  <a:gd name="T28" fmla="*/ 478 w 776"/>
                  <a:gd name="T29" fmla="*/ 215 h 2368"/>
                  <a:gd name="T30" fmla="*/ 552 w 776"/>
                  <a:gd name="T31" fmla="*/ 232 h 2368"/>
                  <a:gd name="T32" fmla="*/ 515 w 776"/>
                  <a:gd name="T33" fmla="*/ 258 h 2368"/>
                  <a:gd name="T34" fmla="*/ 552 w 776"/>
                  <a:gd name="T35" fmla="*/ 283 h 2368"/>
                  <a:gd name="T36" fmla="*/ 515 w 776"/>
                  <a:gd name="T37" fmla="*/ 300 h 2368"/>
                  <a:gd name="T38" fmla="*/ 589 w 776"/>
                  <a:gd name="T39" fmla="*/ 326 h 2368"/>
                  <a:gd name="T40" fmla="*/ 552 w 776"/>
                  <a:gd name="T41" fmla="*/ 351 h 2368"/>
                  <a:gd name="T42" fmla="*/ 589 w 776"/>
                  <a:gd name="T43" fmla="*/ 385 h 2368"/>
                  <a:gd name="T44" fmla="*/ 552 w 776"/>
                  <a:gd name="T45" fmla="*/ 394 h 2368"/>
                  <a:gd name="T46" fmla="*/ 589 w 776"/>
                  <a:gd name="T47" fmla="*/ 41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3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5 h 2368"/>
                  <a:gd name="T2" fmla="*/ 80 w 776"/>
                  <a:gd name="T3" fmla="*/ 4 h 2368"/>
                  <a:gd name="T4" fmla="*/ 32 w 776"/>
                  <a:gd name="T5" fmla="*/ 38 h 2368"/>
                  <a:gd name="T6" fmla="*/ 113 w 776"/>
                  <a:gd name="T7" fmla="*/ 38 h 2368"/>
                  <a:gd name="T8" fmla="*/ 64 w 776"/>
                  <a:gd name="T9" fmla="*/ 72 h 2368"/>
                  <a:gd name="T10" fmla="*/ 129 w 776"/>
                  <a:gd name="T11" fmla="*/ 84 h 2368"/>
                  <a:gd name="T12" fmla="*/ 96 w 776"/>
                  <a:gd name="T13" fmla="*/ 106 h 2368"/>
                  <a:gd name="T14" fmla="*/ 161 w 776"/>
                  <a:gd name="T15" fmla="*/ 118 h 2368"/>
                  <a:gd name="T16" fmla="*/ 129 w 776"/>
                  <a:gd name="T17" fmla="*/ 141 h 2368"/>
                  <a:gd name="T18" fmla="*/ 177 w 776"/>
                  <a:gd name="T19" fmla="*/ 152 h 2368"/>
                  <a:gd name="T20" fmla="*/ 161 w 776"/>
                  <a:gd name="T21" fmla="*/ 175 h 2368"/>
                  <a:gd name="T22" fmla="*/ 193 w 776"/>
                  <a:gd name="T23" fmla="*/ 197 h 2368"/>
                  <a:gd name="T24" fmla="*/ 193 w 776"/>
                  <a:gd name="T25" fmla="*/ 220 h 2368"/>
                  <a:gd name="T26" fmla="*/ 225 w 776"/>
                  <a:gd name="T27" fmla="*/ 254 h 2368"/>
                  <a:gd name="T28" fmla="*/ 209 w 776"/>
                  <a:gd name="T29" fmla="*/ 289 h 2368"/>
                  <a:gd name="T30" fmla="*/ 241 w 776"/>
                  <a:gd name="T31" fmla="*/ 311 h 2368"/>
                  <a:gd name="T32" fmla="*/ 225 w 776"/>
                  <a:gd name="T33" fmla="*/ 346 h 2368"/>
                  <a:gd name="T34" fmla="*/ 241 w 776"/>
                  <a:gd name="T35" fmla="*/ 380 h 2368"/>
                  <a:gd name="T36" fmla="*/ 225 w 776"/>
                  <a:gd name="T37" fmla="*/ 403 h 2368"/>
                  <a:gd name="T38" fmla="*/ 257 w 776"/>
                  <a:gd name="T39" fmla="*/ 437 h 2368"/>
                  <a:gd name="T40" fmla="*/ 241 w 776"/>
                  <a:gd name="T41" fmla="*/ 471 h 2368"/>
                  <a:gd name="T42" fmla="*/ 257 w 776"/>
                  <a:gd name="T43" fmla="*/ 516 h 2368"/>
                  <a:gd name="T44" fmla="*/ 241 w 776"/>
                  <a:gd name="T45" fmla="*/ 528 h 2368"/>
                  <a:gd name="T46" fmla="*/ 257 w 776"/>
                  <a:gd name="T47" fmla="*/ 56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4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2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5 w 776"/>
                  <a:gd name="T13" fmla="*/ 62 h 2368"/>
                  <a:gd name="T14" fmla="*/ 108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8 w 776"/>
                  <a:gd name="T21" fmla="*/ 102 h 2368"/>
                  <a:gd name="T22" fmla="*/ 129 w 776"/>
                  <a:gd name="T23" fmla="*/ 116 h 2368"/>
                  <a:gd name="T24" fmla="*/ 129 w 776"/>
                  <a:gd name="T25" fmla="*/ 129 h 2368"/>
                  <a:gd name="T26" fmla="*/ 151 w 776"/>
                  <a:gd name="T27" fmla="*/ 149 h 2368"/>
                  <a:gd name="T28" fmla="*/ 140 w 776"/>
                  <a:gd name="T29" fmla="*/ 169 h 2368"/>
                  <a:gd name="T30" fmla="*/ 161 w 776"/>
                  <a:gd name="T31" fmla="*/ 182 h 2368"/>
                  <a:gd name="T32" fmla="*/ 151 w 776"/>
                  <a:gd name="T33" fmla="*/ 202 h 2368"/>
                  <a:gd name="T34" fmla="*/ 161 w 776"/>
                  <a:gd name="T35" fmla="*/ 222 h 2368"/>
                  <a:gd name="T36" fmla="*/ 151 w 776"/>
                  <a:gd name="T37" fmla="*/ 236 h 2368"/>
                  <a:gd name="T38" fmla="*/ 172 w 776"/>
                  <a:gd name="T39" fmla="*/ 256 h 2368"/>
                  <a:gd name="T40" fmla="*/ 161 w 776"/>
                  <a:gd name="T41" fmla="*/ 276 h 2368"/>
                  <a:gd name="T42" fmla="*/ 172 w 776"/>
                  <a:gd name="T43" fmla="*/ 302 h 2368"/>
                  <a:gd name="T44" fmla="*/ 161 w 776"/>
                  <a:gd name="T45" fmla="*/ 309 h 2368"/>
                  <a:gd name="T46" fmla="*/ 172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5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6 h 2368"/>
                  <a:gd name="T24" fmla="*/ 128 w 776"/>
                  <a:gd name="T25" fmla="*/ 129 h 2368"/>
                  <a:gd name="T26" fmla="*/ 150 w 776"/>
                  <a:gd name="T27" fmla="*/ 149 h 2368"/>
                  <a:gd name="T28" fmla="*/ 139 w 776"/>
                  <a:gd name="T29" fmla="*/ 169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6 h 2368"/>
                  <a:gd name="T38" fmla="*/ 171 w 776"/>
                  <a:gd name="T39" fmla="*/ 256 h 2368"/>
                  <a:gd name="T40" fmla="*/ 161 w 776"/>
                  <a:gd name="T41" fmla="*/ 276 h 2368"/>
                  <a:gd name="T42" fmla="*/ 171 w 776"/>
                  <a:gd name="T43" fmla="*/ 302 h 2368"/>
                  <a:gd name="T44" fmla="*/ 161 w 776"/>
                  <a:gd name="T45" fmla="*/ 309 h 2368"/>
                  <a:gd name="T46" fmla="*/ 171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12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983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83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83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59E2DF3-CE11-45B4-8EF1-ED5F336853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5400" b="0" smtClean="0">
                <a:solidFill>
                  <a:schemeClr val="tx1"/>
                </a:solidFill>
              </a:rPr>
              <a:t>Мастер-класс</a:t>
            </a:r>
            <a:br>
              <a:rPr lang="ru-RU" altLang="ru-RU" sz="5400" b="0" smtClean="0">
                <a:solidFill>
                  <a:schemeClr val="tx1"/>
                </a:solidFill>
              </a:rPr>
            </a:br>
            <a:r>
              <a:rPr lang="ru-RU" altLang="ru-RU" sz="5400" b="0" smtClean="0">
                <a:solidFill>
                  <a:schemeClr val="tx1"/>
                </a:solidFill>
              </a:rPr>
              <a:t>по теме: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438400"/>
            <a:ext cx="8610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4400" b="1" i="1" smtClean="0">
                <a:solidFill>
                  <a:schemeClr val="hlink"/>
                </a:solidFill>
              </a:rPr>
              <a:t>«Подготовительный этап работы над проектом»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4400" b="1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b="1" i="1" smtClean="0"/>
              <a:t>Подготовила учитель физики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b="1" i="1" smtClean="0"/>
              <a:t>МОУ Арсинской СОШ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b="1" i="1" smtClean="0"/>
              <a:t>Попова Надежда Николаевна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u="sng" smtClean="0">
                <a:solidFill>
                  <a:schemeClr val="hlink"/>
                </a:solidFill>
              </a:rPr>
              <a:t>Цель:</a:t>
            </a:r>
            <a:r>
              <a:rPr lang="ru-RU" altLang="ru-RU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dirty="0" smtClean="0"/>
              <a:t>   </a:t>
            </a:r>
            <a:r>
              <a:rPr lang="ru-RU" altLang="ru-RU" sz="4000" dirty="0" smtClean="0"/>
              <a:t>освоение видов деятельности подготовительного этапа работы над проектом.</a:t>
            </a:r>
            <a:r>
              <a:rPr lang="ru-RU" alt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/>
          <a:lstStyle/>
          <a:p>
            <a:pPr eaLnBrk="1" hangingPunct="1"/>
            <a:r>
              <a:rPr lang="ru-RU" altLang="ru-RU" sz="2000" i="1" smtClean="0"/>
              <a:t>Многие талантливые люди совершали открытия, уже известные человечеству, прежде чем внести реальный вклад в ту или иную область науки. В процессе изучения </a:t>
            </a:r>
            <a:br>
              <a:rPr lang="ru-RU" altLang="ru-RU" sz="2000" i="1" smtClean="0"/>
            </a:br>
            <a:r>
              <a:rPr lang="ru-RU" altLang="ru-RU" sz="2000" i="1" smtClean="0"/>
              <a:t>материала по предмету учащиеся сталкиваются с именами</a:t>
            </a:r>
            <a:br>
              <a:rPr lang="ru-RU" altLang="ru-RU" sz="2000" i="1" smtClean="0"/>
            </a:br>
            <a:r>
              <a:rPr lang="ru-RU" altLang="ru-RU" sz="2000" i="1" smtClean="0"/>
              <a:t>людей, которые внесли свой вклад в науку, изучают работы</a:t>
            </a:r>
            <a:br>
              <a:rPr lang="ru-RU" altLang="ru-RU" sz="2000" i="1" smtClean="0"/>
            </a:br>
            <a:r>
              <a:rPr lang="ru-RU" altLang="ru-RU" sz="2000" i="1" smtClean="0"/>
              <a:t>известных ученых, знакомятся и другими выдающимися</a:t>
            </a:r>
            <a:br>
              <a:rPr lang="ru-RU" altLang="ru-RU" sz="2000" i="1" smtClean="0"/>
            </a:br>
            <a:r>
              <a:rPr lang="ru-RU" altLang="ru-RU" sz="2000" i="1" smtClean="0"/>
              <a:t>людьми в той или иной области знаний. </a:t>
            </a:r>
            <a:br>
              <a:rPr lang="ru-RU" altLang="ru-RU" sz="2000" i="1" smtClean="0"/>
            </a:br>
            <a:r>
              <a:rPr lang="ru-RU" altLang="ru-RU" sz="2000" i="1" smtClean="0"/>
              <a:t>Но все ли учащиеся знают о них, об их вкладе, достижениях? </a:t>
            </a:r>
            <a:br>
              <a:rPr lang="ru-RU" altLang="ru-RU" sz="2000" i="1" smtClean="0"/>
            </a:br>
            <a:r>
              <a:rPr lang="ru-RU" altLang="ru-RU" sz="2000" i="1" smtClean="0"/>
              <a:t>Не все имена входят в программное обучение с одной</a:t>
            </a:r>
            <a:br>
              <a:rPr lang="ru-RU" altLang="ru-RU" sz="2000" i="1" smtClean="0"/>
            </a:br>
            <a:r>
              <a:rPr lang="ru-RU" altLang="ru-RU" sz="2000" i="1" smtClean="0"/>
              <a:t>стороны, но с другой – могут побудить интерес у учащихся к предмету, расширить их знания. Также это может </a:t>
            </a:r>
            <a:br>
              <a:rPr lang="ru-RU" altLang="ru-RU" sz="2000" i="1" smtClean="0"/>
            </a:br>
            <a:r>
              <a:rPr lang="ru-RU" altLang="ru-RU" sz="2000" i="1" smtClean="0"/>
              <a:t>стать элементом патриотического воспитания, стимулом для развития творческих способностей учащихся.</a:t>
            </a:r>
            <a:r>
              <a:rPr lang="ru-RU" altLang="ru-RU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Вопросы: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/>
              <a:t>1.  Для чего создается данный проект?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/>
              <a:t>2.  Чем вызвана необходимость его создания?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/>
              <a:t>3.  Существует ли на самом деле потребность в этом проекте?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/>
              <a:t>4.  Как в дальнейшем будет использоваться данный проект?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/>
              <a:t>5.  Найдет ли он заинтересованных слушателей?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i="1" smtClean="0">
                <a:solidFill>
                  <a:srgbClr val="FFFF00"/>
                </a:solidFill>
              </a:rPr>
              <a:t>Внутренние продукты проектной деятельности заключаются в развитии у учащихся следующих  </a:t>
            </a:r>
            <a:br>
              <a:rPr lang="ru-RU" altLang="ru-RU" sz="2800" i="1" smtClean="0">
                <a:solidFill>
                  <a:srgbClr val="FFFF00"/>
                </a:solidFill>
              </a:rPr>
            </a:br>
            <a:r>
              <a:rPr lang="ru-RU" altLang="ru-RU" sz="2800" i="1" smtClean="0">
                <a:solidFill>
                  <a:srgbClr val="FFFF00"/>
                </a:solidFill>
              </a:rPr>
              <a:t>способностей:</a:t>
            </a:r>
            <a:r>
              <a:rPr lang="ru-RU" altLang="ru-RU" sz="400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b="1" i="1" dirty="0" smtClean="0"/>
              <a:t>1. Вербально-лингвистические</a:t>
            </a:r>
            <a:r>
              <a:rPr lang="ru-RU" altLang="ru-RU" sz="28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b="1" i="1" dirty="0" smtClean="0"/>
              <a:t>2. Логико-математические</a:t>
            </a:r>
            <a:r>
              <a:rPr lang="ru-RU" altLang="ru-RU" sz="28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b="1" i="1" dirty="0" smtClean="0"/>
              <a:t>3. Визуально-пространственные</a:t>
            </a:r>
            <a:r>
              <a:rPr lang="ru-RU" altLang="ru-RU" sz="28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b="1" i="1" dirty="0" smtClean="0"/>
              <a:t>4.Моторно-двигательные.</a:t>
            </a:r>
            <a:r>
              <a:rPr lang="ru-RU" altLang="ru-RU" sz="28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b="1" i="1" dirty="0" smtClean="0"/>
              <a:t>5.Межличностные.</a:t>
            </a:r>
            <a:r>
              <a:rPr lang="ru-RU" altLang="ru-RU" sz="2800" dirty="0" smtClean="0"/>
              <a:t>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b="1" i="1" dirty="0" smtClean="0"/>
              <a:t>6.Внутриличностные.</a:t>
            </a:r>
            <a:r>
              <a:rPr lang="ru-RU" altLang="ru-RU" sz="2800" dirty="0" smtClean="0"/>
              <a:t>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b="1" i="1" dirty="0" smtClean="0"/>
              <a:t>7.Музыкально-ритмические.</a:t>
            </a:r>
            <a:r>
              <a:rPr lang="ru-RU" altLang="ru-RU" sz="2800" dirty="0" smtClean="0"/>
              <a:t>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b="1" i="1" dirty="0" smtClean="0"/>
              <a:t>8.Натуралистические.</a:t>
            </a:r>
            <a:r>
              <a:rPr lang="ru-RU" altLang="ru-RU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800" b="1" i="1" smtClean="0">
                <a:solidFill>
                  <a:srgbClr val="FFFF00"/>
                </a:solidFill>
              </a:rPr>
              <a:t>Проблемные основополагающие вопросы могут начинаться:</a:t>
            </a:r>
            <a:r>
              <a:rPr lang="ru-RU" altLang="ru-RU" sz="400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i="1" smtClean="0"/>
              <a:t>Может ли……………..……?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i="1" smtClean="0"/>
              <a:t>Будет ли………………..…..?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i="1" smtClean="0"/>
              <a:t>Возможно ли ……………….?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i="1" smtClean="0"/>
              <a:t>Почему………………?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i="1" smtClean="0"/>
              <a:t>Как…………………...?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i="1" smtClean="0"/>
              <a:t>Как можно……………………..?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i="1" smtClean="0"/>
              <a:t>Что случится, если………….?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i="1" smtClean="0"/>
              <a:t>Каковы опасности (преимущества)…………….?</a:t>
            </a:r>
            <a:r>
              <a:rPr lang="ru-RU" altLang="ru-RU" sz="280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800" b="1" smtClean="0">
                <a:solidFill>
                  <a:srgbClr val="FFFF00"/>
                </a:solidFill>
              </a:rPr>
              <a:t>Главные задачи, стоящие перед учителем:</a:t>
            </a:r>
            <a:r>
              <a:rPr lang="ru-RU" altLang="ru-RU" sz="3800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/>
              <a:t>1. Помочь учащимся выявить проблемную ситуация и на ее основе сформулировать тему и ее цель, а также актуальность темы проектирования.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/>
              <a:t>2. Оказать содействие в постановке задач, которые помогут достичь поставленной цели.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/>
              <a:t>3. Проконсультировать в определении типа проекта и выборе продукта проектной деятельности.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/>
              <a:t>4. Напомнить о необходимости занести все свои идеи в проектную папку.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/>
              <a:t>5. Провести промежуточный контроль (рефлексию) работы учащихся на данном  этапе.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19400"/>
            <a:ext cx="8229600" cy="1981200"/>
          </a:xfrm>
        </p:spPr>
        <p:txBody>
          <a:bodyPr/>
          <a:lstStyle/>
          <a:p>
            <a:pPr eaLnBrk="1" hangingPunct="1"/>
            <a:r>
              <a:rPr lang="ru-RU" altLang="ru-RU" sz="4800" b="1" i="1" smtClean="0">
                <a:solidFill>
                  <a:srgbClr val="FFFF00"/>
                </a:solidFill>
              </a:rPr>
              <a:t>Спасибо за внимание!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95875"/>
            <a:ext cx="7772400" cy="10001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30</TotalTime>
  <Words>251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Garamond</vt:lpstr>
      <vt:lpstr>Arial</vt:lpstr>
      <vt:lpstr>Wingdings</vt:lpstr>
      <vt:lpstr>Calibri</vt:lpstr>
      <vt:lpstr>Tahoma</vt:lpstr>
      <vt:lpstr>Arial Black</vt:lpstr>
      <vt:lpstr>Times New Roman</vt:lpstr>
      <vt:lpstr>Течение</vt:lpstr>
      <vt:lpstr>Сеть</vt:lpstr>
      <vt:lpstr>Равновесие</vt:lpstr>
      <vt:lpstr>Занавес</vt:lpstr>
      <vt:lpstr>Салют</vt:lpstr>
      <vt:lpstr>Мастер-класс по теме:</vt:lpstr>
      <vt:lpstr>Цель: </vt:lpstr>
      <vt:lpstr>Многие талантливые люди совершали открытия, уже известные человечеству, прежде чем внести реальный вклад в ту или иную область науки. В процессе изучения  материала по предмету учащиеся сталкиваются с именами людей, которые внесли свой вклад в науку, изучают работы известных ученых, знакомятся и другими выдающимися людьми в той или иной области знаний.  Но все ли учащиеся знают о них, об их вкладе, достижениях?  Не все имена входят в программное обучение с одной стороны, но с другой – могут побудить интерес у учащихся к предмету, расширить их знания. Также это может  стать элементом патриотического воспитания, стимулом для развития творческих способностей учащихся. </vt:lpstr>
      <vt:lpstr>Вопросы:</vt:lpstr>
      <vt:lpstr>Внутренние продукты проектной деятельности заключаются в развитии у учащихся следующих   способностей: </vt:lpstr>
      <vt:lpstr>Проблемные основополагающие вопросы могут начинаться: </vt:lpstr>
      <vt:lpstr>Главные задачи, стоящие перед учителем: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Школа</dc:creator>
  <cp:lastModifiedBy>Виктория Николаевна ВН. Шайкина</cp:lastModifiedBy>
  <cp:revision>3</cp:revision>
  <cp:lastPrinted>1601-01-01T00:00:00Z</cp:lastPrinted>
  <dcterms:created xsi:type="dcterms:W3CDTF">2013-03-27T09:41:41Z</dcterms:created>
  <dcterms:modified xsi:type="dcterms:W3CDTF">2016-02-15T06:28:52Z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