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45"/>
  </p:notesMasterIdLst>
  <p:sldIdLst>
    <p:sldId id="325" r:id="rId2"/>
    <p:sldId id="256" r:id="rId3"/>
    <p:sldId id="258" r:id="rId4"/>
    <p:sldId id="295" r:id="rId5"/>
    <p:sldId id="259" r:id="rId6"/>
    <p:sldId id="291" r:id="rId7"/>
    <p:sldId id="260" r:id="rId8"/>
    <p:sldId id="261" r:id="rId9"/>
    <p:sldId id="262" r:id="rId10"/>
    <p:sldId id="263" r:id="rId11"/>
    <p:sldId id="264" r:id="rId12"/>
    <p:sldId id="266" r:id="rId13"/>
    <p:sldId id="314" r:id="rId14"/>
    <p:sldId id="313" r:id="rId15"/>
    <p:sldId id="315" r:id="rId16"/>
    <p:sldId id="316" r:id="rId17"/>
    <p:sldId id="317" r:id="rId18"/>
    <p:sldId id="318" r:id="rId19"/>
    <p:sldId id="267" r:id="rId20"/>
    <p:sldId id="268" r:id="rId21"/>
    <p:sldId id="269" r:id="rId22"/>
    <p:sldId id="292" r:id="rId23"/>
    <p:sldId id="319" r:id="rId24"/>
    <p:sldId id="320" r:id="rId25"/>
    <p:sldId id="321" r:id="rId26"/>
    <p:sldId id="270" r:id="rId27"/>
    <p:sldId id="322" r:id="rId28"/>
    <p:sldId id="323" r:id="rId29"/>
    <p:sldId id="324" r:id="rId30"/>
    <p:sldId id="300" r:id="rId31"/>
    <p:sldId id="301" r:id="rId32"/>
    <p:sldId id="312" r:id="rId33"/>
    <p:sldId id="302" r:id="rId34"/>
    <p:sldId id="303" r:id="rId35"/>
    <p:sldId id="304" r:id="rId36"/>
    <p:sldId id="271" r:id="rId37"/>
    <p:sldId id="272" r:id="rId38"/>
    <p:sldId id="273" r:id="rId39"/>
    <p:sldId id="274" r:id="rId40"/>
    <p:sldId id="275" r:id="rId41"/>
    <p:sldId id="277" r:id="rId42"/>
    <p:sldId id="278" r:id="rId43"/>
    <p:sldId id="290" r:id="rId44"/>
  </p:sldIdLst>
  <p:sldSz cx="9144000" cy="5143500" type="screen16x9"/>
  <p:notesSz cx="6858000" cy="9144000"/>
  <p:embeddedFontLst>
    <p:embeddedFont>
      <p:font typeface="Roboto" panose="020B0604020202020204" charset="0"/>
      <p:regular r:id="rId46"/>
      <p:bold r:id="rId47"/>
      <p:italic r:id="rId48"/>
      <p:boldItalic r:id="rId49"/>
    </p:embeddedFont>
    <p:embeddedFont>
      <p:font typeface="Arial Narrow" panose="020B0606020202030204" pitchFamily="34" charset="0"/>
      <p:regular r:id="rId50"/>
      <p:bold r:id="rId51"/>
      <p:italic r:id="rId52"/>
      <p:boldItalic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Barlow Light" panose="020B0604020202020204" charset="0"/>
      <p:regular r:id="rId58"/>
      <p:bold r:id="rId59"/>
      <p:italic r:id="rId60"/>
      <p:boldItalic r:id="rId61"/>
    </p:embeddedFont>
    <p:embeddedFont>
      <p:font typeface="Miriam Libre" panose="020B0604020202020204" charset="-79"/>
      <p:regular r:id="rId62"/>
      <p:bold r:id="rId63"/>
    </p:embeddedFont>
    <p:embeddedFont>
      <p:font typeface="Work Sans" panose="020B0604020202020204" charset="0"/>
      <p:regular r:id="rId64"/>
      <p:bold r:id="rId65"/>
    </p:embeddedFont>
    <p:embeddedFont>
      <p:font typeface="Barlow" panose="020B0604020202020204" charset="0"/>
      <p:regular r:id="rId66"/>
      <p:bold r:id="rId67"/>
      <p:italic r:id="rId68"/>
      <p:boldItalic r:id="rId69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16FFE3E-529E-4B9C-92B9-8D7B9EA5442C}">
  <a:tblStyle styleId="{C16FFE3E-529E-4B9C-92B9-8D7B9EA544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8" d="100"/>
          <a:sy n="128" d="100"/>
        </p:scale>
        <p:origin x="-300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font" Target="fonts/font18.fntdata"/><Relationship Id="rId68" Type="http://schemas.openxmlformats.org/officeDocument/2006/relationships/font" Target="fonts/font23.fntdata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61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font" Target="fonts/font20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font" Target="fonts/font19.fntdata"/><Relationship Id="rId69" Type="http://schemas.openxmlformats.org/officeDocument/2006/relationships/font" Target="fonts/font24.fntdata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font" Target="fonts/font2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Shape 4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8092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23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6387" name="Shape 238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hape 54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6867" name="Shape 549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hape 540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8915" name="Shape 541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hape 55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0963" name="Shape 556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hape 56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3011" name="Shape 563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hape 56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5059" name="Shape 570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hape 59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7107" name="Shape 598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34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9155" name="Shape 343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356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1203" name="Shape 357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hape 38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3251" name="Shape 384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41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9395" name="Shape 414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25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8435" name="Shape 253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hape 48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4515" name="Shape 489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hape 4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6563" name="Shape 496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51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9635" name="Shape 514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hape 52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71683" name="Shape 52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hape 52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73731" name="Shape 529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hape 41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75779" name="Shape 420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hape 42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77827" name="Shape 426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hape 43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79875" name="Shape 433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hape 440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81923" name="Shape 441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hape 44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83971" name="Shape 448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25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7" name="Shape 260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hape 474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86019" name="Shape 475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hape 48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88067" name="Shape 48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hape 614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90115" name="Shape 615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26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4579" name="Shape 266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290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6627" name="Shape 291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296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8675" name="Shape 297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30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0723" name="Shape 303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31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2771" name="Shape 313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hape 33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4819" name="Shape 336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" name="Shape 12"/>
          <p:cNvGrpSpPr>
            <a:grpSpLocks/>
          </p:cNvGrpSpPr>
          <p:nvPr/>
        </p:nvGrpSpPr>
        <p:grpSpPr bwMode="auto">
          <a:xfrm>
            <a:off x="557213" y="0"/>
            <a:ext cx="1565275" cy="2825750"/>
            <a:chOff x="0" y="855663"/>
            <a:chExt cx="1257300" cy="2270250"/>
          </a:xfrm>
        </p:grpSpPr>
        <p:sp>
          <p:nvSpPr>
            <p:cNvPr id="5" name="Shape 13"/>
            <p:cNvSpPr>
              <a:spLocks/>
            </p:cNvSpPr>
            <p:nvPr/>
          </p:nvSpPr>
          <p:spPr bwMode="auto">
            <a:xfrm>
              <a:off x="277983" y="2615744"/>
              <a:ext cx="229527" cy="21683"/>
            </a:xfrm>
            <a:custGeom>
              <a:avLst/>
              <a:gdLst>
                <a:gd name="T0" fmla="*/ 1501569 w 120000"/>
                <a:gd name="T1" fmla="*/ 0 h 120000"/>
                <a:gd name="T2" fmla="*/ 75076 w 120000"/>
                <a:gd name="T3" fmla="*/ 0 h 120000"/>
                <a:gd name="T4" fmla="*/ 0 w 120000"/>
                <a:gd name="T5" fmla="*/ 58 h 120000"/>
                <a:gd name="T6" fmla="*/ 75076 w 120000"/>
                <a:gd name="T7" fmla="*/ 117 h 120000"/>
                <a:gd name="T8" fmla="*/ 1501569 w 120000"/>
                <a:gd name="T9" fmla="*/ 117 h 120000"/>
                <a:gd name="T10" fmla="*/ 1614200 w 120000"/>
                <a:gd name="T11" fmla="*/ 58 h 120000"/>
                <a:gd name="T12" fmla="*/ 1501569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6" name="Shape 14"/>
            <p:cNvSpPr>
              <a:spLocks/>
            </p:cNvSpPr>
            <p:nvPr/>
          </p:nvSpPr>
          <p:spPr bwMode="auto">
            <a:xfrm>
              <a:off x="0" y="2207610"/>
              <a:ext cx="1257300" cy="918303"/>
            </a:xfrm>
            <a:custGeom>
              <a:avLst/>
              <a:gdLst>
                <a:gd name="T0" fmla="*/ 1433828985 w 120000"/>
                <a:gd name="T1" fmla="*/ 0 h 120000"/>
                <a:gd name="T2" fmla="*/ 836907894 w 120000"/>
                <a:gd name="T3" fmla="*/ 0 h 120000"/>
                <a:gd name="T4" fmla="*/ 836907894 w 120000"/>
                <a:gd name="T5" fmla="*/ 12014342 h 120000"/>
                <a:gd name="T6" fmla="*/ 1415365964 w 120000"/>
                <a:gd name="T7" fmla="*/ 12014342 h 120000"/>
                <a:gd name="T8" fmla="*/ 1415365964 w 120000"/>
                <a:gd name="T9" fmla="*/ 362916728 h 120000"/>
                <a:gd name="T10" fmla="*/ 1347674431 w 120000"/>
                <a:gd name="T11" fmla="*/ 362916728 h 120000"/>
                <a:gd name="T12" fmla="*/ 1347674431 w 120000"/>
                <a:gd name="T13" fmla="*/ 45664216 h 120000"/>
                <a:gd name="T14" fmla="*/ 1329212625 w 120000"/>
                <a:gd name="T15" fmla="*/ 40855645 h 120000"/>
                <a:gd name="T16" fmla="*/ 836907894 w 120000"/>
                <a:gd name="T17" fmla="*/ 40855645 h 120000"/>
                <a:gd name="T18" fmla="*/ 836907894 w 120000"/>
                <a:gd name="T19" fmla="*/ 52873622 h 120000"/>
                <a:gd name="T20" fmla="*/ 1316907723 w 120000"/>
                <a:gd name="T21" fmla="*/ 52873622 h 120000"/>
                <a:gd name="T22" fmla="*/ 1316907723 w 120000"/>
                <a:gd name="T23" fmla="*/ 398970597 h 120000"/>
                <a:gd name="T24" fmla="*/ 30766718 w 120000"/>
                <a:gd name="T25" fmla="*/ 398970597 h 120000"/>
                <a:gd name="T26" fmla="*/ 30766718 w 120000"/>
                <a:gd name="T27" fmla="*/ 52873622 h 120000"/>
                <a:gd name="T28" fmla="*/ 258449697 w 120000"/>
                <a:gd name="T29" fmla="*/ 52873622 h 120000"/>
                <a:gd name="T30" fmla="*/ 246146001 w 120000"/>
                <a:gd name="T31" fmla="*/ 40855645 h 120000"/>
                <a:gd name="T32" fmla="*/ 129224854 w 120000"/>
                <a:gd name="T33" fmla="*/ 40855645 h 120000"/>
                <a:gd name="T34" fmla="*/ 129224854 w 120000"/>
                <a:gd name="T35" fmla="*/ 12014342 h 120000"/>
                <a:gd name="T36" fmla="*/ 239987892 w 120000"/>
                <a:gd name="T37" fmla="*/ 12014342 h 120000"/>
                <a:gd name="T38" fmla="*/ 239987892 w 120000"/>
                <a:gd name="T39" fmla="*/ 0 h 120000"/>
                <a:gd name="T40" fmla="*/ 110763048 w 120000"/>
                <a:gd name="T41" fmla="*/ 0 h 120000"/>
                <a:gd name="T42" fmla="*/ 98458136 w 120000"/>
                <a:gd name="T43" fmla="*/ 7209406 h 120000"/>
                <a:gd name="T44" fmla="*/ 98458136 w 120000"/>
                <a:gd name="T45" fmla="*/ 40855645 h 120000"/>
                <a:gd name="T46" fmla="*/ 12304797 w 120000"/>
                <a:gd name="T47" fmla="*/ 40855645 h 120000"/>
                <a:gd name="T48" fmla="*/ 0 w 120000"/>
                <a:gd name="T49" fmla="*/ 45664216 h 120000"/>
                <a:gd name="T50" fmla="*/ 0 w 120000"/>
                <a:gd name="T51" fmla="*/ 406180056 h 120000"/>
                <a:gd name="T52" fmla="*/ 12304797 w 120000"/>
                <a:gd name="T53" fmla="*/ 410988574 h 120000"/>
                <a:gd name="T54" fmla="*/ 1329212625 w 120000"/>
                <a:gd name="T55" fmla="*/ 410988574 h 120000"/>
                <a:gd name="T56" fmla="*/ 1347674431 w 120000"/>
                <a:gd name="T57" fmla="*/ 406180056 h 120000"/>
                <a:gd name="T58" fmla="*/ 1347674431 w 120000"/>
                <a:gd name="T59" fmla="*/ 372530182 h 120000"/>
                <a:gd name="T60" fmla="*/ 1433828985 w 120000"/>
                <a:gd name="T61" fmla="*/ 372530182 h 120000"/>
                <a:gd name="T62" fmla="*/ 1446145307 w 120000"/>
                <a:gd name="T63" fmla="*/ 367725246 h 120000"/>
                <a:gd name="T64" fmla="*/ 1446145307 w 120000"/>
                <a:gd name="T65" fmla="*/ 7209406 h 120000"/>
                <a:gd name="T66" fmla="*/ 1433828985 w 120000"/>
                <a:gd name="T67" fmla="*/ 0 h 1200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0000"/>
                <a:gd name="T103" fmla="*/ 0 h 120000"/>
                <a:gd name="T104" fmla="*/ 120000 w 120000"/>
                <a:gd name="T105" fmla="*/ 120000 h 1200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7" name="Shape 15"/>
            <p:cNvSpPr>
              <a:spLocks/>
            </p:cNvSpPr>
            <p:nvPr/>
          </p:nvSpPr>
          <p:spPr bwMode="auto">
            <a:xfrm>
              <a:off x="133891" y="2702473"/>
              <a:ext cx="373620" cy="21683"/>
            </a:xfrm>
            <a:custGeom>
              <a:avLst/>
              <a:gdLst>
                <a:gd name="T0" fmla="*/ 10855763 w 120000"/>
                <a:gd name="T1" fmla="*/ 0 h 120000"/>
                <a:gd name="T2" fmla="*/ 324000 w 120000"/>
                <a:gd name="T3" fmla="*/ 0 h 120000"/>
                <a:gd name="T4" fmla="*/ 0 w 120000"/>
                <a:gd name="T5" fmla="*/ 67 h 120000"/>
                <a:gd name="T6" fmla="*/ 324000 w 120000"/>
                <a:gd name="T7" fmla="*/ 134 h 120000"/>
                <a:gd name="T8" fmla="*/ 10855763 w 120000"/>
                <a:gd name="T9" fmla="*/ 134 h 120000"/>
                <a:gd name="T10" fmla="*/ 11341852 w 120000"/>
                <a:gd name="T11" fmla="*/ 67 h 120000"/>
                <a:gd name="T12" fmla="*/ 10855763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8" name="Shape 16"/>
            <p:cNvSpPr>
              <a:spLocks/>
            </p:cNvSpPr>
            <p:nvPr/>
          </p:nvSpPr>
          <p:spPr bwMode="auto">
            <a:xfrm>
              <a:off x="133891" y="2958833"/>
              <a:ext cx="373620" cy="26783"/>
            </a:xfrm>
            <a:custGeom>
              <a:avLst/>
              <a:gdLst>
                <a:gd name="T0" fmla="*/ 10855763 w 120000"/>
                <a:gd name="T1" fmla="*/ 0 h 120000"/>
                <a:gd name="T2" fmla="*/ 324000 w 120000"/>
                <a:gd name="T3" fmla="*/ 0 h 120000"/>
                <a:gd name="T4" fmla="*/ 0 w 120000"/>
                <a:gd name="T5" fmla="*/ 121 h 120000"/>
                <a:gd name="T6" fmla="*/ 324000 w 120000"/>
                <a:gd name="T7" fmla="*/ 303 h 120000"/>
                <a:gd name="T8" fmla="*/ 10855763 w 120000"/>
                <a:gd name="T9" fmla="*/ 303 h 120000"/>
                <a:gd name="T10" fmla="*/ 11341852 w 120000"/>
                <a:gd name="T11" fmla="*/ 121 h 120000"/>
                <a:gd name="T12" fmla="*/ 10855763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9" name="Shape 17"/>
            <p:cNvSpPr>
              <a:spLocks/>
            </p:cNvSpPr>
            <p:nvPr/>
          </p:nvSpPr>
          <p:spPr bwMode="auto">
            <a:xfrm>
              <a:off x="133891" y="2787927"/>
              <a:ext cx="373620" cy="26783"/>
            </a:xfrm>
            <a:custGeom>
              <a:avLst/>
              <a:gdLst>
                <a:gd name="T0" fmla="*/ 10855763 w 120000"/>
                <a:gd name="T1" fmla="*/ 0 h 120000"/>
                <a:gd name="T2" fmla="*/ 324000 w 120000"/>
                <a:gd name="T3" fmla="*/ 0 h 120000"/>
                <a:gd name="T4" fmla="*/ 0 w 120000"/>
                <a:gd name="T5" fmla="*/ 121 h 120000"/>
                <a:gd name="T6" fmla="*/ 324000 w 120000"/>
                <a:gd name="T7" fmla="*/ 303 h 120000"/>
                <a:gd name="T8" fmla="*/ 10855763 w 120000"/>
                <a:gd name="T9" fmla="*/ 303 h 120000"/>
                <a:gd name="T10" fmla="*/ 11341852 w 120000"/>
                <a:gd name="T11" fmla="*/ 121 h 120000"/>
                <a:gd name="T12" fmla="*/ 10855763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1" name="Shape 18"/>
            <p:cNvSpPr>
              <a:spLocks/>
            </p:cNvSpPr>
            <p:nvPr/>
          </p:nvSpPr>
          <p:spPr bwMode="auto">
            <a:xfrm>
              <a:off x="133891" y="2873380"/>
              <a:ext cx="373620" cy="26784"/>
            </a:xfrm>
            <a:custGeom>
              <a:avLst/>
              <a:gdLst>
                <a:gd name="T0" fmla="*/ 10855763 w 120000"/>
                <a:gd name="T1" fmla="*/ 0 h 120000"/>
                <a:gd name="T2" fmla="*/ 324000 w 120000"/>
                <a:gd name="T3" fmla="*/ 0 h 120000"/>
                <a:gd name="T4" fmla="*/ 0 w 120000"/>
                <a:gd name="T5" fmla="*/ 121 h 120000"/>
                <a:gd name="T6" fmla="*/ 324000 w 120000"/>
                <a:gd name="T7" fmla="*/ 303 h 120000"/>
                <a:gd name="T8" fmla="*/ 10855763 w 120000"/>
                <a:gd name="T9" fmla="*/ 303 h 120000"/>
                <a:gd name="T10" fmla="*/ 11341852 w 120000"/>
                <a:gd name="T11" fmla="*/ 121 h 120000"/>
                <a:gd name="T12" fmla="*/ 10855763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2" name="Shape 19"/>
            <p:cNvSpPr>
              <a:spLocks/>
            </p:cNvSpPr>
            <p:nvPr/>
          </p:nvSpPr>
          <p:spPr bwMode="auto">
            <a:xfrm>
              <a:off x="598046" y="2615744"/>
              <a:ext cx="445028" cy="376250"/>
            </a:xfrm>
            <a:custGeom>
              <a:avLst/>
              <a:gdLst>
                <a:gd name="T0" fmla="*/ 17469144 w 120000"/>
                <a:gd name="T1" fmla="*/ 0 h 120000"/>
                <a:gd name="T2" fmla="*/ 16923147 w 120000"/>
                <a:gd name="T3" fmla="*/ 3146999 h 120000"/>
                <a:gd name="T4" fmla="*/ 18833915 w 120000"/>
                <a:gd name="T5" fmla="*/ 3478309 h 120000"/>
                <a:gd name="T6" fmla="*/ 12282932 w 120000"/>
                <a:gd name="T7" fmla="*/ 5631469 h 120000"/>
                <a:gd name="T8" fmla="*/ 13647759 w 120000"/>
                <a:gd name="T9" fmla="*/ 3478309 h 120000"/>
                <a:gd name="T10" fmla="*/ 14193549 w 120000"/>
                <a:gd name="T11" fmla="*/ 331219 h 120000"/>
                <a:gd name="T12" fmla="*/ 9007393 w 120000"/>
                <a:gd name="T13" fmla="*/ 0 h 120000"/>
                <a:gd name="T14" fmla="*/ 8461544 w 120000"/>
                <a:gd name="T15" fmla="*/ 3146999 h 120000"/>
                <a:gd name="T16" fmla="*/ 11191141 w 120000"/>
                <a:gd name="T17" fmla="*/ 3478309 h 120000"/>
                <a:gd name="T18" fmla="*/ 3821181 w 120000"/>
                <a:gd name="T19" fmla="*/ 5631469 h 120000"/>
                <a:gd name="T20" fmla="*/ 5186008 w 120000"/>
                <a:gd name="T21" fmla="*/ 3478309 h 120000"/>
                <a:gd name="T22" fmla="*/ 5732005 w 120000"/>
                <a:gd name="T23" fmla="*/ 331219 h 120000"/>
                <a:gd name="T24" fmla="*/ 545793 w 120000"/>
                <a:gd name="T25" fmla="*/ 0 h 120000"/>
                <a:gd name="T26" fmla="*/ 0 w 120000"/>
                <a:gd name="T27" fmla="*/ 3146999 h 120000"/>
                <a:gd name="T28" fmla="*/ 2729390 w 120000"/>
                <a:gd name="T29" fmla="*/ 3478309 h 120000"/>
                <a:gd name="T30" fmla="*/ 3275388 w 120000"/>
                <a:gd name="T31" fmla="*/ 6293998 h 120000"/>
                <a:gd name="T32" fmla="*/ 11191141 w 120000"/>
                <a:gd name="T33" fmla="*/ 8612864 h 120000"/>
                <a:gd name="T34" fmla="*/ 3821181 w 120000"/>
                <a:gd name="T35" fmla="*/ 8944174 h 120000"/>
                <a:gd name="T36" fmla="*/ 4367178 w 120000"/>
                <a:gd name="T37" fmla="*/ 11594363 h 120000"/>
                <a:gd name="T38" fmla="*/ 18833915 w 120000"/>
                <a:gd name="T39" fmla="*/ 11263053 h 120000"/>
                <a:gd name="T40" fmla="*/ 18287918 w 120000"/>
                <a:gd name="T41" fmla="*/ 8612864 h 120000"/>
                <a:gd name="T42" fmla="*/ 12282932 w 120000"/>
                <a:gd name="T43" fmla="*/ 6293998 h 120000"/>
                <a:gd name="T44" fmla="*/ 19925706 w 120000"/>
                <a:gd name="T45" fmla="*/ 5962776 h 120000"/>
                <a:gd name="T46" fmla="*/ 22109303 w 120000"/>
                <a:gd name="T47" fmla="*/ 3478309 h 120000"/>
                <a:gd name="T48" fmla="*/ 22655096 w 120000"/>
                <a:gd name="T49" fmla="*/ 331219 h 120000"/>
                <a:gd name="T50" fmla="*/ 9553338 w 120000"/>
                <a:gd name="T51" fmla="*/ 2815689 h 120000"/>
                <a:gd name="T52" fmla="*/ 13101758 w 120000"/>
                <a:gd name="T53" fmla="*/ 662529 h 120000"/>
                <a:gd name="T54" fmla="*/ 12282932 w 120000"/>
                <a:gd name="T55" fmla="*/ 2815689 h 120000"/>
                <a:gd name="T56" fmla="*/ 9553338 w 120000"/>
                <a:gd name="T57" fmla="*/ 2815689 h 120000"/>
                <a:gd name="T58" fmla="*/ 1091791 w 120000"/>
                <a:gd name="T59" fmla="*/ 662529 h 120000"/>
                <a:gd name="T60" fmla="*/ 4640159 w 120000"/>
                <a:gd name="T61" fmla="*/ 2815689 h 120000"/>
                <a:gd name="T62" fmla="*/ 2729390 w 120000"/>
                <a:gd name="T63" fmla="*/ 2815689 h 120000"/>
                <a:gd name="T64" fmla="*/ 17741916 w 120000"/>
                <a:gd name="T65" fmla="*/ 9275494 h 120000"/>
                <a:gd name="T66" fmla="*/ 4913180 w 120000"/>
                <a:gd name="T67" fmla="*/ 10931743 h 120000"/>
                <a:gd name="T68" fmla="*/ 11191141 w 120000"/>
                <a:gd name="T69" fmla="*/ 9275494 h 120000"/>
                <a:gd name="T70" fmla="*/ 17741916 w 120000"/>
                <a:gd name="T71" fmla="*/ 9275494 h 120000"/>
                <a:gd name="T72" fmla="*/ 19925706 w 120000"/>
                <a:gd name="T73" fmla="*/ 2815689 h 120000"/>
                <a:gd name="T74" fmla="*/ 18014937 w 120000"/>
                <a:gd name="T75" fmla="*/ 2815689 h 120000"/>
                <a:gd name="T76" fmla="*/ 21563305 w 120000"/>
                <a:gd name="T77" fmla="*/ 662529 h 1200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0000"/>
                <a:gd name="T118" fmla="*/ 0 h 120000"/>
                <a:gd name="T119" fmla="*/ 120000 w 120000"/>
                <a:gd name="T120" fmla="*/ 120000 h 1200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3" name="Shape 20"/>
            <p:cNvSpPr>
              <a:spLocks/>
            </p:cNvSpPr>
            <p:nvPr/>
          </p:nvSpPr>
          <p:spPr bwMode="auto">
            <a:xfrm>
              <a:off x="207849" y="855663"/>
              <a:ext cx="711535" cy="1701412"/>
            </a:xfrm>
            <a:custGeom>
              <a:avLst/>
              <a:gdLst>
                <a:gd name="T0" fmla="*/ 112569320 w 120000"/>
                <a:gd name="T1" fmla="*/ 2147483646 h 120000"/>
                <a:gd name="T2" fmla="*/ 98080582 w 120000"/>
                <a:gd name="T3" fmla="*/ 1561253791 h 120000"/>
                <a:gd name="T4" fmla="*/ 112569320 w 120000"/>
                <a:gd name="T5" fmla="*/ 1515357097 h 120000"/>
                <a:gd name="T6" fmla="*/ 106996838 w 120000"/>
                <a:gd name="T7" fmla="*/ 0 h 120000"/>
                <a:gd name="T8" fmla="*/ 11144921 w 120000"/>
                <a:gd name="T9" fmla="*/ 1484747972 h 120000"/>
                <a:gd name="T10" fmla="*/ 6686792 w 120000"/>
                <a:gd name="T11" fmla="*/ 0 h 120000"/>
                <a:gd name="T12" fmla="*/ 8916470 w 120000"/>
                <a:gd name="T13" fmla="*/ 1561253791 h 120000"/>
                <a:gd name="T14" fmla="*/ 21175495 w 120000"/>
                <a:gd name="T15" fmla="*/ 2147483646 h 120000"/>
                <a:gd name="T16" fmla="*/ 0 w 120000"/>
                <a:gd name="T17" fmla="*/ 2147483646 h 120000"/>
                <a:gd name="T18" fmla="*/ 25633831 w 120000"/>
                <a:gd name="T19" fmla="*/ 2147483646 h 120000"/>
                <a:gd name="T20" fmla="*/ 41238149 w 120000"/>
                <a:gd name="T21" fmla="*/ 2147483646 h 120000"/>
                <a:gd name="T22" fmla="*/ 51268724 w 120000"/>
                <a:gd name="T23" fmla="*/ 2147483646 h 120000"/>
                <a:gd name="T24" fmla="*/ 82476091 w 120000"/>
                <a:gd name="T25" fmla="*/ 2147483646 h 120000"/>
                <a:gd name="T26" fmla="*/ 92508136 w 120000"/>
                <a:gd name="T27" fmla="*/ 2147483646 h 120000"/>
                <a:gd name="T28" fmla="*/ 108111191 w 120000"/>
                <a:gd name="T29" fmla="*/ 2147483646 h 120000"/>
                <a:gd name="T30" fmla="*/ 125943919 w 120000"/>
                <a:gd name="T31" fmla="*/ 2147483646 h 120000"/>
                <a:gd name="T32" fmla="*/ 144892226 w 120000"/>
                <a:gd name="T33" fmla="*/ 2147483646 h 120000"/>
                <a:gd name="T34" fmla="*/ 92508136 w 120000"/>
                <a:gd name="T35" fmla="*/ 1576578352 h 120000"/>
                <a:gd name="T36" fmla="*/ 75789512 w 120000"/>
                <a:gd name="T37" fmla="*/ 1836779316 h 120000"/>
                <a:gd name="T38" fmla="*/ 73559828 w 120000"/>
                <a:gd name="T39" fmla="*/ 1729666980 h 120000"/>
                <a:gd name="T40" fmla="*/ 42352253 w 120000"/>
                <a:gd name="T41" fmla="*/ 1775560868 h 120000"/>
                <a:gd name="T42" fmla="*/ 25633831 w 120000"/>
                <a:gd name="T43" fmla="*/ 1836779316 h 120000"/>
                <a:gd name="T44" fmla="*/ 92508136 w 120000"/>
                <a:gd name="T45" fmla="*/ 1913325133 h 120000"/>
                <a:gd name="T46" fmla="*/ 75789512 w 120000"/>
                <a:gd name="T47" fmla="*/ 2020477069 h 120000"/>
                <a:gd name="T48" fmla="*/ 92508136 w 120000"/>
                <a:gd name="T49" fmla="*/ 1913325133 h 120000"/>
                <a:gd name="T50" fmla="*/ 70217067 w 120000"/>
                <a:gd name="T51" fmla="*/ 2127632210 h 120000"/>
                <a:gd name="T52" fmla="*/ 49040309 w 120000"/>
                <a:gd name="T53" fmla="*/ 1821494554 h 120000"/>
                <a:gd name="T54" fmla="*/ 25633831 w 120000"/>
                <a:gd name="T55" fmla="*/ 1913325133 h 120000"/>
                <a:gd name="T56" fmla="*/ 42352253 w 120000"/>
                <a:gd name="T57" fmla="*/ 2020477069 h 120000"/>
                <a:gd name="T58" fmla="*/ 25633831 w 120000"/>
                <a:gd name="T59" fmla="*/ 1913325133 h 120000"/>
                <a:gd name="T60" fmla="*/ 129287949 w 120000"/>
                <a:gd name="T61" fmla="*/ 2147483646 h 120000"/>
                <a:gd name="T62" fmla="*/ 104768429 w 120000"/>
                <a:gd name="T63" fmla="*/ 2147483646 h 120000"/>
                <a:gd name="T64" fmla="*/ 102538710 w 120000"/>
                <a:gd name="T65" fmla="*/ 2147483646 h 120000"/>
                <a:gd name="T66" fmla="*/ 82476091 w 120000"/>
                <a:gd name="T67" fmla="*/ 2147483646 h 120000"/>
                <a:gd name="T68" fmla="*/ 79133537 w 120000"/>
                <a:gd name="T69" fmla="*/ 2147483646 h 120000"/>
                <a:gd name="T70" fmla="*/ 76903823 w 120000"/>
                <a:gd name="T71" fmla="*/ 2147483646 h 120000"/>
                <a:gd name="T72" fmla="*/ 76903823 w 120000"/>
                <a:gd name="T73" fmla="*/ 2147483646 h 120000"/>
                <a:gd name="T74" fmla="*/ 56842432 w 120000"/>
                <a:gd name="T75" fmla="*/ 2147483646 h 120000"/>
                <a:gd name="T76" fmla="*/ 56842432 w 120000"/>
                <a:gd name="T77" fmla="*/ 2147483646 h 120000"/>
                <a:gd name="T78" fmla="*/ 54612748 w 120000"/>
                <a:gd name="T79" fmla="*/ 2147483646 h 120000"/>
                <a:gd name="T80" fmla="*/ 51268724 w 120000"/>
                <a:gd name="T81" fmla="*/ 2147483646 h 120000"/>
                <a:gd name="T82" fmla="*/ 31207332 w 120000"/>
                <a:gd name="T83" fmla="*/ 2147483646 h 120000"/>
                <a:gd name="T84" fmla="*/ 31207332 w 120000"/>
                <a:gd name="T85" fmla="*/ 2147483646 h 120000"/>
                <a:gd name="T86" fmla="*/ 28977648 w 120000"/>
                <a:gd name="T87" fmla="*/ 2147483646 h 120000"/>
                <a:gd name="T88" fmla="*/ 25633831 w 120000"/>
                <a:gd name="T89" fmla="*/ 2147483646 h 120000"/>
                <a:gd name="T90" fmla="*/ 5572440 w 120000"/>
                <a:gd name="T91" fmla="*/ 2147483646 h 120000"/>
                <a:gd name="T92" fmla="*/ 24519520 w 120000"/>
                <a:gd name="T93" fmla="*/ 2147483646 h 120000"/>
                <a:gd name="T94" fmla="*/ 25633831 w 120000"/>
                <a:gd name="T95" fmla="*/ 2112307649 h 120000"/>
                <a:gd name="T96" fmla="*/ 42352253 w 120000"/>
                <a:gd name="T97" fmla="*/ 2147483646 h 120000"/>
                <a:gd name="T98" fmla="*/ 73559828 w 120000"/>
                <a:gd name="T99" fmla="*/ 2147483646 h 120000"/>
                <a:gd name="T100" fmla="*/ 75789512 w 120000"/>
                <a:gd name="T101" fmla="*/ 2112307649 h 120000"/>
                <a:gd name="T102" fmla="*/ 92508136 w 120000"/>
                <a:gd name="T103" fmla="*/ 2147483646 h 120000"/>
                <a:gd name="T104" fmla="*/ 108111191 w 120000"/>
                <a:gd name="T105" fmla="*/ 2147483646 h 120000"/>
                <a:gd name="T106" fmla="*/ 140434098 w 120000"/>
                <a:gd name="T107" fmla="*/ 2147483646 h 1200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0000"/>
                <a:gd name="T163" fmla="*/ 0 h 120000"/>
                <a:gd name="T164" fmla="*/ 120000 w 120000"/>
                <a:gd name="T165" fmla="*/ 120000 h 1200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</p:grpSp>
      <p:grpSp>
        <p:nvGrpSpPr>
          <p:cNvPr id="14" name="Shape 21"/>
          <p:cNvGrpSpPr>
            <a:grpSpLocks/>
          </p:cNvGrpSpPr>
          <p:nvPr/>
        </p:nvGrpSpPr>
        <p:grpSpPr bwMode="auto">
          <a:xfrm rot="-5400000">
            <a:off x="7255669" y="-405606"/>
            <a:ext cx="1044575" cy="2732087"/>
            <a:chOff x="7556500" y="3806825"/>
            <a:chExt cx="838313" cy="2195488"/>
          </a:xfrm>
        </p:grpSpPr>
        <p:sp>
          <p:nvSpPr>
            <p:cNvPr id="15" name="Shape 22"/>
            <p:cNvSpPr>
              <a:spLocks/>
            </p:cNvSpPr>
            <p:nvPr/>
          </p:nvSpPr>
          <p:spPr bwMode="auto">
            <a:xfrm>
              <a:off x="7839335" y="4194639"/>
              <a:ext cx="73894" cy="52304"/>
            </a:xfrm>
            <a:custGeom>
              <a:avLst/>
              <a:gdLst>
                <a:gd name="T0" fmla="*/ 12595 w 120000"/>
                <a:gd name="T1" fmla="*/ 0 h 120000"/>
                <a:gd name="T2" fmla="*/ 2519 w 120000"/>
                <a:gd name="T3" fmla="*/ 2182 h 120000"/>
                <a:gd name="T4" fmla="*/ 1259 w 120000"/>
                <a:gd name="T5" fmla="*/ 3927 h 120000"/>
                <a:gd name="T6" fmla="*/ 3778 w 120000"/>
                <a:gd name="T7" fmla="*/ 4363 h 120000"/>
                <a:gd name="T8" fmla="*/ 5038 w 120000"/>
                <a:gd name="T9" fmla="*/ 4363 h 120000"/>
                <a:gd name="T10" fmla="*/ 16373 w 120000"/>
                <a:gd name="T11" fmla="*/ 2182 h 120000"/>
                <a:gd name="T12" fmla="*/ 17632 w 120000"/>
                <a:gd name="T13" fmla="*/ 436 h 120000"/>
                <a:gd name="T14" fmla="*/ 12595 w 120000"/>
                <a:gd name="T15" fmla="*/ 0 h 1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000"/>
                <a:gd name="T25" fmla="*/ 0 h 120000"/>
                <a:gd name="T26" fmla="*/ 120000 w 120000"/>
                <a:gd name="T27" fmla="*/ 120000 h 1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6" name="Shape 23"/>
            <p:cNvSpPr>
              <a:spLocks/>
            </p:cNvSpPr>
            <p:nvPr/>
          </p:nvSpPr>
          <p:spPr bwMode="auto">
            <a:xfrm>
              <a:off x="7806210" y="4070896"/>
              <a:ext cx="327426" cy="218146"/>
            </a:xfrm>
            <a:custGeom>
              <a:avLst/>
              <a:gdLst>
                <a:gd name="T0" fmla="*/ 652508 w 120000"/>
                <a:gd name="T1" fmla="*/ 1320807 h 120000"/>
                <a:gd name="T2" fmla="*/ 652508 w 120000"/>
                <a:gd name="T3" fmla="*/ 1320807 h 120000"/>
                <a:gd name="T4" fmla="*/ 5981473 w 120000"/>
                <a:gd name="T5" fmla="*/ 1320807 h 120000"/>
                <a:gd name="T6" fmla="*/ 6634041 w 120000"/>
                <a:gd name="T7" fmla="*/ 1127517 h 120000"/>
                <a:gd name="T8" fmla="*/ 6634041 w 120000"/>
                <a:gd name="T9" fmla="*/ 193279 h 120000"/>
                <a:gd name="T10" fmla="*/ 5981473 w 120000"/>
                <a:gd name="T11" fmla="*/ 0 h 120000"/>
                <a:gd name="T12" fmla="*/ 652508 w 120000"/>
                <a:gd name="T13" fmla="*/ 0 h 120000"/>
                <a:gd name="T14" fmla="*/ 0 w 120000"/>
                <a:gd name="T15" fmla="*/ 193279 h 120000"/>
                <a:gd name="T16" fmla="*/ 0 w 120000"/>
                <a:gd name="T17" fmla="*/ 998651 h 120000"/>
                <a:gd name="T18" fmla="*/ 217482 w 120000"/>
                <a:gd name="T19" fmla="*/ 1030869 h 120000"/>
                <a:gd name="T20" fmla="*/ 652508 w 120000"/>
                <a:gd name="T21" fmla="*/ 1320807 h 120000"/>
                <a:gd name="T22" fmla="*/ 543767 w 120000"/>
                <a:gd name="T23" fmla="*/ 193279 h 120000"/>
                <a:gd name="T24" fmla="*/ 652508 w 120000"/>
                <a:gd name="T25" fmla="*/ 161072 h 120000"/>
                <a:gd name="T26" fmla="*/ 5981473 w 120000"/>
                <a:gd name="T27" fmla="*/ 161072 h 120000"/>
                <a:gd name="T28" fmla="*/ 6090214 w 120000"/>
                <a:gd name="T29" fmla="*/ 193279 h 120000"/>
                <a:gd name="T30" fmla="*/ 6090214 w 120000"/>
                <a:gd name="T31" fmla="*/ 1127517 h 120000"/>
                <a:gd name="T32" fmla="*/ 5981473 w 120000"/>
                <a:gd name="T33" fmla="*/ 1159722 h 120000"/>
                <a:gd name="T34" fmla="*/ 652508 w 120000"/>
                <a:gd name="T35" fmla="*/ 1159722 h 120000"/>
                <a:gd name="T36" fmla="*/ 543767 w 120000"/>
                <a:gd name="T37" fmla="*/ 1127517 h 120000"/>
                <a:gd name="T38" fmla="*/ 543767 w 120000"/>
                <a:gd name="T39" fmla="*/ 193279 h 1200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0000"/>
                <a:gd name="T61" fmla="*/ 0 h 120000"/>
                <a:gd name="T62" fmla="*/ 120000 w 120000"/>
                <a:gd name="T63" fmla="*/ 120000 h 1200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7" name="Shape 24"/>
            <p:cNvSpPr>
              <a:spLocks/>
            </p:cNvSpPr>
            <p:nvPr/>
          </p:nvSpPr>
          <p:spPr bwMode="auto">
            <a:xfrm>
              <a:off x="7844431" y="4118097"/>
              <a:ext cx="250984" cy="103332"/>
            </a:xfrm>
            <a:custGeom>
              <a:avLst/>
              <a:gdLst>
                <a:gd name="T0" fmla="*/ 97570 w 120000"/>
                <a:gd name="T1" fmla="*/ 17318 h 120000"/>
                <a:gd name="T2" fmla="*/ 1073312 w 120000"/>
                <a:gd name="T3" fmla="*/ 65809 h 120000"/>
                <a:gd name="T4" fmla="*/ 1122097 w 120000"/>
                <a:gd name="T5" fmla="*/ 65809 h 120000"/>
                <a:gd name="T6" fmla="*/ 1219667 w 120000"/>
                <a:gd name="T7" fmla="*/ 65809 h 120000"/>
                <a:gd name="T8" fmla="*/ 2195405 w 120000"/>
                <a:gd name="T9" fmla="*/ 17318 h 120000"/>
                <a:gd name="T10" fmla="*/ 2244194 w 120000"/>
                <a:gd name="T11" fmla="*/ 6927 h 120000"/>
                <a:gd name="T12" fmla="*/ 2097846 w 120000"/>
                <a:gd name="T13" fmla="*/ 3463 h 120000"/>
                <a:gd name="T14" fmla="*/ 1122097 w 120000"/>
                <a:gd name="T15" fmla="*/ 48490 h 120000"/>
                <a:gd name="T16" fmla="*/ 195134 w 120000"/>
                <a:gd name="T17" fmla="*/ 3463 h 120000"/>
                <a:gd name="T18" fmla="*/ 48785 w 120000"/>
                <a:gd name="T19" fmla="*/ 6927 h 120000"/>
                <a:gd name="T20" fmla="*/ 97570 w 120000"/>
                <a:gd name="T21" fmla="*/ 17318 h 12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000"/>
                <a:gd name="T34" fmla="*/ 0 h 120000"/>
                <a:gd name="T35" fmla="*/ 120000 w 120000"/>
                <a:gd name="T36" fmla="*/ 120000 h 12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8" name="Shape 25"/>
            <p:cNvSpPr>
              <a:spLocks/>
            </p:cNvSpPr>
            <p:nvPr/>
          </p:nvSpPr>
          <p:spPr bwMode="auto">
            <a:xfrm>
              <a:off x="8020248" y="4194640"/>
              <a:ext cx="75167" cy="52304"/>
            </a:xfrm>
            <a:custGeom>
              <a:avLst/>
              <a:gdLst>
                <a:gd name="T0" fmla="*/ 15638 w 120000"/>
                <a:gd name="T1" fmla="*/ 2182 h 120000"/>
                <a:gd name="T2" fmla="*/ 5213 w 120000"/>
                <a:gd name="T3" fmla="*/ 0 h 120000"/>
                <a:gd name="T4" fmla="*/ 0 w 120000"/>
                <a:gd name="T5" fmla="*/ 436 h 120000"/>
                <a:gd name="T6" fmla="*/ 1303 w 120000"/>
                <a:gd name="T7" fmla="*/ 2182 h 120000"/>
                <a:gd name="T8" fmla="*/ 13033 w 120000"/>
                <a:gd name="T9" fmla="*/ 4363 h 120000"/>
                <a:gd name="T10" fmla="*/ 14336 w 120000"/>
                <a:gd name="T11" fmla="*/ 4363 h 120000"/>
                <a:gd name="T12" fmla="*/ 16942 w 120000"/>
                <a:gd name="T13" fmla="*/ 3927 h 120000"/>
                <a:gd name="T14" fmla="*/ 15638 w 120000"/>
                <a:gd name="T15" fmla="*/ 2182 h 1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000"/>
                <a:gd name="T25" fmla="*/ 0 h 120000"/>
                <a:gd name="T26" fmla="*/ 120000 w 120000"/>
                <a:gd name="T27" fmla="*/ 120000 h 1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9" name="Shape 26"/>
            <p:cNvSpPr>
              <a:spLocks/>
            </p:cNvSpPr>
            <p:nvPr/>
          </p:nvSpPr>
          <p:spPr bwMode="auto">
            <a:xfrm>
              <a:off x="7704288" y="4440850"/>
              <a:ext cx="526175" cy="273001"/>
            </a:xfrm>
            <a:custGeom>
              <a:avLst/>
              <a:gdLst>
                <a:gd name="T0" fmla="*/ 44261284 w 120000"/>
                <a:gd name="T1" fmla="*/ 0 h 120000"/>
                <a:gd name="T2" fmla="*/ 43358298 w 120000"/>
                <a:gd name="T3" fmla="*/ 189067 h 120000"/>
                <a:gd name="T4" fmla="*/ 42003160 w 120000"/>
                <a:gd name="T5" fmla="*/ 126038 h 120000"/>
                <a:gd name="T6" fmla="*/ 42003160 w 120000"/>
                <a:gd name="T7" fmla="*/ 63009 h 120000"/>
                <a:gd name="T8" fmla="*/ 42003160 w 120000"/>
                <a:gd name="T9" fmla="*/ 1134501 h 120000"/>
                <a:gd name="T10" fmla="*/ 8581243 w 120000"/>
                <a:gd name="T11" fmla="*/ 1134501 h 120000"/>
                <a:gd name="T12" fmla="*/ 9032715 w 120000"/>
                <a:gd name="T13" fmla="*/ 1449647 h 120000"/>
                <a:gd name="T14" fmla="*/ 42003160 w 120000"/>
                <a:gd name="T15" fmla="*/ 1449647 h 120000"/>
                <a:gd name="T16" fmla="*/ 42003160 w 120000"/>
                <a:gd name="T17" fmla="*/ 2205991 h 120000"/>
                <a:gd name="T18" fmla="*/ 36583374 w 120000"/>
                <a:gd name="T19" fmla="*/ 2899330 h 120000"/>
                <a:gd name="T20" fmla="*/ 7677906 w 120000"/>
                <a:gd name="T21" fmla="*/ 2899330 h 120000"/>
                <a:gd name="T22" fmla="*/ 2258045 w 120000"/>
                <a:gd name="T23" fmla="*/ 2205991 h 120000"/>
                <a:gd name="T24" fmla="*/ 2258045 w 120000"/>
                <a:gd name="T25" fmla="*/ 2079954 h 120000"/>
                <a:gd name="T26" fmla="*/ 0 w 120000"/>
                <a:gd name="T27" fmla="*/ 1953895 h 120000"/>
                <a:gd name="T28" fmla="*/ 0 w 120000"/>
                <a:gd name="T29" fmla="*/ 1953895 h 120000"/>
                <a:gd name="T30" fmla="*/ 0 w 120000"/>
                <a:gd name="T31" fmla="*/ 2205991 h 120000"/>
                <a:gd name="T32" fmla="*/ 7677906 w 120000"/>
                <a:gd name="T33" fmla="*/ 3214475 h 120000"/>
                <a:gd name="T34" fmla="*/ 36583374 w 120000"/>
                <a:gd name="T35" fmla="*/ 3214475 h 120000"/>
                <a:gd name="T36" fmla="*/ 44261284 w 120000"/>
                <a:gd name="T37" fmla="*/ 2205991 h 120000"/>
                <a:gd name="T38" fmla="*/ 44261284 w 120000"/>
                <a:gd name="T39" fmla="*/ 0 h 120000"/>
                <a:gd name="T40" fmla="*/ 44261284 w 120000"/>
                <a:gd name="T41" fmla="*/ 0 h 120000"/>
                <a:gd name="T42" fmla="*/ 44261284 w 120000"/>
                <a:gd name="T43" fmla="*/ 0 h 1200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000"/>
                <a:gd name="T67" fmla="*/ 0 h 120000"/>
                <a:gd name="T68" fmla="*/ 120000 w 120000"/>
                <a:gd name="T69" fmla="*/ 120000 h 1200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0" name="Shape 27"/>
            <p:cNvSpPr>
              <a:spLocks/>
            </p:cNvSpPr>
            <p:nvPr/>
          </p:nvSpPr>
          <p:spPr bwMode="auto">
            <a:xfrm>
              <a:off x="7704288" y="3806825"/>
              <a:ext cx="526175" cy="364852"/>
            </a:xfrm>
            <a:custGeom>
              <a:avLst/>
              <a:gdLst>
                <a:gd name="T0" fmla="*/ 36583374 w 120000"/>
                <a:gd name="T1" fmla="*/ 0 h 120000"/>
                <a:gd name="T2" fmla="*/ 7677906 w 120000"/>
                <a:gd name="T3" fmla="*/ 0 h 120000"/>
                <a:gd name="T4" fmla="*/ 0 w 120000"/>
                <a:gd name="T5" fmla="*/ 2567159 h 120000"/>
                <a:gd name="T6" fmla="*/ 0 w 120000"/>
                <a:gd name="T7" fmla="*/ 10117620 h 120000"/>
                <a:gd name="T8" fmla="*/ 2258045 w 120000"/>
                <a:gd name="T9" fmla="*/ 10268653 h 120000"/>
                <a:gd name="T10" fmla="*/ 2258045 w 120000"/>
                <a:gd name="T11" fmla="*/ 4983288 h 120000"/>
                <a:gd name="T12" fmla="*/ 42003160 w 120000"/>
                <a:gd name="T13" fmla="*/ 4983288 h 120000"/>
                <a:gd name="T14" fmla="*/ 42003160 w 120000"/>
                <a:gd name="T15" fmla="*/ 8003473 h 120000"/>
                <a:gd name="T16" fmla="*/ 44261284 w 120000"/>
                <a:gd name="T17" fmla="*/ 7701494 h 120000"/>
                <a:gd name="T18" fmla="*/ 44261284 w 120000"/>
                <a:gd name="T19" fmla="*/ 2567159 h 120000"/>
                <a:gd name="T20" fmla="*/ 36583374 w 120000"/>
                <a:gd name="T21" fmla="*/ 0 h 120000"/>
                <a:gd name="T22" fmla="*/ 42003160 w 120000"/>
                <a:gd name="T23" fmla="*/ 4228203 h 120000"/>
                <a:gd name="T24" fmla="*/ 2258045 w 120000"/>
                <a:gd name="T25" fmla="*/ 4228203 h 120000"/>
                <a:gd name="T26" fmla="*/ 2258045 w 120000"/>
                <a:gd name="T27" fmla="*/ 2567159 h 120000"/>
                <a:gd name="T28" fmla="*/ 7677906 w 120000"/>
                <a:gd name="T29" fmla="*/ 755003 h 120000"/>
                <a:gd name="T30" fmla="*/ 36583374 w 120000"/>
                <a:gd name="T31" fmla="*/ 755003 h 120000"/>
                <a:gd name="T32" fmla="*/ 42003160 w 120000"/>
                <a:gd name="T33" fmla="*/ 2567159 h 120000"/>
                <a:gd name="T34" fmla="*/ 42003160 w 120000"/>
                <a:gd name="T35" fmla="*/ 4228203 h 1200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0000"/>
                <a:gd name="T55" fmla="*/ 0 h 120000"/>
                <a:gd name="T56" fmla="*/ 120000 w 120000"/>
                <a:gd name="T57" fmla="*/ 120000 h 1200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1" name="Shape 28"/>
            <p:cNvSpPr>
              <a:spLocks/>
            </p:cNvSpPr>
            <p:nvPr/>
          </p:nvSpPr>
          <p:spPr bwMode="auto">
            <a:xfrm>
              <a:off x="7854623" y="4611794"/>
              <a:ext cx="219133" cy="26790"/>
            </a:xfrm>
            <a:custGeom>
              <a:avLst/>
              <a:gdLst>
                <a:gd name="T0" fmla="*/ 1235258 w 120000"/>
                <a:gd name="T1" fmla="*/ 303 h 120000"/>
                <a:gd name="T2" fmla="*/ 1332785 w 120000"/>
                <a:gd name="T3" fmla="*/ 182 h 120000"/>
                <a:gd name="T4" fmla="*/ 1235258 w 120000"/>
                <a:gd name="T5" fmla="*/ 0 h 120000"/>
                <a:gd name="T6" fmla="*/ 65009 w 120000"/>
                <a:gd name="T7" fmla="*/ 0 h 120000"/>
                <a:gd name="T8" fmla="*/ 0 w 120000"/>
                <a:gd name="T9" fmla="*/ 182 h 120000"/>
                <a:gd name="T10" fmla="*/ 65009 w 120000"/>
                <a:gd name="T11" fmla="*/ 303 h 120000"/>
                <a:gd name="T12" fmla="*/ 1235258 w 120000"/>
                <a:gd name="T13" fmla="*/ 303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2" name="Shape 29"/>
            <p:cNvSpPr>
              <a:spLocks/>
            </p:cNvSpPr>
            <p:nvPr/>
          </p:nvSpPr>
          <p:spPr bwMode="auto">
            <a:xfrm>
              <a:off x="7934887" y="3865507"/>
              <a:ext cx="64976" cy="65061"/>
            </a:xfrm>
            <a:custGeom>
              <a:avLst/>
              <a:gdLst>
                <a:gd name="T0" fmla="*/ 5177 w 120000"/>
                <a:gd name="T1" fmla="*/ 0 h 120000"/>
                <a:gd name="T2" fmla="*/ 0 w 120000"/>
                <a:gd name="T3" fmla="*/ 5191 h 120000"/>
                <a:gd name="T4" fmla="*/ 5177 w 120000"/>
                <a:gd name="T5" fmla="*/ 10382 h 120000"/>
                <a:gd name="T6" fmla="*/ 10354 w 120000"/>
                <a:gd name="T7" fmla="*/ 5191 h 120000"/>
                <a:gd name="T8" fmla="*/ 5177 w 120000"/>
                <a:gd name="T9" fmla="*/ 0 h 120000"/>
                <a:gd name="T10" fmla="*/ 5177 w 120000"/>
                <a:gd name="T11" fmla="*/ 6056 h 120000"/>
                <a:gd name="T12" fmla="*/ 4314 w 120000"/>
                <a:gd name="T13" fmla="*/ 5191 h 120000"/>
                <a:gd name="T14" fmla="*/ 5177 w 120000"/>
                <a:gd name="T15" fmla="*/ 4325 h 120000"/>
                <a:gd name="T16" fmla="*/ 6040 w 120000"/>
                <a:gd name="T17" fmla="*/ 5191 h 120000"/>
                <a:gd name="T18" fmla="*/ 5177 w 120000"/>
                <a:gd name="T19" fmla="*/ 6056 h 1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0000"/>
                <a:gd name="T31" fmla="*/ 0 h 120000"/>
                <a:gd name="T32" fmla="*/ 120000 w 120000"/>
                <a:gd name="T33" fmla="*/ 120000 h 1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3" name="Shape 30"/>
            <p:cNvSpPr>
              <a:spLocks/>
            </p:cNvSpPr>
            <p:nvPr/>
          </p:nvSpPr>
          <p:spPr bwMode="auto">
            <a:xfrm>
              <a:off x="7556500" y="3984147"/>
              <a:ext cx="282835" cy="639129"/>
            </a:xfrm>
            <a:custGeom>
              <a:avLst/>
              <a:gdLst>
                <a:gd name="T0" fmla="*/ 1813668 w 120000"/>
                <a:gd name="T1" fmla="*/ 27499979 h 120000"/>
                <a:gd name="T2" fmla="*/ 1185864 w 120000"/>
                <a:gd name="T3" fmla="*/ 30735698 h 120000"/>
                <a:gd name="T4" fmla="*/ 1255615 w 120000"/>
                <a:gd name="T5" fmla="*/ 45294673 h 120000"/>
                <a:gd name="T6" fmla="*/ 1185864 w 120000"/>
                <a:gd name="T7" fmla="*/ 53383117 h 120000"/>
                <a:gd name="T8" fmla="*/ 1255615 w 120000"/>
                <a:gd name="T9" fmla="*/ 67942065 h 120000"/>
                <a:gd name="T10" fmla="*/ 1185864 w 120000"/>
                <a:gd name="T11" fmla="*/ 73604077 h 120000"/>
                <a:gd name="T12" fmla="*/ 1255615 w 120000"/>
                <a:gd name="T13" fmla="*/ 87354506 h 120000"/>
                <a:gd name="T14" fmla="*/ 2441505 w 120000"/>
                <a:gd name="T15" fmla="*/ 96252236 h 120000"/>
                <a:gd name="T16" fmla="*/ 2999559 w 120000"/>
                <a:gd name="T17" fmla="*/ 79266062 h 120000"/>
                <a:gd name="T18" fmla="*/ 3139068 w 120000"/>
                <a:gd name="T19" fmla="*/ 72795557 h 120000"/>
                <a:gd name="T20" fmla="*/ 3069316 w 120000"/>
                <a:gd name="T21" fmla="*/ 58236582 h 120000"/>
                <a:gd name="T22" fmla="*/ 3418108 w 120000"/>
                <a:gd name="T23" fmla="*/ 53383117 h 120000"/>
                <a:gd name="T24" fmla="*/ 2441505 w 120000"/>
                <a:gd name="T25" fmla="*/ 29926443 h 120000"/>
                <a:gd name="T26" fmla="*/ 1883452 w 120000"/>
                <a:gd name="T27" fmla="*/ 23455912 h 120000"/>
                <a:gd name="T28" fmla="*/ 558052 w 120000"/>
                <a:gd name="T29" fmla="*/ 10514737 h 120000"/>
                <a:gd name="T30" fmla="*/ 1883452 w 120000"/>
                <a:gd name="T31" fmla="*/ 7279019 h 120000"/>
                <a:gd name="T32" fmla="*/ 1395147 w 120000"/>
                <a:gd name="T33" fmla="*/ 1617039 h 120000"/>
                <a:gd name="T34" fmla="*/ 837064 w 120000"/>
                <a:gd name="T35" fmla="*/ 23455912 h 120000"/>
                <a:gd name="T36" fmla="*/ 2790297 w 120000"/>
                <a:gd name="T37" fmla="*/ 89780799 h 120000"/>
                <a:gd name="T38" fmla="*/ 1534656 w 120000"/>
                <a:gd name="T39" fmla="*/ 84118814 h 120000"/>
                <a:gd name="T40" fmla="*/ 1464897 w 120000"/>
                <a:gd name="T41" fmla="*/ 76839769 h 120000"/>
                <a:gd name="T42" fmla="*/ 2790297 w 120000"/>
                <a:gd name="T43" fmla="*/ 82501781 h 120000"/>
                <a:gd name="T44" fmla="*/ 2860056 w 120000"/>
                <a:gd name="T45" fmla="*/ 70369264 h 120000"/>
                <a:gd name="T46" fmla="*/ 2092708 w 120000"/>
                <a:gd name="T47" fmla="*/ 71177783 h 120000"/>
                <a:gd name="T48" fmla="*/ 1325360 w 120000"/>
                <a:gd name="T49" fmla="*/ 60663046 h 120000"/>
                <a:gd name="T50" fmla="*/ 1813668 w 120000"/>
                <a:gd name="T51" fmla="*/ 53383117 h 120000"/>
                <a:gd name="T52" fmla="*/ 2162464 w 120000"/>
                <a:gd name="T53" fmla="*/ 55000891 h 120000"/>
                <a:gd name="T54" fmla="*/ 2999559 w 120000"/>
                <a:gd name="T55" fmla="*/ 65515633 h 120000"/>
                <a:gd name="T56" fmla="*/ 3069316 w 120000"/>
                <a:gd name="T57" fmla="*/ 42058954 h 120000"/>
                <a:gd name="T58" fmla="*/ 2371748 w 120000"/>
                <a:gd name="T59" fmla="*/ 50956658 h 120000"/>
                <a:gd name="T60" fmla="*/ 1325360 w 120000"/>
                <a:gd name="T61" fmla="*/ 38014887 h 120000"/>
                <a:gd name="T62" fmla="*/ 1813668 w 120000"/>
                <a:gd name="T63" fmla="*/ 31544217 h 1200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0000"/>
                <a:gd name="T97" fmla="*/ 0 h 120000"/>
                <a:gd name="T98" fmla="*/ 120000 w 120000"/>
                <a:gd name="T99" fmla="*/ 120000 h 1200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4" name="Shape 31"/>
            <p:cNvSpPr>
              <a:spLocks/>
            </p:cNvSpPr>
            <p:nvPr/>
          </p:nvSpPr>
          <p:spPr bwMode="auto">
            <a:xfrm>
              <a:off x="7732316" y="4074723"/>
              <a:ext cx="662497" cy="1927590"/>
            </a:xfrm>
            <a:custGeom>
              <a:avLst/>
              <a:gdLst>
                <a:gd name="T0" fmla="*/ 0 w 120000"/>
                <a:gd name="T1" fmla="*/ 2147483646 h 120000"/>
                <a:gd name="T2" fmla="*/ 27836280 w 120000"/>
                <a:gd name="T3" fmla="*/ 2147483646 h 120000"/>
                <a:gd name="T4" fmla="*/ 27836280 w 120000"/>
                <a:gd name="T5" fmla="*/ 2147483646 h 120000"/>
                <a:gd name="T6" fmla="*/ 12570864 w 120000"/>
                <a:gd name="T7" fmla="*/ 2147483646 h 120000"/>
                <a:gd name="T8" fmla="*/ 10774470 w 120000"/>
                <a:gd name="T9" fmla="*/ 2147483646 h 120000"/>
                <a:gd name="T10" fmla="*/ 10774470 w 120000"/>
                <a:gd name="T11" fmla="*/ 2147483646 h 120000"/>
                <a:gd name="T12" fmla="*/ 15264411 w 120000"/>
                <a:gd name="T13" fmla="*/ 2147483646 h 120000"/>
                <a:gd name="T14" fmla="*/ 15264411 w 120000"/>
                <a:gd name="T15" fmla="*/ 2147483646 h 120000"/>
                <a:gd name="T16" fmla="*/ 106855179 w 120000"/>
                <a:gd name="T17" fmla="*/ 2147483646 h 120000"/>
                <a:gd name="T18" fmla="*/ 106855179 w 120000"/>
                <a:gd name="T19" fmla="*/ 2147483646 h 120000"/>
                <a:gd name="T20" fmla="*/ 111345148 w 120000"/>
                <a:gd name="T21" fmla="*/ 2147483646 h 120000"/>
                <a:gd name="T22" fmla="*/ 111345148 w 120000"/>
                <a:gd name="T23" fmla="*/ 2147483646 h 120000"/>
                <a:gd name="T24" fmla="*/ 108650562 w 120000"/>
                <a:gd name="T25" fmla="*/ 2147483646 h 120000"/>
                <a:gd name="T26" fmla="*/ 96977895 w 120000"/>
                <a:gd name="T27" fmla="*/ 2147483646 h 120000"/>
                <a:gd name="T28" fmla="*/ 96977895 w 120000"/>
                <a:gd name="T29" fmla="*/ 2147483646 h 120000"/>
                <a:gd name="T30" fmla="*/ 108650562 w 120000"/>
                <a:gd name="T31" fmla="*/ 2135570038 h 120000"/>
                <a:gd name="T32" fmla="*/ 108650562 w 120000"/>
                <a:gd name="T33" fmla="*/ 1890862728 h 120000"/>
                <a:gd name="T34" fmla="*/ 87997986 w 120000"/>
                <a:gd name="T35" fmla="*/ 44456153 h 120000"/>
                <a:gd name="T36" fmla="*/ 85304223 w 120000"/>
                <a:gd name="T37" fmla="*/ 0 h 120000"/>
                <a:gd name="T38" fmla="*/ 73630734 w 120000"/>
                <a:gd name="T39" fmla="*/ 155662611 h 120000"/>
                <a:gd name="T40" fmla="*/ 70038807 w 120000"/>
                <a:gd name="T41" fmla="*/ 600629575 h 120000"/>
                <a:gd name="T42" fmla="*/ 78120702 w 120000"/>
                <a:gd name="T43" fmla="*/ 1557172660 h 120000"/>
                <a:gd name="T44" fmla="*/ 80814282 w 120000"/>
                <a:gd name="T45" fmla="*/ 1579400744 h 120000"/>
                <a:gd name="T46" fmla="*/ 82610676 w 120000"/>
                <a:gd name="T47" fmla="*/ 1512650455 h 120000"/>
                <a:gd name="T48" fmla="*/ 74528931 w 120000"/>
                <a:gd name="T49" fmla="*/ 578331053 h 120000"/>
                <a:gd name="T50" fmla="*/ 77222511 w 120000"/>
                <a:gd name="T51" fmla="*/ 244645113 h 120000"/>
                <a:gd name="T52" fmla="*/ 84406027 w 120000"/>
                <a:gd name="T53" fmla="*/ 133434542 h 120000"/>
                <a:gd name="T54" fmla="*/ 104161599 w 120000"/>
                <a:gd name="T55" fmla="*/ 1913090813 h 120000"/>
                <a:gd name="T56" fmla="*/ 104161599 w 120000"/>
                <a:gd name="T57" fmla="*/ 2113275644 h 120000"/>
                <a:gd name="T58" fmla="*/ 92487927 w 120000"/>
                <a:gd name="T59" fmla="*/ 2147483646 h 120000"/>
                <a:gd name="T60" fmla="*/ 92487927 w 120000"/>
                <a:gd name="T61" fmla="*/ 2147483646 h 120000"/>
                <a:gd name="T62" fmla="*/ 92487927 w 120000"/>
                <a:gd name="T63" fmla="*/ 2147483646 h 120000"/>
                <a:gd name="T64" fmla="*/ 32325398 w 120000"/>
                <a:gd name="T65" fmla="*/ 2147483646 h 120000"/>
                <a:gd name="T66" fmla="*/ 32325398 w 120000"/>
                <a:gd name="T67" fmla="*/ 2147483646 h 120000"/>
                <a:gd name="T68" fmla="*/ 32325398 w 120000"/>
                <a:gd name="T69" fmla="*/ 2147483646 h 120000"/>
                <a:gd name="T70" fmla="*/ 8080890 w 120000"/>
                <a:gd name="T71" fmla="*/ 2147483646 h 120000"/>
                <a:gd name="T72" fmla="*/ 0 w 120000"/>
                <a:gd name="T73" fmla="*/ 2147483646 h 120000"/>
                <a:gd name="T74" fmla="*/ 106855179 w 120000"/>
                <a:gd name="T75" fmla="*/ 2147483646 h 120000"/>
                <a:gd name="T76" fmla="*/ 106855179 w 120000"/>
                <a:gd name="T77" fmla="*/ 2147483646 h 120000"/>
                <a:gd name="T78" fmla="*/ 15264411 w 120000"/>
                <a:gd name="T79" fmla="*/ 2147483646 h 120000"/>
                <a:gd name="T80" fmla="*/ 15264411 w 120000"/>
                <a:gd name="T81" fmla="*/ 2147483646 h 120000"/>
                <a:gd name="T82" fmla="*/ 106855179 w 120000"/>
                <a:gd name="T83" fmla="*/ 2147483646 h 1200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0000"/>
                <a:gd name="T127" fmla="*/ 0 h 120000"/>
                <a:gd name="T128" fmla="*/ 120000 w 120000"/>
                <a:gd name="T129" fmla="*/ 120000 h 1200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5" name="Shape 32"/>
            <p:cNvSpPr>
              <a:spLocks/>
            </p:cNvSpPr>
            <p:nvPr/>
          </p:nvSpPr>
          <p:spPr bwMode="auto">
            <a:xfrm>
              <a:off x="7891570" y="5111871"/>
              <a:ext cx="64976" cy="58682"/>
            </a:xfrm>
            <a:custGeom>
              <a:avLst/>
              <a:gdLst>
                <a:gd name="T0" fmla="*/ 5177 w 120000"/>
                <a:gd name="T1" fmla="*/ 6890 h 120000"/>
                <a:gd name="T2" fmla="*/ 10354 w 120000"/>
                <a:gd name="T3" fmla="*/ 3132 h 120000"/>
                <a:gd name="T4" fmla="*/ 5177 w 120000"/>
                <a:gd name="T5" fmla="*/ 0 h 120000"/>
                <a:gd name="T6" fmla="*/ 0 w 120000"/>
                <a:gd name="T7" fmla="*/ 3132 h 120000"/>
                <a:gd name="T8" fmla="*/ 5177 w 120000"/>
                <a:gd name="T9" fmla="*/ 6890 h 120000"/>
                <a:gd name="T10" fmla="*/ 5177 w 120000"/>
                <a:gd name="T11" fmla="*/ 3132 h 120000"/>
                <a:gd name="T12" fmla="*/ 6040 w 120000"/>
                <a:gd name="T13" fmla="*/ 3132 h 120000"/>
                <a:gd name="T14" fmla="*/ 5177 w 120000"/>
                <a:gd name="T15" fmla="*/ 3758 h 120000"/>
                <a:gd name="T16" fmla="*/ 4314 w 120000"/>
                <a:gd name="T17" fmla="*/ 3132 h 120000"/>
                <a:gd name="T18" fmla="*/ 5177 w 120000"/>
                <a:gd name="T19" fmla="*/ 3132 h 1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0000"/>
                <a:gd name="T31" fmla="*/ 0 h 120000"/>
                <a:gd name="T32" fmla="*/ 120000 w 120000"/>
                <a:gd name="T33" fmla="*/ 120000 h 1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</p:grpSp>
      <p:grpSp>
        <p:nvGrpSpPr>
          <p:cNvPr id="26" name="Shape 33"/>
          <p:cNvGrpSpPr>
            <a:grpSpLocks/>
          </p:cNvGrpSpPr>
          <p:nvPr/>
        </p:nvGrpSpPr>
        <p:grpSpPr bwMode="auto">
          <a:xfrm rot="5400000">
            <a:off x="527843" y="2767807"/>
            <a:ext cx="1389063" cy="2444750"/>
            <a:chOff x="4395788" y="4144963"/>
            <a:chExt cx="1058775" cy="1862100"/>
          </a:xfrm>
        </p:grpSpPr>
        <p:sp>
          <p:nvSpPr>
            <p:cNvPr id="27" name="Shape 34"/>
            <p:cNvSpPr>
              <a:spLocks/>
            </p:cNvSpPr>
            <p:nvPr/>
          </p:nvSpPr>
          <p:spPr bwMode="auto">
            <a:xfrm>
              <a:off x="5224657" y="4343264"/>
              <a:ext cx="229905" cy="155981"/>
            </a:xfrm>
            <a:custGeom>
              <a:avLst/>
              <a:gdLst>
                <a:gd name="T0" fmla="*/ 1619522 w 120000"/>
                <a:gd name="T1" fmla="*/ 117698 h 120000"/>
                <a:gd name="T2" fmla="*/ 1280540 w 120000"/>
                <a:gd name="T3" fmla="*/ 0 h 120000"/>
                <a:gd name="T4" fmla="*/ 677934 w 120000"/>
                <a:gd name="T5" fmla="*/ 0 h 120000"/>
                <a:gd name="T6" fmla="*/ 0 w 120000"/>
                <a:gd name="T7" fmla="*/ 0 h 120000"/>
                <a:gd name="T8" fmla="*/ 0 w 120000"/>
                <a:gd name="T9" fmla="*/ 58848 h 120000"/>
                <a:gd name="T10" fmla="*/ 564946 w 120000"/>
                <a:gd name="T11" fmla="*/ 58848 h 120000"/>
                <a:gd name="T12" fmla="*/ 564946 w 120000"/>
                <a:gd name="T13" fmla="*/ 141239 h 120000"/>
                <a:gd name="T14" fmla="*/ 0 w 120000"/>
                <a:gd name="T15" fmla="*/ 141239 h 120000"/>
                <a:gd name="T16" fmla="*/ 0 w 120000"/>
                <a:gd name="T17" fmla="*/ 200087 h 120000"/>
                <a:gd name="T18" fmla="*/ 564946 w 120000"/>
                <a:gd name="T19" fmla="*/ 200087 h 120000"/>
                <a:gd name="T20" fmla="*/ 564946 w 120000"/>
                <a:gd name="T21" fmla="*/ 282480 h 120000"/>
                <a:gd name="T22" fmla="*/ 0 w 120000"/>
                <a:gd name="T23" fmla="*/ 282480 h 120000"/>
                <a:gd name="T24" fmla="*/ 0 w 120000"/>
                <a:gd name="T25" fmla="*/ 341332 h 120000"/>
                <a:gd name="T26" fmla="*/ 677934 w 120000"/>
                <a:gd name="T27" fmla="*/ 341332 h 120000"/>
                <a:gd name="T28" fmla="*/ 1280540 w 120000"/>
                <a:gd name="T29" fmla="*/ 341332 h 120000"/>
                <a:gd name="T30" fmla="*/ 1280540 w 120000"/>
                <a:gd name="T31" fmla="*/ 341332 h 120000"/>
                <a:gd name="T32" fmla="*/ 1544190 w 120000"/>
                <a:gd name="T33" fmla="*/ 306022 h 120000"/>
                <a:gd name="T34" fmla="*/ 1619522 w 120000"/>
                <a:gd name="T35" fmla="*/ 223629 h 120000"/>
                <a:gd name="T36" fmla="*/ 1619522 w 120000"/>
                <a:gd name="T37" fmla="*/ 117698 h 120000"/>
                <a:gd name="T38" fmla="*/ 866257 w 120000"/>
                <a:gd name="T39" fmla="*/ 282480 h 120000"/>
                <a:gd name="T40" fmla="*/ 753249 w 120000"/>
                <a:gd name="T41" fmla="*/ 282480 h 120000"/>
                <a:gd name="T42" fmla="*/ 753249 w 120000"/>
                <a:gd name="T43" fmla="*/ 58848 h 120000"/>
                <a:gd name="T44" fmla="*/ 866257 w 120000"/>
                <a:gd name="T45" fmla="*/ 58848 h 120000"/>
                <a:gd name="T46" fmla="*/ 866257 w 120000"/>
                <a:gd name="T47" fmla="*/ 282480 h 120000"/>
                <a:gd name="T48" fmla="*/ 1393527 w 120000"/>
                <a:gd name="T49" fmla="*/ 258941 h 120000"/>
                <a:gd name="T50" fmla="*/ 1280540 w 120000"/>
                <a:gd name="T51" fmla="*/ 282480 h 120000"/>
                <a:gd name="T52" fmla="*/ 1280540 w 120000"/>
                <a:gd name="T53" fmla="*/ 282480 h 120000"/>
                <a:gd name="T54" fmla="*/ 1054568 w 120000"/>
                <a:gd name="T55" fmla="*/ 282480 h 120000"/>
                <a:gd name="T56" fmla="*/ 1054568 w 120000"/>
                <a:gd name="T57" fmla="*/ 58848 h 120000"/>
                <a:gd name="T58" fmla="*/ 1280540 w 120000"/>
                <a:gd name="T59" fmla="*/ 58848 h 120000"/>
                <a:gd name="T60" fmla="*/ 1431195 w 120000"/>
                <a:gd name="T61" fmla="*/ 117698 h 120000"/>
                <a:gd name="T62" fmla="*/ 1431195 w 120000"/>
                <a:gd name="T63" fmla="*/ 223629 h 120000"/>
                <a:gd name="T64" fmla="*/ 1393527 w 120000"/>
                <a:gd name="T65" fmla="*/ 258941 h 1200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0000"/>
                <a:gd name="T100" fmla="*/ 0 h 120000"/>
                <a:gd name="T101" fmla="*/ 120000 w 120000"/>
                <a:gd name="T102" fmla="*/ 120000 h 1200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8" name="Shape 35"/>
            <p:cNvSpPr>
              <a:spLocks/>
            </p:cNvSpPr>
            <p:nvPr/>
          </p:nvSpPr>
          <p:spPr bwMode="auto">
            <a:xfrm>
              <a:off x="4395788" y="4343264"/>
              <a:ext cx="347278" cy="155981"/>
            </a:xfrm>
            <a:custGeom>
              <a:avLst/>
              <a:gdLst>
                <a:gd name="T0" fmla="*/ 2985587 w 120000"/>
                <a:gd name="T1" fmla="*/ 11767 h 120000"/>
                <a:gd name="T2" fmla="*/ 129807 w 120000"/>
                <a:gd name="T3" fmla="*/ 141239 h 120000"/>
                <a:gd name="T4" fmla="*/ 0 w 120000"/>
                <a:gd name="T5" fmla="*/ 176548 h 120000"/>
                <a:gd name="T6" fmla="*/ 129807 w 120000"/>
                <a:gd name="T7" fmla="*/ 200087 h 120000"/>
                <a:gd name="T8" fmla="*/ 2985587 w 120000"/>
                <a:gd name="T9" fmla="*/ 329561 h 120000"/>
                <a:gd name="T10" fmla="*/ 3115393 w 120000"/>
                <a:gd name="T11" fmla="*/ 341332 h 120000"/>
                <a:gd name="T12" fmla="*/ 8437625 w 120000"/>
                <a:gd name="T13" fmla="*/ 341332 h 120000"/>
                <a:gd name="T14" fmla="*/ 8437625 w 120000"/>
                <a:gd name="T15" fmla="*/ 282480 h 120000"/>
                <a:gd name="T16" fmla="*/ 3504854 w 120000"/>
                <a:gd name="T17" fmla="*/ 282480 h 120000"/>
                <a:gd name="T18" fmla="*/ 3504854 w 120000"/>
                <a:gd name="T19" fmla="*/ 258941 h 120000"/>
                <a:gd name="T20" fmla="*/ 4153850 w 120000"/>
                <a:gd name="T21" fmla="*/ 200087 h 120000"/>
                <a:gd name="T22" fmla="*/ 8437625 w 120000"/>
                <a:gd name="T23" fmla="*/ 200087 h 120000"/>
                <a:gd name="T24" fmla="*/ 8437625 w 120000"/>
                <a:gd name="T25" fmla="*/ 141239 h 120000"/>
                <a:gd name="T26" fmla="*/ 4153850 w 120000"/>
                <a:gd name="T27" fmla="*/ 141239 h 120000"/>
                <a:gd name="T28" fmla="*/ 3504854 w 120000"/>
                <a:gd name="T29" fmla="*/ 82389 h 120000"/>
                <a:gd name="T30" fmla="*/ 3504854 w 120000"/>
                <a:gd name="T31" fmla="*/ 58848 h 120000"/>
                <a:gd name="T32" fmla="*/ 8437625 w 120000"/>
                <a:gd name="T33" fmla="*/ 58848 h 120000"/>
                <a:gd name="T34" fmla="*/ 8437625 w 120000"/>
                <a:gd name="T35" fmla="*/ 0 h 120000"/>
                <a:gd name="T36" fmla="*/ 3115393 w 120000"/>
                <a:gd name="T37" fmla="*/ 0 h 120000"/>
                <a:gd name="T38" fmla="*/ 2985587 w 120000"/>
                <a:gd name="T39" fmla="*/ 11767 h 120000"/>
                <a:gd name="T40" fmla="*/ 1298061 w 120000"/>
                <a:gd name="T41" fmla="*/ 188318 h 120000"/>
                <a:gd name="T42" fmla="*/ 1038460 w 120000"/>
                <a:gd name="T43" fmla="*/ 176548 h 120000"/>
                <a:gd name="T44" fmla="*/ 1298061 w 120000"/>
                <a:gd name="T45" fmla="*/ 153010 h 120000"/>
                <a:gd name="T46" fmla="*/ 1298061 w 120000"/>
                <a:gd name="T47" fmla="*/ 188318 h 120000"/>
                <a:gd name="T48" fmla="*/ 3504854 w 120000"/>
                <a:gd name="T49" fmla="*/ 176548 h 120000"/>
                <a:gd name="T50" fmla="*/ 2855789 w 120000"/>
                <a:gd name="T51" fmla="*/ 223629 h 120000"/>
                <a:gd name="T52" fmla="*/ 2855789 w 120000"/>
                <a:gd name="T53" fmla="*/ 247171 h 120000"/>
                <a:gd name="T54" fmla="*/ 2855789 w 120000"/>
                <a:gd name="T55" fmla="*/ 258941 h 120000"/>
                <a:gd name="T56" fmla="*/ 1947136 w 120000"/>
                <a:gd name="T57" fmla="*/ 211857 h 120000"/>
                <a:gd name="T58" fmla="*/ 1947136 w 120000"/>
                <a:gd name="T59" fmla="*/ 129469 h 120000"/>
                <a:gd name="T60" fmla="*/ 2855789 w 120000"/>
                <a:gd name="T61" fmla="*/ 82389 h 120000"/>
                <a:gd name="T62" fmla="*/ 2855789 w 120000"/>
                <a:gd name="T63" fmla="*/ 94159 h 120000"/>
                <a:gd name="T64" fmla="*/ 2855789 w 120000"/>
                <a:gd name="T65" fmla="*/ 117698 h 120000"/>
                <a:gd name="T66" fmla="*/ 3504854 w 120000"/>
                <a:gd name="T67" fmla="*/ 176548 h 1200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0000"/>
                <a:gd name="T103" fmla="*/ 0 h 120000"/>
                <a:gd name="T104" fmla="*/ 120000 w 120000"/>
                <a:gd name="T105" fmla="*/ 120000 h 1200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9" name="Shape 36"/>
            <p:cNvSpPr>
              <a:spLocks/>
            </p:cNvSpPr>
            <p:nvPr/>
          </p:nvSpPr>
          <p:spPr bwMode="auto">
            <a:xfrm>
              <a:off x="4630533" y="4144963"/>
              <a:ext cx="594124" cy="1862100"/>
            </a:xfrm>
            <a:custGeom>
              <a:avLst/>
              <a:gdLst>
                <a:gd name="T0" fmla="*/ 15567445 w 120000"/>
                <a:gd name="T1" fmla="*/ 2147483646 h 120000"/>
                <a:gd name="T2" fmla="*/ 6486116 w 120000"/>
                <a:gd name="T3" fmla="*/ 2147483646 h 120000"/>
                <a:gd name="T4" fmla="*/ 9729914 w 120000"/>
                <a:gd name="T5" fmla="*/ 2147483646 h 120000"/>
                <a:gd name="T6" fmla="*/ 68758332 w 120000"/>
                <a:gd name="T7" fmla="*/ 2147483646 h 120000"/>
                <a:gd name="T8" fmla="*/ 72002006 w 120000"/>
                <a:gd name="T9" fmla="*/ 2147483646 h 120000"/>
                <a:gd name="T10" fmla="*/ 70704227 w 120000"/>
                <a:gd name="T11" fmla="*/ 2147483646 h 120000"/>
                <a:gd name="T12" fmla="*/ 62920187 w 120000"/>
                <a:gd name="T13" fmla="*/ 2147483646 h 120000"/>
                <a:gd name="T14" fmla="*/ 72002006 w 120000"/>
                <a:gd name="T15" fmla="*/ 1523861608 h 120000"/>
                <a:gd name="T16" fmla="*/ 72002006 w 120000"/>
                <a:gd name="T17" fmla="*/ 681683713 h 120000"/>
                <a:gd name="T18" fmla="*/ 58379837 w 120000"/>
                <a:gd name="T19" fmla="*/ 481186859 h 120000"/>
                <a:gd name="T20" fmla="*/ 49298508 w 120000"/>
                <a:gd name="T21" fmla="*/ 140313099 h 120000"/>
                <a:gd name="T22" fmla="*/ 35676344 w 120000"/>
                <a:gd name="T23" fmla="*/ 0 h 120000"/>
                <a:gd name="T24" fmla="*/ 22054180 w 120000"/>
                <a:gd name="T25" fmla="*/ 140313099 h 120000"/>
                <a:gd name="T26" fmla="*/ 13621555 w 120000"/>
                <a:gd name="T27" fmla="*/ 1664234418 h 120000"/>
                <a:gd name="T28" fmla="*/ 16865225 w 120000"/>
                <a:gd name="T29" fmla="*/ 400997804 h 120000"/>
                <a:gd name="T30" fmla="*/ 27243719 w 120000"/>
                <a:gd name="T31" fmla="*/ 400997804 h 120000"/>
                <a:gd name="T32" fmla="*/ 27243719 w 120000"/>
                <a:gd name="T33" fmla="*/ 1102802640 h 120000"/>
                <a:gd name="T34" fmla="*/ 30486780 w 120000"/>
                <a:gd name="T35" fmla="*/ 822056771 h 120000"/>
                <a:gd name="T36" fmla="*/ 30486780 w 120000"/>
                <a:gd name="T37" fmla="*/ 260624745 h 120000"/>
                <a:gd name="T38" fmla="*/ 40865884 w 120000"/>
                <a:gd name="T39" fmla="*/ 260624745 h 120000"/>
                <a:gd name="T40" fmla="*/ 40865884 w 120000"/>
                <a:gd name="T41" fmla="*/ 822056771 h 120000"/>
                <a:gd name="T42" fmla="*/ 44109068 w 120000"/>
                <a:gd name="T43" fmla="*/ 1102802640 h 120000"/>
                <a:gd name="T44" fmla="*/ 44109068 w 120000"/>
                <a:gd name="T45" fmla="*/ 400997804 h 120000"/>
                <a:gd name="T46" fmla="*/ 54487464 w 120000"/>
                <a:gd name="T47" fmla="*/ 400997804 h 120000"/>
                <a:gd name="T48" fmla="*/ 54487464 w 120000"/>
                <a:gd name="T49" fmla="*/ 1102802640 h 120000"/>
                <a:gd name="T50" fmla="*/ 58379837 w 120000"/>
                <a:gd name="T51" fmla="*/ 1243115739 h 120000"/>
                <a:gd name="T52" fmla="*/ 58379837 w 120000"/>
                <a:gd name="T53" fmla="*/ 681683713 h 120000"/>
                <a:gd name="T54" fmla="*/ 68109752 w 120000"/>
                <a:gd name="T55" fmla="*/ 681683713 h 120000"/>
                <a:gd name="T56" fmla="*/ 68109752 w 120000"/>
                <a:gd name="T57" fmla="*/ 1523861608 h 120000"/>
                <a:gd name="T58" fmla="*/ 59028423 w 120000"/>
                <a:gd name="T59" fmla="*/ 2147483646 h 120000"/>
                <a:gd name="T60" fmla="*/ 59028423 w 120000"/>
                <a:gd name="T61" fmla="*/ 2147483646 h 120000"/>
                <a:gd name="T62" fmla="*/ 19459700 w 120000"/>
                <a:gd name="T63" fmla="*/ 2147483646 h 120000"/>
                <a:gd name="T64" fmla="*/ 19459700 w 120000"/>
                <a:gd name="T65" fmla="*/ 2147483646 h 120000"/>
                <a:gd name="T66" fmla="*/ 3243061 w 120000"/>
                <a:gd name="T67" fmla="*/ 1804547517 h 120000"/>
                <a:gd name="T68" fmla="*/ 0 w 120000"/>
                <a:gd name="T69" fmla="*/ 1303299494 h 120000"/>
                <a:gd name="T70" fmla="*/ 15567445 w 120000"/>
                <a:gd name="T71" fmla="*/ 2147483646 h 1200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0000"/>
                <a:gd name="T109" fmla="*/ 0 h 120000"/>
                <a:gd name="T110" fmla="*/ 120000 w 120000"/>
                <a:gd name="T111" fmla="*/ 120000 h 1200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</p:grpSp>
      <p:grpSp>
        <p:nvGrpSpPr>
          <p:cNvPr id="30" name="Shape 37"/>
          <p:cNvGrpSpPr>
            <a:grpSpLocks/>
          </p:cNvGrpSpPr>
          <p:nvPr/>
        </p:nvGrpSpPr>
        <p:grpSpPr bwMode="auto">
          <a:xfrm rot="10800000">
            <a:off x="6869113" y="2411413"/>
            <a:ext cx="1768475" cy="2732087"/>
            <a:chOff x="6545263" y="855663"/>
            <a:chExt cx="1469962" cy="2270150"/>
          </a:xfrm>
        </p:grpSpPr>
        <p:sp>
          <p:nvSpPr>
            <p:cNvPr id="31" name="Shape 38"/>
            <p:cNvSpPr>
              <a:spLocks/>
            </p:cNvSpPr>
            <p:nvPr/>
          </p:nvSpPr>
          <p:spPr bwMode="auto">
            <a:xfrm>
              <a:off x="6913414" y="2534862"/>
              <a:ext cx="176818" cy="27701"/>
            </a:xfrm>
            <a:custGeom>
              <a:avLst/>
              <a:gdLst>
                <a:gd name="T0" fmla="*/ 527078 w 120000"/>
                <a:gd name="T1" fmla="*/ 0 h 120000"/>
                <a:gd name="T2" fmla="*/ 34002 w 120000"/>
                <a:gd name="T3" fmla="*/ 0 h 120000"/>
                <a:gd name="T4" fmla="*/ 0 w 120000"/>
                <a:gd name="T5" fmla="*/ 130 h 120000"/>
                <a:gd name="T6" fmla="*/ 34002 w 120000"/>
                <a:gd name="T7" fmla="*/ 324 h 120000"/>
                <a:gd name="T8" fmla="*/ 527078 w 120000"/>
                <a:gd name="T9" fmla="*/ 324 h 120000"/>
                <a:gd name="T10" fmla="*/ 561085 w 120000"/>
                <a:gd name="T11" fmla="*/ 130 h 120000"/>
                <a:gd name="T12" fmla="*/ 527078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32" name="Shape 39"/>
            <p:cNvSpPr>
              <a:spLocks/>
            </p:cNvSpPr>
            <p:nvPr/>
          </p:nvSpPr>
          <p:spPr bwMode="auto">
            <a:xfrm>
              <a:off x="6913414" y="2636432"/>
              <a:ext cx="176818" cy="27700"/>
            </a:xfrm>
            <a:custGeom>
              <a:avLst/>
              <a:gdLst>
                <a:gd name="T0" fmla="*/ 527078 w 120000"/>
                <a:gd name="T1" fmla="*/ 0 h 120000"/>
                <a:gd name="T2" fmla="*/ 34002 w 120000"/>
                <a:gd name="T3" fmla="*/ 0 h 120000"/>
                <a:gd name="T4" fmla="*/ 0 w 120000"/>
                <a:gd name="T5" fmla="*/ 129 h 120000"/>
                <a:gd name="T6" fmla="*/ 34002 w 120000"/>
                <a:gd name="T7" fmla="*/ 324 h 120000"/>
                <a:gd name="T8" fmla="*/ 527078 w 120000"/>
                <a:gd name="T9" fmla="*/ 324 h 120000"/>
                <a:gd name="T10" fmla="*/ 561085 w 120000"/>
                <a:gd name="T11" fmla="*/ 129 h 120000"/>
                <a:gd name="T12" fmla="*/ 527078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33" name="Shape 40"/>
            <p:cNvSpPr>
              <a:spLocks/>
            </p:cNvSpPr>
            <p:nvPr/>
          </p:nvSpPr>
          <p:spPr bwMode="auto">
            <a:xfrm>
              <a:off x="6727359" y="2078457"/>
              <a:ext cx="1112368" cy="960296"/>
            </a:xfrm>
            <a:custGeom>
              <a:avLst/>
              <a:gdLst>
                <a:gd name="T0" fmla="*/ 0 w 120000"/>
                <a:gd name="T1" fmla="*/ 5495294 h 120000"/>
                <a:gd name="T2" fmla="*/ 0 w 120000"/>
                <a:gd name="T3" fmla="*/ 8247262 h 120000"/>
                <a:gd name="T4" fmla="*/ 0 w 120000"/>
                <a:gd name="T5" fmla="*/ 10995197 h 120000"/>
                <a:gd name="T6" fmla="*/ 0 w 120000"/>
                <a:gd name="T7" fmla="*/ 486631214 h 120000"/>
                <a:gd name="T8" fmla="*/ 8518208 w 120000"/>
                <a:gd name="T9" fmla="*/ 492130605 h 120000"/>
                <a:gd name="T10" fmla="*/ 873773713 w 120000"/>
                <a:gd name="T11" fmla="*/ 492130605 h 120000"/>
                <a:gd name="T12" fmla="*/ 886562635 w 120000"/>
                <a:gd name="T13" fmla="*/ 486631214 h 120000"/>
                <a:gd name="T14" fmla="*/ 886562635 w 120000"/>
                <a:gd name="T15" fmla="*/ 8247262 h 120000"/>
                <a:gd name="T16" fmla="*/ 873773713 w 120000"/>
                <a:gd name="T17" fmla="*/ 0 h 120000"/>
                <a:gd name="T18" fmla="*/ 302620817 w 120000"/>
                <a:gd name="T19" fmla="*/ 0 h 120000"/>
                <a:gd name="T20" fmla="*/ 302620817 w 120000"/>
                <a:gd name="T21" fmla="*/ 13742548 h 120000"/>
                <a:gd name="T22" fmla="*/ 865248293 w 120000"/>
                <a:gd name="T23" fmla="*/ 13742548 h 120000"/>
                <a:gd name="T24" fmla="*/ 865248293 w 120000"/>
                <a:gd name="T25" fmla="*/ 478383952 h 120000"/>
                <a:gd name="T26" fmla="*/ 21307122 w 120000"/>
                <a:gd name="T27" fmla="*/ 478383952 h 120000"/>
                <a:gd name="T28" fmla="*/ 21307122 w 120000"/>
                <a:gd name="T29" fmla="*/ 13742548 h 120000"/>
                <a:gd name="T30" fmla="*/ 179011992 w 120000"/>
                <a:gd name="T31" fmla="*/ 13742548 h 120000"/>
                <a:gd name="T32" fmla="*/ 179011992 w 120000"/>
                <a:gd name="T33" fmla="*/ 0 h 120000"/>
                <a:gd name="T34" fmla="*/ 12780923 w 120000"/>
                <a:gd name="T35" fmla="*/ 0 h 120000"/>
                <a:gd name="T36" fmla="*/ 0 w 120000"/>
                <a:gd name="T37" fmla="*/ 5495294 h 1200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000"/>
                <a:gd name="T58" fmla="*/ 0 h 120000"/>
                <a:gd name="T59" fmla="*/ 120000 w 120000"/>
                <a:gd name="T60" fmla="*/ 120000 h 12000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000" h="120000" extrusionOk="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34" name="Shape 41"/>
            <p:cNvSpPr>
              <a:spLocks/>
            </p:cNvSpPr>
            <p:nvPr/>
          </p:nvSpPr>
          <p:spPr bwMode="auto">
            <a:xfrm>
              <a:off x="6913414" y="2735363"/>
              <a:ext cx="176818" cy="26382"/>
            </a:xfrm>
            <a:custGeom>
              <a:avLst/>
              <a:gdLst>
                <a:gd name="T0" fmla="*/ 527078 w 120000"/>
                <a:gd name="T1" fmla="*/ 0 h 120000"/>
                <a:gd name="T2" fmla="*/ 34002 w 120000"/>
                <a:gd name="T3" fmla="*/ 0 h 120000"/>
                <a:gd name="T4" fmla="*/ 0 w 120000"/>
                <a:gd name="T5" fmla="*/ 176 h 120000"/>
                <a:gd name="T6" fmla="*/ 34002 w 120000"/>
                <a:gd name="T7" fmla="*/ 294 h 120000"/>
                <a:gd name="T8" fmla="*/ 527078 w 120000"/>
                <a:gd name="T9" fmla="*/ 294 h 120000"/>
                <a:gd name="T10" fmla="*/ 561085 w 120000"/>
                <a:gd name="T11" fmla="*/ 176 h 120000"/>
                <a:gd name="T12" fmla="*/ 527078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35" name="Shape 42"/>
            <p:cNvSpPr>
              <a:spLocks/>
            </p:cNvSpPr>
            <p:nvPr/>
          </p:nvSpPr>
          <p:spPr bwMode="auto">
            <a:xfrm>
              <a:off x="7860840" y="2513756"/>
              <a:ext cx="96326" cy="97613"/>
            </a:xfrm>
            <a:custGeom>
              <a:avLst/>
              <a:gdLst>
                <a:gd name="T0" fmla="*/ 50419 w 120000"/>
                <a:gd name="T1" fmla="*/ 25887 h 120000"/>
                <a:gd name="T2" fmla="*/ 25209 w 120000"/>
                <a:gd name="T3" fmla="*/ 0 h 120000"/>
                <a:gd name="T4" fmla="*/ 0 w 120000"/>
                <a:gd name="T5" fmla="*/ 25887 h 120000"/>
                <a:gd name="T6" fmla="*/ 25209 w 120000"/>
                <a:gd name="T7" fmla="*/ 51775 h 120000"/>
                <a:gd name="T8" fmla="*/ 50419 w 120000"/>
                <a:gd name="T9" fmla="*/ 25887 h 120000"/>
                <a:gd name="T10" fmla="*/ 14005 w 120000"/>
                <a:gd name="T11" fmla="*/ 25887 h 120000"/>
                <a:gd name="T12" fmla="*/ 25209 w 120000"/>
                <a:gd name="T13" fmla="*/ 14382 h 120000"/>
                <a:gd name="T14" fmla="*/ 36413 w 120000"/>
                <a:gd name="T15" fmla="*/ 25887 h 120000"/>
                <a:gd name="T16" fmla="*/ 25209 w 120000"/>
                <a:gd name="T17" fmla="*/ 37392 h 120000"/>
                <a:gd name="T18" fmla="*/ 14005 w 120000"/>
                <a:gd name="T19" fmla="*/ 25887 h 1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0000"/>
                <a:gd name="T31" fmla="*/ 0 h 120000"/>
                <a:gd name="T32" fmla="*/ 120000 w 120000"/>
                <a:gd name="T33" fmla="*/ 120000 h 1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0000" h="120000" extrusionOk="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36" name="Shape 43"/>
            <p:cNvSpPr>
              <a:spLocks/>
            </p:cNvSpPr>
            <p:nvPr/>
          </p:nvSpPr>
          <p:spPr bwMode="auto">
            <a:xfrm>
              <a:off x="6636311" y="2412187"/>
              <a:ext cx="26391" cy="300752"/>
            </a:xfrm>
            <a:custGeom>
              <a:avLst/>
              <a:gdLst>
                <a:gd name="T0" fmla="*/ 0 w 120000"/>
                <a:gd name="T1" fmla="*/ 252353 h 120000"/>
                <a:gd name="T2" fmla="*/ 0 w 120000"/>
                <a:gd name="T3" fmla="*/ 4458643 h 120000"/>
                <a:gd name="T4" fmla="*/ 117 w 120000"/>
                <a:gd name="T5" fmla="*/ 4710997 h 120000"/>
                <a:gd name="T6" fmla="*/ 294 w 120000"/>
                <a:gd name="T7" fmla="*/ 4458643 h 120000"/>
                <a:gd name="T8" fmla="*/ 294 w 120000"/>
                <a:gd name="T9" fmla="*/ 252353 h 120000"/>
                <a:gd name="T10" fmla="*/ 117 w 120000"/>
                <a:gd name="T11" fmla="*/ 0 h 120000"/>
                <a:gd name="T12" fmla="*/ 0 w 120000"/>
                <a:gd name="T13" fmla="*/ 252353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37" name="Shape 44"/>
            <p:cNvSpPr>
              <a:spLocks/>
            </p:cNvSpPr>
            <p:nvPr/>
          </p:nvSpPr>
          <p:spPr bwMode="auto">
            <a:xfrm>
              <a:off x="7223504" y="2325127"/>
              <a:ext cx="444684" cy="441894"/>
            </a:xfrm>
            <a:custGeom>
              <a:avLst/>
              <a:gdLst>
                <a:gd name="T0" fmla="*/ 16896991 w 120000"/>
                <a:gd name="T1" fmla="*/ 20664915 h 120000"/>
                <a:gd name="T2" fmla="*/ 16896991 w 120000"/>
                <a:gd name="T3" fmla="*/ 20664915 h 120000"/>
                <a:gd name="T4" fmla="*/ 16896991 w 120000"/>
                <a:gd name="T5" fmla="*/ 20664915 h 120000"/>
                <a:gd name="T6" fmla="*/ 22620086 w 120000"/>
                <a:gd name="T7" fmla="*/ 11003481 h 120000"/>
                <a:gd name="T8" fmla="*/ 11173845 w 120000"/>
                <a:gd name="T9" fmla="*/ 0 h 120000"/>
                <a:gd name="T10" fmla="*/ 9538572 w 120000"/>
                <a:gd name="T11" fmla="*/ 268292 h 120000"/>
                <a:gd name="T12" fmla="*/ 9538572 w 120000"/>
                <a:gd name="T13" fmla="*/ 268292 h 120000"/>
                <a:gd name="T14" fmla="*/ 9538572 w 120000"/>
                <a:gd name="T15" fmla="*/ 268292 h 120000"/>
                <a:gd name="T16" fmla="*/ 0 w 120000"/>
                <a:gd name="T17" fmla="*/ 11003481 h 120000"/>
                <a:gd name="T18" fmla="*/ 11173845 w 120000"/>
                <a:gd name="T19" fmla="*/ 22006977 h 120000"/>
                <a:gd name="T20" fmla="*/ 16896991 w 120000"/>
                <a:gd name="T21" fmla="*/ 20664915 h 120000"/>
                <a:gd name="T22" fmla="*/ 11173845 w 120000"/>
                <a:gd name="T23" fmla="*/ 1341859 h 120000"/>
                <a:gd name="T24" fmla="*/ 21257629 w 120000"/>
                <a:gd name="T25" fmla="*/ 11003481 h 120000"/>
                <a:gd name="T26" fmla="*/ 16624382 w 120000"/>
                <a:gd name="T27" fmla="*/ 19054760 h 120000"/>
                <a:gd name="T28" fmla="*/ 11991393 w 120000"/>
                <a:gd name="T29" fmla="*/ 10734997 h 120000"/>
                <a:gd name="T30" fmla="*/ 10356135 w 120000"/>
                <a:gd name="T31" fmla="*/ 1341859 h 120000"/>
                <a:gd name="T32" fmla="*/ 11173845 w 120000"/>
                <a:gd name="T33" fmla="*/ 1341859 h 120000"/>
                <a:gd name="T34" fmla="*/ 8993475 w 120000"/>
                <a:gd name="T35" fmla="*/ 1610151 h 120000"/>
                <a:gd name="T36" fmla="*/ 10628692 w 120000"/>
                <a:gd name="T37" fmla="*/ 10466705 h 120000"/>
                <a:gd name="T38" fmla="*/ 1362512 w 120000"/>
                <a:gd name="T39" fmla="*/ 10466705 h 120000"/>
                <a:gd name="T40" fmla="*/ 8993475 w 120000"/>
                <a:gd name="T41" fmla="*/ 1610151 h 120000"/>
                <a:gd name="T42" fmla="*/ 1362512 w 120000"/>
                <a:gd name="T43" fmla="*/ 11808564 h 120000"/>
                <a:gd name="T44" fmla="*/ 10901291 w 120000"/>
                <a:gd name="T45" fmla="*/ 11808564 h 120000"/>
                <a:gd name="T46" fmla="*/ 15534276 w 120000"/>
                <a:gd name="T47" fmla="*/ 19859832 h 120000"/>
                <a:gd name="T48" fmla="*/ 11173845 w 120000"/>
                <a:gd name="T49" fmla="*/ 20664915 h 120000"/>
                <a:gd name="T50" fmla="*/ 1362512 w 120000"/>
                <a:gd name="T51" fmla="*/ 11808564 h 1200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0000"/>
                <a:gd name="T79" fmla="*/ 0 h 120000"/>
                <a:gd name="T80" fmla="*/ 120000 w 120000"/>
                <a:gd name="T81" fmla="*/ 120000 h 12000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0000" h="120000" extrusionOk="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38" name="Shape 45"/>
            <p:cNvSpPr>
              <a:spLocks/>
            </p:cNvSpPr>
            <p:nvPr/>
          </p:nvSpPr>
          <p:spPr bwMode="auto">
            <a:xfrm>
              <a:off x="6550541" y="1999312"/>
              <a:ext cx="1464684" cy="1121225"/>
            </a:xfrm>
            <a:custGeom>
              <a:avLst/>
              <a:gdLst>
                <a:gd name="T0" fmla="*/ 2147483646 w 120000"/>
                <a:gd name="T1" fmla="*/ 0 h 120000"/>
                <a:gd name="T2" fmla="*/ 1001889896 w 120000"/>
                <a:gd name="T3" fmla="*/ 0 h 120000"/>
                <a:gd name="T4" fmla="*/ 1001889896 w 120000"/>
                <a:gd name="T5" fmla="*/ 21857571 h 120000"/>
                <a:gd name="T6" fmla="*/ 2147483646 w 120000"/>
                <a:gd name="T7" fmla="*/ 21857571 h 120000"/>
                <a:gd name="T8" fmla="*/ 2147483646 w 120000"/>
                <a:gd name="T9" fmla="*/ 96195817 h 120000"/>
                <a:gd name="T10" fmla="*/ 2147483646 w 120000"/>
                <a:gd name="T11" fmla="*/ 822066912 h 120000"/>
                <a:gd name="T12" fmla="*/ 2147483646 w 120000"/>
                <a:gd name="T13" fmla="*/ 892033781 h 120000"/>
                <a:gd name="T14" fmla="*/ 213996728 w 120000"/>
                <a:gd name="T15" fmla="*/ 892033781 h 120000"/>
                <a:gd name="T16" fmla="*/ 48619185 w 120000"/>
                <a:gd name="T17" fmla="*/ 822066912 h 120000"/>
                <a:gd name="T18" fmla="*/ 58347372 w 120000"/>
                <a:gd name="T19" fmla="*/ 96195817 h 120000"/>
                <a:gd name="T20" fmla="*/ 213996728 w 120000"/>
                <a:gd name="T21" fmla="*/ 21857571 h 120000"/>
                <a:gd name="T22" fmla="*/ 544710096 w 120000"/>
                <a:gd name="T23" fmla="*/ 21857571 h 120000"/>
                <a:gd name="T24" fmla="*/ 496069015 w 120000"/>
                <a:gd name="T25" fmla="*/ 0 h 120000"/>
                <a:gd name="T26" fmla="*/ 213996728 w 120000"/>
                <a:gd name="T27" fmla="*/ 0 h 120000"/>
                <a:gd name="T28" fmla="*/ 9706436 w 120000"/>
                <a:gd name="T29" fmla="*/ 96195817 h 120000"/>
                <a:gd name="T30" fmla="*/ 0 w 120000"/>
                <a:gd name="T31" fmla="*/ 822066912 h 120000"/>
                <a:gd name="T32" fmla="*/ 0 w 120000"/>
                <a:gd name="T33" fmla="*/ 822066912 h 120000"/>
                <a:gd name="T34" fmla="*/ 213996728 w 120000"/>
                <a:gd name="T35" fmla="*/ 913891353 h 120000"/>
                <a:gd name="T36" fmla="*/ 2147483646 w 120000"/>
                <a:gd name="T37" fmla="*/ 913891353 h 120000"/>
                <a:gd name="T38" fmla="*/ 2147483646 w 120000"/>
                <a:gd name="T39" fmla="*/ 822066912 h 120000"/>
                <a:gd name="T40" fmla="*/ 2147483646 w 120000"/>
                <a:gd name="T41" fmla="*/ 96195817 h 120000"/>
                <a:gd name="T42" fmla="*/ 2147483646 w 120000"/>
                <a:gd name="T43" fmla="*/ 0 h 1200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000"/>
                <a:gd name="T67" fmla="*/ 0 h 120000"/>
                <a:gd name="T68" fmla="*/ 120000 w 120000"/>
                <a:gd name="T69" fmla="*/ 120000 h 1200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000" h="120000" extrusionOk="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39" name="Shape 46"/>
            <p:cNvSpPr>
              <a:spLocks/>
            </p:cNvSpPr>
            <p:nvPr/>
          </p:nvSpPr>
          <p:spPr bwMode="auto">
            <a:xfrm>
              <a:off x="6545263" y="855663"/>
              <a:ext cx="765330" cy="1444401"/>
            </a:xfrm>
            <a:custGeom>
              <a:avLst/>
              <a:gdLst>
                <a:gd name="T0" fmla="*/ 151323025 w 120000"/>
                <a:gd name="T1" fmla="*/ 936501125 h 120000"/>
                <a:gd name="T2" fmla="*/ 155488863 w 120000"/>
                <a:gd name="T3" fmla="*/ 0 h 120000"/>
                <a:gd name="T4" fmla="*/ 148547071 w 120000"/>
                <a:gd name="T5" fmla="*/ 889684826 h 120000"/>
                <a:gd name="T6" fmla="*/ 130499467 w 120000"/>
                <a:gd name="T7" fmla="*/ 889684826 h 120000"/>
                <a:gd name="T8" fmla="*/ 27765598 w 120000"/>
                <a:gd name="T9" fmla="*/ 889684826 h 120000"/>
                <a:gd name="T10" fmla="*/ 6940248 w 120000"/>
                <a:gd name="T11" fmla="*/ 0 h 120000"/>
                <a:gd name="T12" fmla="*/ 0 w 120000"/>
                <a:gd name="T13" fmla="*/ 908412063 h 120000"/>
                <a:gd name="T14" fmla="*/ 24987852 w 120000"/>
                <a:gd name="T15" fmla="*/ 936501125 h 120000"/>
                <a:gd name="T16" fmla="*/ 2775954 w 120000"/>
                <a:gd name="T17" fmla="*/ 1545229193 h 120000"/>
                <a:gd name="T18" fmla="*/ 23599754 w 120000"/>
                <a:gd name="T19" fmla="*/ 1910475717 h 120000"/>
                <a:gd name="T20" fmla="*/ 51365346 w 120000"/>
                <a:gd name="T21" fmla="*/ 1985400191 h 120000"/>
                <a:gd name="T22" fmla="*/ 84684396 w 120000"/>
                <a:gd name="T23" fmla="*/ 2060326410 h 120000"/>
                <a:gd name="T24" fmla="*/ 104121928 w 120000"/>
                <a:gd name="T25" fmla="*/ 2147483646 h 120000"/>
                <a:gd name="T26" fmla="*/ 144381226 w 120000"/>
                <a:gd name="T27" fmla="*/ 2147483646 h 120000"/>
                <a:gd name="T28" fmla="*/ 167982811 w 120000"/>
                <a:gd name="T29" fmla="*/ 1704445178 h 120000"/>
                <a:gd name="T30" fmla="*/ 192972207 w 120000"/>
                <a:gd name="T31" fmla="*/ 1554613755 h 120000"/>
                <a:gd name="T32" fmla="*/ 186030415 w 120000"/>
                <a:gd name="T33" fmla="*/ 1666992571 h 120000"/>
                <a:gd name="T34" fmla="*/ 142993128 w 120000"/>
                <a:gd name="T35" fmla="*/ 1498414628 h 120000"/>
                <a:gd name="T36" fmla="*/ 137439428 w 120000"/>
                <a:gd name="T37" fmla="*/ 1507776441 h 120000"/>
                <a:gd name="T38" fmla="*/ 123557669 w 120000"/>
                <a:gd name="T39" fmla="*/ 2147483646 h 120000"/>
                <a:gd name="T40" fmla="*/ 111061934 w 120000"/>
                <a:gd name="T41" fmla="*/ 1816822393 h 120000"/>
                <a:gd name="T42" fmla="*/ 104121928 w 120000"/>
                <a:gd name="T43" fmla="*/ 1816822393 h 120000"/>
                <a:gd name="T44" fmla="*/ 84684396 w 120000"/>
                <a:gd name="T45" fmla="*/ 2013490986 h 120000"/>
                <a:gd name="T46" fmla="*/ 77744434 w 120000"/>
                <a:gd name="T47" fmla="*/ 1816822393 h 120000"/>
                <a:gd name="T48" fmla="*/ 70802636 w 120000"/>
                <a:gd name="T49" fmla="*/ 1816822393 h 120000"/>
                <a:gd name="T50" fmla="*/ 51365346 w 120000"/>
                <a:gd name="T51" fmla="*/ 1938585770 h 120000"/>
                <a:gd name="T52" fmla="*/ 44425142 w 120000"/>
                <a:gd name="T53" fmla="*/ 1741896185 h 120000"/>
                <a:gd name="T54" fmla="*/ 37483344 w 120000"/>
                <a:gd name="T55" fmla="*/ 1741896185 h 120000"/>
                <a:gd name="T56" fmla="*/ 23599754 w 120000"/>
                <a:gd name="T57" fmla="*/ 1863659563 h 120000"/>
                <a:gd name="T58" fmla="*/ 9717746 w 120000"/>
                <a:gd name="T59" fmla="*/ 1545229193 h 120000"/>
                <a:gd name="T60" fmla="*/ 31929651 w 120000"/>
                <a:gd name="T61" fmla="*/ 936501125 h 120000"/>
                <a:gd name="T62" fmla="*/ 187418271 w 120000"/>
                <a:gd name="T63" fmla="*/ 1573339114 h 120000"/>
                <a:gd name="T64" fmla="*/ 186030415 w 120000"/>
                <a:gd name="T65" fmla="*/ 1666992571 h 1200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0000"/>
                <a:gd name="T100" fmla="*/ 0 h 120000"/>
                <a:gd name="T101" fmla="*/ 120000 w 120000"/>
                <a:gd name="T102" fmla="*/ 120000 h 1200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0000" h="120000" extrusionOk="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</p:grp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spcFirstLastPara="1" anchor="ctr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867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3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hape 234"/>
          <p:cNvSpPr>
            <a:spLocks noChangeArrowheads="1"/>
          </p:cNvSpPr>
          <p:nvPr/>
        </p:nvSpPr>
        <p:spPr bwMode="auto">
          <a:xfrm rot="16200000">
            <a:off x="4403726" y="4519612"/>
            <a:ext cx="336550" cy="911225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4" name="Shape 235"/>
          <p:cNvSpPr txBox="1">
            <a:spLocks noGrp="1"/>
          </p:cNvSpPr>
          <p:nvPr>
            <p:ph type="sldNum" idx="10"/>
          </p:nvPr>
        </p:nvSpPr>
        <p:spPr>
          <a:xfrm>
            <a:off x="4116388" y="4806950"/>
            <a:ext cx="911225" cy="336550"/>
          </a:xfrm>
        </p:spPr>
        <p:txBody>
          <a:bodyPr/>
          <a:lstStyle>
            <a:lvl1pPr>
              <a:defRPr/>
            </a:lvl1pPr>
          </a:lstStyle>
          <a:p>
            <a:fld id="{9EA5A715-F34E-48DB-ABA6-1C6134910D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222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 type="blank">
  <p:cSld name="Blank half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25"/>
          <p:cNvSpPr>
            <a:spLocks noChangeArrowheads="1"/>
          </p:cNvSpPr>
          <p:nvPr/>
        </p:nvSpPr>
        <p:spPr bwMode="auto">
          <a:xfrm>
            <a:off x="8807450" y="2208213"/>
            <a:ext cx="336550" cy="727075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" name="Shape 226"/>
          <p:cNvSpPr>
            <a:spLocks noChangeArrowheads="1"/>
          </p:cNvSpPr>
          <p:nvPr/>
        </p:nvSpPr>
        <p:spPr bwMode="auto">
          <a:xfrm>
            <a:off x="0" y="0"/>
            <a:ext cx="4567238" cy="51435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4" name="Shape 227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DB06662-3055-47CD-9563-4EAE5E53BC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06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8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" name="Shape 51"/>
          <p:cNvGrpSpPr>
            <a:grpSpLocks/>
          </p:cNvGrpSpPr>
          <p:nvPr/>
        </p:nvGrpSpPr>
        <p:grpSpPr bwMode="auto">
          <a:xfrm rot="-5400000">
            <a:off x="7455694" y="289719"/>
            <a:ext cx="1223962" cy="2152650"/>
            <a:chOff x="4395788" y="4144963"/>
            <a:chExt cx="1058775" cy="1862100"/>
          </a:xfrm>
        </p:grpSpPr>
        <p:sp>
          <p:nvSpPr>
            <p:cNvPr id="6" name="Shape 52"/>
            <p:cNvSpPr>
              <a:spLocks/>
            </p:cNvSpPr>
            <p:nvPr/>
          </p:nvSpPr>
          <p:spPr bwMode="auto">
            <a:xfrm>
              <a:off x="5218365" y="4338589"/>
              <a:ext cx="230706" cy="155175"/>
            </a:xfrm>
            <a:custGeom>
              <a:avLst/>
              <a:gdLst>
                <a:gd name="T0" fmla="*/ 1630826 w 120000"/>
                <a:gd name="T1" fmla="*/ 116485 h 120000"/>
                <a:gd name="T2" fmla="*/ 1289477 w 120000"/>
                <a:gd name="T3" fmla="*/ 0 h 120000"/>
                <a:gd name="T4" fmla="*/ 682665 w 120000"/>
                <a:gd name="T5" fmla="*/ 0 h 120000"/>
                <a:gd name="T6" fmla="*/ 0 w 120000"/>
                <a:gd name="T7" fmla="*/ 0 h 120000"/>
                <a:gd name="T8" fmla="*/ 0 w 120000"/>
                <a:gd name="T9" fmla="*/ 58242 h 120000"/>
                <a:gd name="T10" fmla="*/ 568890 w 120000"/>
                <a:gd name="T11" fmla="*/ 58242 h 120000"/>
                <a:gd name="T12" fmla="*/ 568890 w 120000"/>
                <a:gd name="T13" fmla="*/ 139783 h 120000"/>
                <a:gd name="T14" fmla="*/ 0 w 120000"/>
                <a:gd name="T15" fmla="*/ 139783 h 120000"/>
                <a:gd name="T16" fmla="*/ 0 w 120000"/>
                <a:gd name="T17" fmla="*/ 198025 h 120000"/>
                <a:gd name="T18" fmla="*/ 568890 w 120000"/>
                <a:gd name="T19" fmla="*/ 198025 h 120000"/>
                <a:gd name="T20" fmla="*/ 568890 w 120000"/>
                <a:gd name="T21" fmla="*/ 279568 h 120000"/>
                <a:gd name="T22" fmla="*/ 0 w 120000"/>
                <a:gd name="T23" fmla="*/ 279568 h 120000"/>
                <a:gd name="T24" fmla="*/ 0 w 120000"/>
                <a:gd name="T25" fmla="*/ 337813 h 120000"/>
                <a:gd name="T26" fmla="*/ 682665 w 120000"/>
                <a:gd name="T27" fmla="*/ 337813 h 120000"/>
                <a:gd name="T28" fmla="*/ 1289477 w 120000"/>
                <a:gd name="T29" fmla="*/ 337813 h 120000"/>
                <a:gd name="T30" fmla="*/ 1289477 w 120000"/>
                <a:gd name="T31" fmla="*/ 337813 h 120000"/>
                <a:gd name="T32" fmla="*/ 1554968 w 120000"/>
                <a:gd name="T33" fmla="*/ 302867 h 120000"/>
                <a:gd name="T34" fmla="*/ 1630826 w 120000"/>
                <a:gd name="T35" fmla="*/ 221324 h 120000"/>
                <a:gd name="T36" fmla="*/ 1630826 w 120000"/>
                <a:gd name="T37" fmla="*/ 116485 h 120000"/>
                <a:gd name="T38" fmla="*/ 872303 w 120000"/>
                <a:gd name="T39" fmla="*/ 279568 h 120000"/>
                <a:gd name="T40" fmla="*/ 758507 w 120000"/>
                <a:gd name="T41" fmla="*/ 279568 h 120000"/>
                <a:gd name="T42" fmla="*/ 758507 w 120000"/>
                <a:gd name="T43" fmla="*/ 58242 h 120000"/>
                <a:gd name="T44" fmla="*/ 872303 w 120000"/>
                <a:gd name="T45" fmla="*/ 58242 h 120000"/>
                <a:gd name="T46" fmla="*/ 872303 w 120000"/>
                <a:gd name="T47" fmla="*/ 279568 h 120000"/>
                <a:gd name="T48" fmla="*/ 1403254 w 120000"/>
                <a:gd name="T49" fmla="*/ 256272 h 120000"/>
                <a:gd name="T50" fmla="*/ 1289477 w 120000"/>
                <a:gd name="T51" fmla="*/ 279568 h 120000"/>
                <a:gd name="T52" fmla="*/ 1289477 w 120000"/>
                <a:gd name="T53" fmla="*/ 279568 h 120000"/>
                <a:gd name="T54" fmla="*/ 1061928 w 120000"/>
                <a:gd name="T55" fmla="*/ 279568 h 120000"/>
                <a:gd name="T56" fmla="*/ 1061928 w 120000"/>
                <a:gd name="T57" fmla="*/ 58242 h 120000"/>
                <a:gd name="T58" fmla="*/ 1289477 w 120000"/>
                <a:gd name="T59" fmla="*/ 58242 h 120000"/>
                <a:gd name="T60" fmla="*/ 1441184 w 120000"/>
                <a:gd name="T61" fmla="*/ 116485 h 120000"/>
                <a:gd name="T62" fmla="*/ 1441184 w 120000"/>
                <a:gd name="T63" fmla="*/ 221324 h 120000"/>
                <a:gd name="T64" fmla="*/ 1403254 w 120000"/>
                <a:gd name="T65" fmla="*/ 256272 h 1200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0000"/>
                <a:gd name="T100" fmla="*/ 0 h 120000"/>
                <a:gd name="T101" fmla="*/ 120000 w 120000"/>
                <a:gd name="T102" fmla="*/ 120000 h 1200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7" name="Shape 53"/>
            <p:cNvSpPr>
              <a:spLocks/>
            </p:cNvSpPr>
            <p:nvPr/>
          </p:nvSpPr>
          <p:spPr bwMode="auto">
            <a:xfrm>
              <a:off x="4395788" y="4338589"/>
              <a:ext cx="347432" cy="155175"/>
            </a:xfrm>
            <a:custGeom>
              <a:avLst/>
              <a:gdLst>
                <a:gd name="T0" fmla="*/ 2988234 w 120000"/>
                <a:gd name="T1" fmla="*/ 11647 h 120000"/>
                <a:gd name="T2" fmla="*/ 129922 w 120000"/>
                <a:gd name="T3" fmla="*/ 139783 h 120000"/>
                <a:gd name="T4" fmla="*/ 0 w 120000"/>
                <a:gd name="T5" fmla="*/ 174728 h 120000"/>
                <a:gd name="T6" fmla="*/ 129922 w 120000"/>
                <a:gd name="T7" fmla="*/ 198025 h 120000"/>
                <a:gd name="T8" fmla="*/ 2988234 w 120000"/>
                <a:gd name="T9" fmla="*/ 326164 h 120000"/>
                <a:gd name="T10" fmla="*/ 3118156 w 120000"/>
                <a:gd name="T11" fmla="*/ 337813 h 120000"/>
                <a:gd name="T12" fmla="*/ 8445111 w 120000"/>
                <a:gd name="T13" fmla="*/ 337813 h 120000"/>
                <a:gd name="T14" fmla="*/ 8445111 w 120000"/>
                <a:gd name="T15" fmla="*/ 279568 h 120000"/>
                <a:gd name="T16" fmla="*/ 3507963 w 120000"/>
                <a:gd name="T17" fmla="*/ 279568 h 120000"/>
                <a:gd name="T18" fmla="*/ 3507963 w 120000"/>
                <a:gd name="T19" fmla="*/ 256272 h 120000"/>
                <a:gd name="T20" fmla="*/ 4157536 w 120000"/>
                <a:gd name="T21" fmla="*/ 198025 h 120000"/>
                <a:gd name="T22" fmla="*/ 8445111 w 120000"/>
                <a:gd name="T23" fmla="*/ 198025 h 120000"/>
                <a:gd name="T24" fmla="*/ 8445111 w 120000"/>
                <a:gd name="T25" fmla="*/ 139783 h 120000"/>
                <a:gd name="T26" fmla="*/ 4157536 w 120000"/>
                <a:gd name="T27" fmla="*/ 139783 h 120000"/>
                <a:gd name="T28" fmla="*/ 3507963 w 120000"/>
                <a:gd name="T29" fmla="*/ 81541 h 120000"/>
                <a:gd name="T30" fmla="*/ 3507963 w 120000"/>
                <a:gd name="T31" fmla="*/ 58242 h 120000"/>
                <a:gd name="T32" fmla="*/ 8445111 w 120000"/>
                <a:gd name="T33" fmla="*/ 58242 h 120000"/>
                <a:gd name="T34" fmla="*/ 8445111 w 120000"/>
                <a:gd name="T35" fmla="*/ 0 h 120000"/>
                <a:gd name="T36" fmla="*/ 3118156 w 120000"/>
                <a:gd name="T37" fmla="*/ 0 h 120000"/>
                <a:gd name="T38" fmla="*/ 2988234 w 120000"/>
                <a:gd name="T39" fmla="*/ 11647 h 120000"/>
                <a:gd name="T40" fmla="*/ 1299213 w 120000"/>
                <a:gd name="T41" fmla="*/ 186377 h 120000"/>
                <a:gd name="T42" fmla="*/ 1039380 w 120000"/>
                <a:gd name="T43" fmla="*/ 174728 h 120000"/>
                <a:gd name="T44" fmla="*/ 1299213 w 120000"/>
                <a:gd name="T45" fmla="*/ 151431 h 120000"/>
                <a:gd name="T46" fmla="*/ 1299213 w 120000"/>
                <a:gd name="T47" fmla="*/ 186377 h 120000"/>
                <a:gd name="T48" fmla="*/ 3507963 w 120000"/>
                <a:gd name="T49" fmla="*/ 174728 h 120000"/>
                <a:gd name="T50" fmla="*/ 2858323 w 120000"/>
                <a:gd name="T51" fmla="*/ 221324 h 120000"/>
                <a:gd name="T52" fmla="*/ 2858323 w 120000"/>
                <a:gd name="T53" fmla="*/ 244624 h 120000"/>
                <a:gd name="T54" fmla="*/ 2858323 w 120000"/>
                <a:gd name="T55" fmla="*/ 256272 h 120000"/>
                <a:gd name="T56" fmla="*/ 1948865 w 120000"/>
                <a:gd name="T57" fmla="*/ 209674 h 120000"/>
                <a:gd name="T58" fmla="*/ 1948865 w 120000"/>
                <a:gd name="T59" fmla="*/ 128136 h 120000"/>
                <a:gd name="T60" fmla="*/ 2858323 w 120000"/>
                <a:gd name="T61" fmla="*/ 81541 h 120000"/>
                <a:gd name="T62" fmla="*/ 2858323 w 120000"/>
                <a:gd name="T63" fmla="*/ 93189 h 120000"/>
                <a:gd name="T64" fmla="*/ 2858323 w 120000"/>
                <a:gd name="T65" fmla="*/ 116485 h 120000"/>
                <a:gd name="T66" fmla="*/ 3507963 w 120000"/>
                <a:gd name="T67" fmla="*/ 174728 h 1200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0000"/>
                <a:gd name="T103" fmla="*/ 0 h 120000"/>
                <a:gd name="T104" fmla="*/ 120000 w 120000"/>
                <a:gd name="T105" fmla="*/ 120000 h 1200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8" name="Shape 54"/>
            <p:cNvSpPr>
              <a:spLocks/>
            </p:cNvSpPr>
            <p:nvPr/>
          </p:nvSpPr>
          <p:spPr bwMode="auto">
            <a:xfrm>
              <a:off x="4625120" y="4144963"/>
              <a:ext cx="593244" cy="1862100"/>
            </a:xfrm>
            <a:custGeom>
              <a:avLst/>
              <a:gdLst>
                <a:gd name="T0" fmla="*/ 15521364 w 120000"/>
                <a:gd name="T1" fmla="*/ 2147483646 h 120000"/>
                <a:gd name="T2" fmla="*/ 6466918 w 120000"/>
                <a:gd name="T3" fmla="*/ 2147483646 h 120000"/>
                <a:gd name="T4" fmla="*/ 9701111 w 120000"/>
                <a:gd name="T5" fmla="*/ 2147483646 h 120000"/>
                <a:gd name="T6" fmla="*/ 68554797 w 120000"/>
                <a:gd name="T7" fmla="*/ 2147483646 h 120000"/>
                <a:gd name="T8" fmla="*/ 71788867 w 120000"/>
                <a:gd name="T9" fmla="*/ 2147483646 h 120000"/>
                <a:gd name="T10" fmla="*/ 70494932 w 120000"/>
                <a:gd name="T11" fmla="*/ 2147483646 h 120000"/>
                <a:gd name="T12" fmla="*/ 62733931 w 120000"/>
                <a:gd name="T13" fmla="*/ 2147483646 h 120000"/>
                <a:gd name="T14" fmla="*/ 71788867 w 120000"/>
                <a:gd name="T15" fmla="*/ 1523861608 h 120000"/>
                <a:gd name="T16" fmla="*/ 71788867 w 120000"/>
                <a:gd name="T17" fmla="*/ 681683713 h 120000"/>
                <a:gd name="T18" fmla="*/ 58207025 w 120000"/>
                <a:gd name="T19" fmla="*/ 481186859 h 120000"/>
                <a:gd name="T20" fmla="*/ 49152579 w 120000"/>
                <a:gd name="T21" fmla="*/ 140313099 h 120000"/>
                <a:gd name="T22" fmla="*/ 35570737 w 120000"/>
                <a:gd name="T23" fmla="*/ 0 h 120000"/>
                <a:gd name="T24" fmla="*/ 21988895 w 120000"/>
                <a:gd name="T25" fmla="*/ 140313099 h 120000"/>
                <a:gd name="T26" fmla="*/ 13581229 w 120000"/>
                <a:gd name="T27" fmla="*/ 1664234418 h 120000"/>
                <a:gd name="T28" fmla="*/ 16815303 w 120000"/>
                <a:gd name="T29" fmla="*/ 400997804 h 120000"/>
                <a:gd name="T30" fmla="*/ 27163076 w 120000"/>
                <a:gd name="T31" fmla="*/ 400997804 h 120000"/>
                <a:gd name="T32" fmla="*/ 27163076 w 120000"/>
                <a:gd name="T33" fmla="*/ 1102802640 h 120000"/>
                <a:gd name="T34" fmla="*/ 30396532 w 120000"/>
                <a:gd name="T35" fmla="*/ 822056771 h 120000"/>
                <a:gd name="T36" fmla="*/ 30396532 w 120000"/>
                <a:gd name="T37" fmla="*/ 260624745 h 120000"/>
                <a:gd name="T38" fmla="*/ 40744917 w 120000"/>
                <a:gd name="T39" fmla="*/ 260624745 h 120000"/>
                <a:gd name="T40" fmla="*/ 40744917 w 120000"/>
                <a:gd name="T41" fmla="*/ 822056771 h 120000"/>
                <a:gd name="T42" fmla="*/ 43978498 w 120000"/>
                <a:gd name="T43" fmla="*/ 1102802640 h 120000"/>
                <a:gd name="T44" fmla="*/ 43978498 w 120000"/>
                <a:gd name="T45" fmla="*/ 400997804 h 120000"/>
                <a:gd name="T46" fmla="*/ 54326171 w 120000"/>
                <a:gd name="T47" fmla="*/ 400997804 h 120000"/>
                <a:gd name="T48" fmla="*/ 54326171 w 120000"/>
                <a:gd name="T49" fmla="*/ 1102802640 h 120000"/>
                <a:gd name="T50" fmla="*/ 58207025 w 120000"/>
                <a:gd name="T51" fmla="*/ 1243115739 h 120000"/>
                <a:gd name="T52" fmla="*/ 58207025 w 120000"/>
                <a:gd name="T53" fmla="*/ 681683713 h 120000"/>
                <a:gd name="T54" fmla="*/ 67908136 w 120000"/>
                <a:gd name="T55" fmla="*/ 681683713 h 120000"/>
                <a:gd name="T56" fmla="*/ 67908136 w 120000"/>
                <a:gd name="T57" fmla="*/ 1523861608 h 120000"/>
                <a:gd name="T58" fmla="*/ 58853691 w 120000"/>
                <a:gd name="T59" fmla="*/ 2147483646 h 120000"/>
                <a:gd name="T60" fmla="*/ 58853691 w 120000"/>
                <a:gd name="T61" fmla="*/ 2147483646 h 120000"/>
                <a:gd name="T62" fmla="*/ 19402099 w 120000"/>
                <a:gd name="T63" fmla="*/ 2147483646 h 120000"/>
                <a:gd name="T64" fmla="*/ 19402099 w 120000"/>
                <a:gd name="T65" fmla="*/ 2147483646 h 120000"/>
                <a:gd name="T66" fmla="*/ 3233457 w 120000"/>
                <a:gd name="T67" fmla="*/ 1804547517 h 120000"/>
                <a:gd name="T68" fmla="*/ 0 w 120000"/>
                <a:gd name="T69" fmla="*/ 1303299494 h 120000"/>
                <a:gd name="T70" fmla="*/ 15521364 w 120000"/>
                <a:gd name="T71" fmla="*/ 2147483646 h 1200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0000"/>
                <a:gd name="T109" fmla="*/ 0 h 120000"/>
                <a:gd name="T110" fmla="*/ 120000 w 120000"/>
                <a:gd name="T111" fmla="*/ 120000 h 1200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</p:grpSp>
      <p:grpSp>
        <p:nvGrpSpPr>
          <p:cNvPr id="9" name="Shape 55"/>
          <p:cNvGrpSpPr>
            <a:grpSpLocks/>
          </p:cNvGrpSpPr>
          <p:nvPr/>
        </p:nvGrpSpPr>
        <p:grpSpPr bwMode="auto">
          <a:xfrm rot="-5400000">
            <a:off x="720725" y="2565400"/>
            <a:ext cx="1106488" cy="2547938"/>
            <a:chOff x="3357563" y="850900"/>
            <a:chExt cx="957212" cy="2204900"/>
          </a:xfrm>
        </p:grpSpPr>
        <p:sp>
          <p:nvSpPr>
            <p:cNvPr id="10" name="Shape 56"/>
            <p:cNvSpPr>
              <a:spLocks/>
            </p:cNvSpPr>
            <p:nvPr/>
          </p:nvSpPr>
          <p:spPr bwMode="auto">
            <a:xfrm>
              <a:off x="3834109" y="2476069"/>
              <a:ext cx="26093" cy="27475"/>
            </a:xfrm>
            <a:custGeom>
              <a:avLst/>
              <a:gdLst>
                <a:gd name="T0" fmla="*/ 237 w 120000"/>
                <a:gd name="T1" fmla="*/ 0 h 120000"/>
                <a:gd name="T2" fmla="*/ 0 w 120000"/>
                <a:gd name="T3" fmla="*/ 0 h 120000"/>
                <a:gd name="T4" fmla="*/ 0 w 120000"/>
                <a:gd name="T5" fmla="*/ 318 h 120000"/>
                <a:gd name="T6" fmla="*/ 287 w 120000"/>
                <a:gd name="T7" fmla="*/ 318 h 120000"/>
                <a:gd name="T8" fmla="*/ 237 w 120000"/>
                <a:gd name="T9" fmla="*/ 0 h 1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00"/>
                <a:gd name="T16" fmla="*/ 0 h 120000"/>
                <a:gd name="T17" fmla="*/ 120000 w 120000"/>
                <a:gd name="T18" fmla="*/ 120000 h 1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1" name="Shape 57"/>
            <p:cNvSpPr>
              <a:spLocks/>
            </p:cNvSpPr>
            <p:nvPr/>
          </p:nvSpPr>
          <p:spPr bwMode="auto">
            <a:xfrm>
              <a:off x="3736603" y="2476070"/>
              <a:ext cx="578173" cy="579731"/>
            </a:xfrm>
            <a:custGeom>
              <a:avLst/>
              <a:gdLst>
                <a:gd name="T0" fmla="*/ 64584299 w 120000"/>
                <a:gd name="T1" fmla="*/ 19339111 h 120000"/>
                <a:gd name="T2" fmla="*/ 45447978 w 120000"/>
                <a:gd name="T3" fmla="*/ 604258 h 120000"/>
                <a:gd name="T4" fmla="*/ 44252099 w 120000"/>
                <a:gd name="T5" fmla="*/ 0 h 120000"/>
                <a:gd name="T6" fmla="*/ 29899802 w 120000"/>
                <a:gd name="T7" fmla="*/ 0 h 120000"/>
                <a:gd name="T8" fmla="*/ 29899802 w 120000"/>
                <a:gd name="T9" fmla="*/ 3021500 h 120000"/>
                <a:gd name="T10" fmla="*/ 43056201 w 120000"/>
                <a:gd name="T11" fmla="*/ 3021500 h 120000"/>
                <a:gd name="T12" fmla="*/ 43056201 w 120000"/>
                <a:gd name="T13" fmla="*/ 20547628 h 120000"/>
                <a:gd name="T14" fmla="*/ 44252099 w 120000"/>
                <a:gd name="T15" fmla="*/ 22361056 h 120000"/>
                <a:gd name="T16" fmla="*/ 61594061 w 120000"/>
                <a:gd name="T17" fmla="*/ 22361056 h 120000"/>
                <a:gd name="T18" fmla="*/ 61594061 w 120000"/>
                <a:gd name="T19" fmla="*/ 62248360 h 120000"/>
                <a:gd name="T20" fmla="*/ 2989684 w 120000"/>
                <a:gd name="T21" fmla="*/ 62248360 h 120000"/>
                <a:gd name="T22" fmla="*/ 2989684 w 120000"/>
                <a:gd name="T23" fmla="*/ 22965430 h 120000"/>
                <a:gd name="T24" fmla="*/ 2391781 w 120000"/>
                <a:gd name="T25" fmla="*/ 22965430 h 120000"/>
                <a:gd name="T26" fmla="*/ 0 w 120000"/>
                <a:gd name="T27" fmla="*/ 22965430 h 120000"/>
                <a:gd name="T28" fmla="*/ 0 w 120000"/>
                <a:gd name="T29" fmla="*/ 64061227 h 120000"/>
                <a:gd name="T30" fmla="*/ 1793782 w 120000"/>
                <a:gd name="T31" fmla="*/ 65270420 h 120000"/>
                <a:gd name="T32" fmla="*/ 63387843 w 120000"/>
                <a:gd name="T33" fmla="*/ 65270420 h 120000"/>
                <a:gd name="T34" fmla="*/ 64584299 w 120000"/>
                <a:gd name="T35" fmla="*/ 64061227 h 120000"/>
                <a:gd name="T36" fmla="*/ 64584299 w 120000"/>
                <a:gd name="T37" fmla="*/ 20547628 h 120000"/>
                <a:gd name="T38" fmla="*/ 64584299 w 120000"/>
                <a:gd name="T39" fmla="*/ 19339111 h 120000"/>
                <a:gd name="T40" fmla="*/ 46045881 w 120000"/>
                <a:gd name="T41" fmla="*/ 19339111 h 120000"/>
                <a:gd name="T42" fmla="*/ 46045881 w 120000"/>
                <a:gd name="T43" fmla="*/ 5439210 h 120000"/>
                <a:gd name="T44" fmla="*/ 59800159 w 120000"/>
                <a:gd name="T45" fmla="*/ 19339111 h 120000"/>
                <a:gd name="T46" fmla="*/ 46045881 w 120000"/>
                <a:gd name="T47" fmla="*/ 19339111 h 1200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0000"/>
                <a:gd name="T73" fmla="*/ 0 h 120000"/>
                <a:gd name="T74" fmla="*/ 120000 w 120000"/>
                <a:gd name="T75" fmla="*/ 120000 h 1200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2" name="Shape 58"/>
            <p:cNvSpPr>
              <a:spLocks/>
            </p:cNvSpPr>
            <p:nvPr/>
          </p:nvSpPr>
          <p:spPr bwMode="auto">
            <a:xfrm>
              <a:off x="3352070" y="850900"/>
              <a:ext cx="807519" cy="1829861"/>
            </a:xfrm>
            <a:custGeom>
              <a:avLst/>
              <a:gdLst>
                <a:gd name="T0" fmla="*/ 176164906 w 120000"/>
                <a:gd name="T1" fmla="*/ 2147483646 h 120000"/>
                <a:gd name="T2" fmla="*/ 166378489 w 120000"/>
                <a:gd name="T3" fmla="*/ 2147483646 h 120000"/>
                <a:gd name="T4" fmla="*/ 195740244 w 120000"/>
                <a:gd name="T5" fmla="*/ 2147483646 h 120000"/>
                <a:gd name="T6" fmla="*/ 187583360 w 120000"/>
                <a:gd name="T7" fmla="*/ 0 h 120000"/>
                <a:gd name="T8" fmla="*/ 39146321 w 120000"/>
                <a:gd name="T9" fmla="*/ 2055873186 h 120000"/>
                <a:gd name="T10" fmla="*/ 30991610 w 120000"/>
                <a:gd name="T11" fmla="*/ 0 h 120000"/>
                <a:gd name="T12" fmla="*/ 34253132 w 120000"/>
                <a:gd name="T13" fmla="*/ 2147483646 h 120000"/>
                <a:gd name="T14" fmla="*/ 60351507 w 120000"/>
                <a:gd name="T15" fmla="*/ 2147483646 h 120000"/>
                <a:gd name="T16" fmla="*/ 29359897 w 120000"/>
                <a:gd name="T17" fmla="*/ 2147483646 h 120000"/>
                <a:gd name="T18" fmla="*/ 1629856 w 120000"/>
                <a:gd name="T19" fmla="*/ 2147483646 h 120000"/>
                <a:gd name="T20" fmla="*/ 42410016 w 120000"/>
                <a:gd name="T21" fmla="*/ 2147483646 h 120000"/>
                <a:gd name="T22" fmla="*/ 47303245 w 120000"/>
                <a:gd name="T23" fmla="*/ 2147483646 h 120000"/>
                <a:gd name="T24" fmla="*/ 63614839 w 120000"/>
                <a:gd name="T25" fmla="*/ 2147483646 h 120000"/>
                <a:gd name="T26" fmla="*/ 89713214 w 120000"/>
                <a:gd name="T27" fmla="*/ 2147483646 h 120000"/>
                <a:gd name="T28" fmla="*/ 101131667 w 120000"/>
                <a:gd name="T29" fmla="*/ 2147483646 h 120000"/>
                <a:gd name="T30" fmla="*/ 145173343 w 120000"/>
                <a:gd name="T31" fmla="*/ 2147483646 h 120000"/>
                <a:gd name="T32" fmla="*/ 156591749 w 120000"/>
                <a:gd name="T33" fmla="*/ 2147483646 h 120000"/>
                <a:gd name="T34" fmla="*/ 181058458 w 120000"/>
                <a:gd name="T35" fmla="*/ 2147483646 h 120000"/>
                <a:gd name="T36" fmla="*/ 199001766 w 120000"/>
                <a:gd name="T37" fmla="*/ 2147483646 h 120000"/>
                <a:gd name="T38" fmla="*/ 207158643 w 120000"/>
                <a:gd name="T39" fmla="*/ 2147483646 h 120000"/>
                <a:gd name="T40" fmla="*/ 238150253 w 120000"/>
                <a:gd name="T41" fmla="*/ 2147483646 h 120000"/>
                <a:gd name="T42" fmla="*/ 176164906 w 120000"/>
                <a:gd name="T43" fmla="*/ 2147483646 h 120000"/>
                <a:gd name="T44" fmla="*/ 39146321 w 120000"/>
                <a:gd name="T45" fmla="*/ 2147483646 h 120000"/>
                <a:gd name="T46" fmla="*/ 187583360 w 120000"/>
                <a:gd name="T47" fmla="*/ 2147483646 h 120000"/>
                <a:gd name="T48" fmla="*/ 231625035 w 120000"/>
                <a:gd name="T49" fmla="*/ 2147483646 h 120000"/>
                <a:gd name="T50" fmla="*/ 213681734 w 120000"/>
                <a:gd name="T51" fmla="*/ 2147483646 h 120000"/>
                <a:gd name="T52" fmla="*/ 172903384 w 120000"/>
                <a:gd name="T53" fmla="*/ 2147483646 h 120000"/>
                <a:gd name="T54" fmla="*/ 190847008 w 120000"/>
                <a:gd name="T55" fmla="*/ 2147483646 h 120000"/>
                <a:gd name="T56" fmla="*/ 189215342 w 120000"/>
                <a:gd name="T57" fmla="*/ 2147483646 h 120000"/>
                <a:gd name="T58" fmla="*/ 169641862 w 120000"/>
                <a:gd name="T59" fmla="*/ 2147483646 h 120000"/>
                <a:gd name="T60" fmla="*/ 145173343 w 120000"/>
                <a:gd name="T61" fmla="*/ 2147483646 h 120000"/>
                <a:gd name="T62" fmla="*/ 135386926 w 120000"/>
                <a:gd name="T63" fmla="*/ 2147483646 h 120000"/>
                <a:gd name="T64" fmla="*/ 122336491 w 120000"/>
                <a:gd name="T65" fmla="*/ 2147483646 h 120000"/>
                <a:gd name="T66" fmla="*/ 109288545 w 120000"/>
                <a:gd name="T67" fmla="*/ 2147483646 h 120000"/>
                <a:gd name="T68" fmla="*/ 104393183 w 120000"/>
                <a:gd name="T69" fmla="*/ 2147483646 h 120000"/>
                <a:gd name="T70" fmla="*/ 81558463 w 120000"/>
                <a:gd name="T71" fmla="*/ 2147483646 h 120000"/>
                <a:gd name="T72" fmla="*/ 65246869 w 120000"/>
                <a:gd name="T73" fmla="*/ 2147483646 h 120000"/>
                <a:gd name="T74" fmla="*/ 55457955 w 120000"/>
                <a:gd name="T75" fmla="*/ 2147483646 h 120000"/>
                <a:gd name="T76" fmla="*/ 71769913 w 120000"/>
                <a:gd name="T77" fmla="*/ 2147483646 h 120000"/>
                <a:gd name="T78" fmla="*/ 34253132 w 120000"/>
                <a:gd name="T79" fmla="*/ 2147483646 h 120000"/>
                <a:gd name="T80" fmla="*/ 9786740 w 120000"/>
                <a:gd name="T81" fmla="*/ 2147483646 h 120000"/>
                <a:gd name="T82" fmla="*/ 37516781 w 120000"/>
                <a:gd name="T83" fmla="*/ 2147483646 h 120000"/>
                <a:gd name="T84" fmla="*/ 68508391 w 120000"/>
                <a:gd name="T85" fmla="*/ 2147483646 h 120000"/>
                <a:gd name="T86" fmla="*/ 68508391 w 120000"/>
                <a:gd name="T87" fmla="*/ 2147483646 h 120000"/>
                <a:gd name="T88" fmla="*/ 158223463 w 120000"/>
                <a:gd name="T89" fmla="*/ 2147483646 h 120000"/>
                <a:gd name="T90" fmla="*/ 158223463 w 120000"/>
                <a:gd name="T91" fmla="*/ 2147483646 h 120000"/>
                <a:gd name="T92" fmla="*/ 169641862 w 120000"/>
                <a:gd name="T93" fmla="*/ 2147483646 h 120000"/>
                <a:gd name="T94" fmla="*/ 231625035 w 120000"/>
                <a:gd name="T95" fmla="*/ 2147483646 h 1200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0000"/>
                <a:gd name="T145" fmla="*/ 0 h 120000"/>
                <a:gd name="T146" fmla="*/ 120000 w 120000"/>
                <a:gd name="T147" fmla="*/ 120000 h 1200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</p:grpSp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spcFirstLastPara="1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1271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0"/>
          <p:cNvSpPr>
            <a:spLocks noChangeArrowheads="1"/>
          </p:cNvSpPr>
          <p:nvPr/>
        </p:nvSpPr>
        <p:spPr bwMode="auto">
          <a:xfrm>
            <a:off x="2454275" y="0"/>
            <a:ext cx="423545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4" name="Shape 61"/>
          <p:cNvSpPr>
            <a:spLocks noChangeArrowheads="1"/>
          </p:cNvSpPr>
          <p:nvPr/>
        </p:nvSpPr>
        <p:spPr bwMode="auto">
          <a:xfrm rot="16200000">
            <a:off x="4403726" y="4519612"/>
            <a:ext cx="336550" cy="911225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5" name="Shape 63"/>
          <p:cNvSpPr txBox="1">
            <a:spLocks noChangeArrowheads="1"/>
          </p:cNvSpPr>
          <p:nvPr/>
        </p:nvSpPr>
        <p:spPr bwMode="auto">
          <a:xfrm>
            <a:off x="3594100" y="19050"/>
            <a:ext cx="1955800" cy="654050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91425" rIns="91425" bIns="91425"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7200" b="1" smtClean="0">
                <a:solidFill>
                  <a:srgbClr val="A5B0FE"/>
                </a:solidFill>
                <a:latin typeface="Work Sans" charset="0"/>
                <a:sym typeface="Work Sans" charset="0"/>
              </a:rPr>
              <a:t>“</a:t>
            </a:r>
          </a:p>
        </p:txBody>
      </p:sp>
      <p:grpSp>
        <p:nvGrpSpPr>
          <p:cNvPr id="6" name="Shape 65"/>
          <p:cNvGrpSpPr>
            <a:grpSpLocks/>
          </p:cNvGrpSpPr>
          <p:nvPr/>
        </p:nvGrpSpPr>
        <p:grpSpPr bwMode="auto">
          <a:xfrm>
            <a:off x="6877050" y="3340100"/>
            <a:ext cx="2266950" cy="1803400"/>
            <a:chOff x="9925050" y="4203700"/>
            <a:chExt cx="2267050" cy="1803375"/>
          </a:xfrm>
        </p:grpSpPr>
        <p:sp>
          <p:nvSpPr>
            <p:cNvPr id="7" name="Shape 66"/>
            <p:cNvSpPr>
              <a:spLocks/>
            </p:cNvSpPr>
            <p:nvPr/>
          </p:nvSpPr>
          <p:spPr bwMode="auto">
            <a:xfrm>
              <a:off x="11336400" y="4922828"/>
              <a:ext cx="139706" cy="119060"/>
            </a:xfrm>
            <a:custGeom>
              <a:avLst/>
              <a:gdLst>
                <a:gd name="T0" fmla="*/ 203769 w 120000"/>
                <a:gd name="T1" fmla="*/ 68759 h 120000"/>
                <a:gd name="T2" fmla="*/ 33961 w 120000"/>
                <a:gd name="T3" fmla="*/ 0 h 120000"/>
                <a:gd name="T4" fmla="*/ 8488 w 120000"/>
                <a:gd name="T5" fmla="*/ 5288 h 120000"/>
                <a:gd name="T6" fmla="*/ 16979 w 120000"/>
                <a:gd name="T7" fmla="*/ 21157 h 120000"/>
                <a:gd name="T8" fmla="*/ 144335 w 120000"/>
                <a:gd name="T9" fmla="*/ 74048 h 120000"/>
                <a:gd name="T10" fmla="*/ 16979 w 120000"/>
                <a:gd name="T11" fmla="*/ 89916 h 120000"/>
                <a:gd name="T12" fmla="*/ 0 w 120000"/>
                <a:gd name="T13" fmla="*/ 105783 h 120000"/>
                <a:gd name="T14" fmla="*/ 25472 w 120000"/>
                <a:gd name="T15" fmla="*/ 116362 h 120000"/>
                <a:gd name="T16" fmla="*/ 25472 w 120000"/>
                <a:gd name="T17" fmla="*/ 116362 h 120000"/>
                <a:gd name="T18" fmla="*/ 203769 w 120000"/>
                <a:gd name="T19" fmla="*/ 89916 h 120000"/>
                <a:gd name="T20" fmla="*/ 212259 w 120000"/>
                <a:gd name="T21" fmla="*/ 79338 h 120000"/>
                <a:gd name="T22" fmla="*/ 203769 w 120000"/>
                <a:gd name="T23" fmla="*/ 68759 h 12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0000"/>
                <a:gd name="T37" fmla="*/ 0 h 120000"/>
                <a:gd name="T38" fmla="*/ 120000 w 120000"/>
                <a:gd name="T39" fmla="*/ 120000 h 1200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0000" h="120000" extrusionOk="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8" name="Shape 67"/>
            <p:cNvSpPr>
              <a:spLocks/>
            </p:cNvSpPr>
            <p:nvPr/>
          </p:nvSpPr>
          <p:spPr bwMode="auto">
            <a:xfrm>
              <a:off x="11137954" y="4498971"/>
              <a:ext cx="1054146" cy="1508104"/>
            </a:xfrm>
            <a:custGeom>
              <a:avLst/>
              <a:gdLst>
                <a:gd name="T0" fmla="*/ 87064387 w 120000"/>
                <a:gd name="T1" fmla="*/ 1789688055 h 120000"/>
                <a:gd name="T2" fmla="*/ 250312493 w 120000"/>
                <a:gd name="T3" fmla="*/ 2147483646 h 120000"/>
                <a:gd name="T4" fmla="*/ 137853097 w 120000"/>
                <a:gd name="T5" fmla="*/ 2147483646 h 120000"/>
                <a:gd name="T6" fmla="*/ 264826160 w 120000"/>
                <a:gd name="T7" fmla="*/ 2147483646 h 120000"/>
                <a:gd name="T8" fmla="*/ 257566239 w 120000"/>
                <a:gd name="T9" fmla="*/ 2024054768 h 120000"/>
                <a:gd name="T10" fmla="*/ 199523089 w 120000"/>
                <a:gd name="T11" fmla="*/ 1608581404 h 120000"/>
                <a:gd name="T12" fmla="*/ 199523089 w 120000"/>
                <a:gd name="T13" fmla="*/ 1565974575 h 120000"/>
                <a:gd name="T14" fmla="*/ 79810562 w 120000"/>
                <a:gd name="T15" fmla="*/ 1310305465 h 120000"/>
                <a:gd name="T16" fmla="*/ 21761386 w 120000"/>
                <a:gd name="T17" fmla="*/ 1193133954 h 120000"/>
                <a:gd name="T18" fmla="*/ 90691299 w 120000"/>
                <a:gd name="T19" fmla="*/ 905483299 h 120000"/>
                <a:gd name="T20" fmla="*/ 116085615 w 120000"/>
                <a:gd name="T21" fmla="*/ 404796265 h 120000"/>
                <a:gd name="T22" fmla="*/ 108831869 w 120000"/>
                <a:gd name="T23" fmla="*/ 394145067 h 120000"/>
                <a:gd name="T24" fmla="*/ 116085615 w 120000"/>
                <a:gd name="T25" fmla="*/ 213036530 h 120000"/>
                <a:gd name="T26" fmla="*/ 616716003 w 120000"/>
                <a:gd name="T27" fmla="*/ 905483299 h 120000"/>
                <a:gd name="T28" fmla="*/ 620342845 w 120000"/>
                <a:gd name="T29" fmla="*/ 1555321329 h 120000"/>
                <a:gd name="T30" fmla="*/ 667505337 w 120000"/>
                <a:gd name="T31" fmla="*/ 1928187701 h 120000"/>
                <a:gd name="T32" fmla="*/ 511511047 w 120000"/>
                <a:gd name="T33" fmla="*/ 1949492146 h 120000"/>
                <a:gd name="T34" fmla="*/ 507884134 w 120000"/>
                <a:gd name="T35" fmla="*/ 2147483646 h 120000"/>
                <a:gd name="T36" fmla="*/ 540532283 w 120000"/>
                <a:gd name="T37" fmla="*/ 2147483646 h 120000"/>
                <a:gd name="T38" fmla="*/ 663878425 w 120000"/>
                <a:gd name="T39" fmla="*/ 2147483646 h 120000"/>
                <a:gd name="T40" fmla="*/ 526018617 w 120000"/>
                <a:gd name="T41" fmla="*/ 2147483646 h 120000"/>
                <a:gd name="T42" fmla="*/ 707407223 w 120000"/>
                <a:gd name="T43" fmla="*/ 1960143495 h 120000"/>
                <a:gd name="T44" fmla="*/ 707407223 w 120000"/>
                <a:gd name="T45" fmla="*/ 1906883257 h 120000"/>
                <a:gd name="T46" fmla="*/ 634850407 w 120000"/>
                <a:gd name="T47" fmla="*/ 1555321329 h 120000"/>
                <a:gd name="T48" fmla="*/ 634850407 w 120000"/>
                <a:gd name="T49" fmla="*/ 1225089584 h 120000"/>
                <a:gd name="T50" fmla="*/ 634850407 w 120000"/>
                <a:gd name="T51" fmla="*/ 905483299 h 120000"/>
                <a:gd name="T52" fmla="*/ 587694775 w 120000"/>
                <a:gd name="T53" fmla="*/ 521991466 h 120000"/>
                <a:gd name="T54" fmla="*/ 105198860 w 120000"/>
                <a:gd name="T55" fmla="*/ 181080737 h 120000"/>
                <a:gd name="T56" fmla="*/ 47156404 w 120000"/>
                <a:gd name="T57" fmla="*/ 543295911 h 120000"/>
                <a:gd name="T58" fmla="*/ 94318132 w 120000"/>
                <a:gd name="T59" fmla="*/ 447403093 h 120000"/>
                <a:gd name="T60" fmla="*/ 3626912 w 120000"/>
                <a:gd name="T61" fmla="*/ 1182482755 h 120000"/>
                <a:gd name="T62" fmla="*/ 7253825 w 120000"/>
                <a:gd name="T63" fmla="*/ 1225089584 h 120000"/>
                <a:gd name="T64" fmla="*/ 43529492 w 120000"/>
                <a:gd name="T65" fmla="*/ 1448803063 h 120000"/>
                <a:gd name="T66" fmla="*/ 50783238 w 120000"/>
                <a:gd name="T67" fmla="*/ 1480758857 h 120000"/>
                <a:gd name="T68" fmla="*/ 90691299 w 120000"/>
                <a:gd name="T69" fmla="*/ 1768385659 h 1200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0000"/>
                <a:gd name="T106" fmla="*/ 0 h 120000"/>
                <a:gd name="T107" fmla="*/ 120000 w 120000"/>
                <a:gd name="T108" fmla="*/ 120000 h 1200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0000" h="120000" extrusionOk="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9" name="Shape 68"/>
            <p:cNvSpPr>
              <a:spLocks/>
            </p:cNvSpPr>
            <p:nvPr/>
          </p:nvSpPr>
          <p:spPr bwMode="auto">
            <a:xfrm>
              <a:off x="9925050" y="4203700"/>
              <a:ext cx="1133525" cy="1073135"/>
            </a:xfrm>
            <a:custGeom>
              <a:avLst/>
              <a:gdLst>
                <a:gd name="T0" fmla="*/ 941655556 w 120000"/>
                <a:gd name="T1" fmla="*/ 0 h 120000"/>
                <a:gd name="T2" fmla="*/ 13516124 w 120000"/>
                <a:gd name="T3" fmla="*/ 0 h 120000"/>
                <a:gd name="T4" fmla="*/ 0 w 120000"/>
                <a:gd name="T5" fmla="*/ 11511948 h 120000"/>
                <a:gd name="T6" fmla="*/ 0 w 120000"/>
                <a:gd name="T7" fmla="*/ 621627713 h 120000"/>
                <a:gd name="T8" fmla="*/ 13516124 w 120000"/>
                <a:gd name="T9" fmla="*/ 629302130 h 120000"/>
                <a:gd name="T10" fmla="*/ 621765762 w 120000"/>
                <a:gd name="T11" fmla="*/ 629302130 h 120000"/>
                <a:gd name="T12" fmla="*/ 856055225 w 120000"/>
                <a:gd name="T13" fmla="*/ 767441683 h 120000"/>
                <a:gd name="T14" fmla="*/ 865065879 w 120000"/>
                <a:gd name="T15" fmla="*/ 767441683 h 120000"/>
                <a:gd name="T16" fmla="*/ 869571254 w 120000"/>
                <a:gd name="T17" fmla="*/ 767441683 h 120000"/>
                <a:gd name="T18" fmla="*/ 874076628 w 120000"/>
                <a:gd name="T19" fmla="*/ 755930370 h 120000"/>
                <a:gd name="T20" fmla="*/ 801984845 w 120000"/>
                <a:gd name="T21" fmla="*/ 629302130 h 120000"/>
                <a:gd name="T22" fmla="*/ 941655556 w 120000"/>
                <a:gd name="T23" fmla="*/ 629302130 h 120000"/>
                <a:gd name="T24" fmla="*/ 955179265 w 120000"/>
                <a:gd name="T25" fmla="*/ 621627713 h 120000"/>
                <a:gd name="T26" fmla="*/ 955179265 w 120000"/>
                <a:gd name="T27" fmla="*/ 11511948 h 120000"/>
                <a:gd name="T28" fmla="*/ 941655556 w 120000"/>
                <a:gd name="T29" fmla="*/ 0 h 120000"/>
                <a:gd name="T30" fmla="*/ 932644807 w 120000"/>
                <a:gd name="T31" fmla="*/ 613953295 h 120000"/>
                <a:gd name="T32" fmla="*/ 788468721 w 120000"/>
                <a:gd name="T33" fmla="*/ 613953295 h 120000"/>
                <a:gd name="T34" fmla="*/ 779457972 w 120000"/>
                <a:gd name="T35" fmla="*/ 617790906 h 120000"/>
                <a:gd name="T36" fmla="*/ 774952597 w 120000"/>
                <a:gd name="T37" fmla="*/ 625465324 h 120000"/>
                <a:gd name="T38" fmla="*/ 838034529 w 120000"/>
                <a:gd name="T39" fmla="*/ 732907117 h 120000"/>
                <a:gd name="T40" fmla="*/ 630776511 w 120000"/>
                <a:gd name="T41" fmla="*/ 613953295 h 120000"/>
                <a:gd name="T42" fmla="*/ 626271136 w 120000"/>
                <a:gd name="T43" fmla="*/ 613953295 h 120000"/>
                <a:gd name="T44" fmla="*/ 22525976 w 120000"/>
                <a:gd name="T45" fmla="*/ 613953295 h 120000"/>
                <a:gd name="T46" fmla="*/ 22525976 w 120000"/>
                <a:gd name="T47" fmla="*/ 19186366 h 120000"/>
                <a:gd name="T48" fmla="*/ 932644807 w 120000"/>
                <a:gd name="T49" fmla="*/ 19186366 h 120000"/>
                <a:gd name="T50" fmla="*/ 932644807 w 120000"/>
                <a:gd name="T51" fmla="*/ 613953295 h 1200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0000"/>
                <a:gd name="T79" fmla="*/ 0 h 120000"/>
                <a:gd name="T80" fmla="*/ 120000 w 120000"/>
                <a:gd name="T81" fmla="*/ 120000 h 12000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0000" h="120000" extrusionOk="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0" name="Shape 69"/>
            <p:cNvSpPr>
              <a:spLocks/>
            </p:cNvSpPr>
            <p:nvPr/>
          </p:nvSpPr>
          <p:spPr bwMode="auto">
            <a:xfrm>
              <a:off x="10421960" y="4832341"/>
              <a:ext cx="139706" cy="26988"/>
            </a:xfrm>
            <a:custGeom>
              <a:avLst/>
              <a:gdLst>
                <a:gd name="T0" fmla="*/ 203769 w 120000"/>
                <a:gd name="T1" fmla="*/ 0 h 120000"/>
                <a:gd name="T2" fmla="*/ 16979 w 120000"/>
                <a:gd name="T3" fmla="*/ 0 h 120000"/>
                <a:gd name="T4" fmla="*/ 0 w 120000"/>
                <a:gd name="T5" fmla="*/ 123 h 120000"/>
                <a:gd name="T6" fmla="*/ 16979 w 120000"/>
                <a:gd name="T7" fmla="*/ 307 h 120000"/>
                <a:gd name="T8" fmla="*/ 203769 w 120000"/>
                <a:gd name="T9" fmla="*/ 307 h 120000"/>
                <a:gd name="T10" fmla="*/ 220749 w 120000"/>
                <a:gd name="T11" fmla="*/ 123 h 120000"/>
                <a:gd name="T12" fmla="*/ 203769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1" name="Shape 70"/>
            <p:cNvSpPr>
              <a:spLocks/>
            </p:cNvSpPr>
            <p:nvPr/>
          </p:nvSpPr>
          <p:spPr bwMode="auto">
            <a:xfrm>
              <a:off x="10421960" y="4875204"/>
              <a:ext cx="139706" cy="20637"/>
            </a:xfrm>
            <a:custGeom>
              <a:avLst/>
              <a:gdLst>
                <a:gd name="T0" fmla="*/ 203769 w 120000"/>
                <a:gd name="T1" fmla="*/ 0 h 120000"/>
                <a:gd name="T2" fmla="*/ 16979 w 120000"/>
                <a:gd name="T3" fmla="*/ 0 h 120000"/>
                <a:gd name="T4" fmla="*/ 0 w 120000"/>
                <a:gd name="T5" fmla="*/ 53 h 120000"/>
                <a:gd name="T6" fmla="*/ 16979 w 120000"/>
                <a:gd name="T7" fmla="*/ 106 h 120000"/>
                <a:gd name="T8" fmla="*/ 203769 w 120000"/>
                <a:gd name="T9" fmla="*/ 106 h 120000"/>
                <a:gd name="T10" fmla="*/ 220749 w 120000"/>
                <a:gd name="T11" fmla="*/ 53 h 120000"/>
                <a:gd name="T12" fmla="*/ 203769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2" name="Shape 71"/>
            <p:cNvSpPr>
              <a:spLocks/>
            </p:cNvSpPr>
            <p:nvPr/>
          </p:nvSpPr>
          <p:spPr bwMode="auto">
            <a:xfrm>
              <a:off x="10442598" y="4913303"/>
              <a:ext cx="96842" cy="25400"/>
            </a:xfrm>
            <a:custGeom>
              <a:avLst/>
              <a:gdLst>
                <a:gd name="T0" fmla="*/ 42467 w 120000"/>
                <a:gd name="T1" fmla="*/ 0 h 120000"/>
                <a:gd name="T2" fmla="*/ 8493 w 120000"/>
                <a:gd name="T3" fmla="*/ 0 h 120000"/>
                <a:gd name="T4" fmla="*/ 0 w 120000"/>
                <a:gd name="T5" fmla="*/ 97 h 120000"/>
                <a:gd name="T6" fmla="*/ 8493 w 120000"/>
                <a:gd name="T7" fmla="*/ 243 h 120000"/>
                <a:gd name="T8" fmla="*/ 42467 w 120000"/>
                <a:gd name="T9" fmla="*/ 243 h 120000"/>
                <a:gd name="T10" fmla="*/ 50961 w 120000"/>
                <a:gd name="T11" fmla="*/ 97 h 120000"/>
                <a:gd name="T12" fmla="*/ 42467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3" name="Shape 72"/>
            <p:cNvSpPr>
              <a:spLocks/>
            </p:cNvSpPr>
            <p:nvPr/>
          </p:nvSpPr>
          <p:spPr bwMode="auto">
            <a:xfrm>
              <a:off x="10480700" y="4333873"/>
              <a:ext cx="22226" cy="90487"/>
            </a:xfrm>
            <a:custGeom>
              <a:avLst/>
              <a:gdLst>
                <a:gd name="T0" fmla="*/ 70 w 120000"/>
                <a:gd name="T1" fmla="*/ 38894 h 120000"/>
                <a:gd name="T2" fmla="*/ 141 w 120000"/>
                <a:gd name="T3" fmla="*/ 34318 h 120000"/>
                <a:gd name="T4" fmla="*/ 141 w 120000"/>
                <a:gd name="T5" fmla="*/ 4576 h 120000"/>
                <a:gd name="T6" fmla="*/ 70 w 120000"/>
                <a:gd name="T7" fmla="*/ 0 h 120000"/>
                <a:gd name="T8" fmla="*/ 0 w 120000"/>
                <a:gd name="T9" fmla="*/ 4576 h 120000"/>
                <a:gd name="T10" fmla="*/ 0 w 120000"/>
                <a:gd name="T11" fmla="*/ 34318 h 120000"/>
                <a:gd name="T12" fmla="*/ 70 w 120000"/>
                <a:gd name="T13" fmla="*/ 38894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4" name="Shape 73"/>
            <p:cNvSpPr>
              <a:spLocks/>
            </p:cNvSpPr>
            <p:nvPr/>
          </p:nvSpPr>
          <p:spPr bwMode="auto">
            <a:xfrm>
              <a:off x="10679146" y="4602157"/>
              <a:ext cx="74615" cy="20637"/>
            </a:xfrm>
            <a:custGeom>
              <a:avLst/>
              <a:gdLst>
                <a:gd name="T0" fmla="*/ 0 w 120000"/>
                <a:gd name="T1" fmla="*/ 53 h 120000"/>
                <a:gd name="T2" fmla="*/ 2569 w 120000"/>
                <a:gd name="T3" fmla="*/ 106 h 120000"/>
                <a:gd name="T4" fmla="*/ 15410 w 120000"/>
                <a:gd name="T5" fmla="*/ 106 h 120000"/>
                <a:gd name="T6" fmla="*/ 17978 w 120000"/>
                <a:gd name="T7" fmla="*/ 53 h 120000"/>
                <a:gd name="T8" fmla="*/ 15410 w 120000"/>
                <a:gd name="T9" fmla="*/ 0 h 120000"/>
                <a:gd name="T10" fmla="*/ 2569 w 120000"/>
                <a:gd name="T11" fmla="*/ 0 h 120000"/>
                <a:gd name="T12" fmla="*/ 0 w 120000"/>
                <a:gd name="T13" fmla="*/ 53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5" name="Shape 74"/>
            <p:cNvSpPr>
              <a:spLocks/>
            </p:cNvSpPr>
            <p:nvPr/>
          </p:nvSpPr>
          <p:spPr bwMode="auto">
            <a:xfrm>
              <a:off x="10229863" y="4602157"/>
              <a:ext cx="74616" cy="20637"/>
            </a:xfrm>
            <a:custGeom>
              <a:avLst/>
              <a:gdLst>
                <a:gd name="T0" fmla="*/ 2569 w 120000"/>
                <a:gd name="T1" fmla="*/ 106 h 120000"/>
                <a:gd name="T2" fmla="*/ 15410 w 120000"/>
                <a:gd name="T3" fmla="*/ 106 h 120000"/>
                <a:gd name="T4" fmla="*/ 17979 w 120000"/>
                <a:gd name="T5" fmla="*/ 53 h 120000"/>
                <a:gd name="T6" fmla="*/ 15410 w 120000"/>
                <a:gd name="T7" fmla="*/ 0 h 120000"/>
                <a:gd name="T8" fmla="*/ 2569 w 120000"/>
                <a:gd name="T9" fmla="*/ 0 h 120000"/>
                <a:gd name="T10" fmla="*/ 0 w 120000"/>
                <a:gd name="T11" fmla="*/ 53 h 120000"/>
                <a:gd name="T12" fmla="*/ 2569 w 120000"/>
                <a:gd name="T13" fmla="*/ 106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6" name="Shape 75"/>
            <p:cNvSpPr>
              <a:spLocks/>
            </p:cNvSpPr>
            <p:nvPr/>
          </p:nvSpPr>
          <p:spPr bwMode="auto">
            <a:xfrm>
              <a:off x="10282254" y="4402135"/>
              <a:ext cx="80966" cy="80961"/>
            </a:xfrm>
            <a:custGeom>
              <a:avLst/>
              <a:gdLst>
                <a:gd name="T0" fmla="*/ 18253 w 120000"/>
                <a:gd name="T1" fmla="*/ 23228 h 120000"/>
                <a:gd name="T2" fmla="*/ 21571 w 120000"/>
                <a:gd name="T3" fmla="*/ 24887 h 120000"/>
                <a:gd name="T4" fmla="*/ 23231 w 120000"/>
                <a:gd name="T5" fmla="*/ 23228 h 120000"/>
                <a:gd name="T6" fmla="*/ 23231 w 120000"/>
                <a:gd name="T7" fmla="*/ 18251 h 120000"/>
                <a:gd name="T8" fmla="*/ 6637 w 120000"/>
                <a:gd name="T9" fmla="*/ 1659 h 120000"/>
                <a:gd name="T10" fmla="*/ 1659 w 120000"/>
                <a:gd name="T11" fmla="*/ 1659 h 120000"/>
                <a:gd name="T12" fmla="*/ 1659 w 120000"/>
                <a:gd name="T13" fmla="*/ 8296 h 120000"/>
                <a:gd name="T14" fmla="*/ 18253 w 120000"/>
                <a:gd name="T15" fmla="*/ 23228 h 1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000"/>
                <a:gd name="T25" fmla="*/ 0 h 120000"/>
                <a:gd name="T26" fmla="*/ 120000 w 120000"/>
                <a:gd name="T27" fmla="*/ 120000 h 1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000" h="120000" extrusionOk="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7" name="Shape 76"/>
            <p:cNvSpPr>
              <a:spLocks/>
            </p:cNvSpPr>
            <p:nvPr/>
          </p:nvSpPr>
          <p:spPr bwMode="auto">
            <a:xfrm>
              <a:off x="10620406" y="4402135"/>
              <a:ext cx="79379" cy="80961"/>
            </a:xfrm>
            <a:custGeom>
              <a:avLst/>
              <a:gdLst>
                <a:gd name="T0" fmla="*/ 3073 w 120000"/>
                <a:gd name="T1" fmla="*/ 24887 h 120000"/>
                <a:gd name="T2" fmla="*/ 6146 w 120000"/>
                <a:gd name="T3" fmla="*/ 23228 h 120000"/>
                <a:gd name="T4" fmla="*/ 21510 w 120000"/>
                <a:gd name="T5" fmla="*/ 8296 h 120000"/>
                <a:gd name="T6" fmla="*/ 21510 w 120000"/>
                <a:gd name="T7" fmla="*/ 1659 h 120000"/>
                <a:gd name="T8" fmla="*/ 16900 w 120000"/>
                <a:gd name="T9" fmla="*/ 1659 h 120000"/>
                <a:gd name="T10" fmla="*/ 1536 w 120000"/>
                <a:gd name="T11" fmla="*/ 18251 h 120000"/>
                <a:gd name="T12" fmla="*/ 1536 w 120000"/>
                <a:gd name="T13" fmla="*/ 23228 h 120000"/>
                <a:gd name="T14" fmla="*/ 3073 w 120000"/>
                <a:gd name="T15" fmla="*/ 24887 h 1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000"/>
                <a:gd name="T25" fmla="*/ 0 h 120000"/>
                <a:gd name="T26" fmla="*/ 120000 w 120000"/>
                <a:gd name="T27" fmla="*/ 120000 h 1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000" h="120000" extrusionOk="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8" name="Shape 77"/>
            <p:cNvSpPr>
              <a:spLocks/>
            </p:cNvSpPr>
            <p:nvPr/>
          </p:nvSpPr>
          <p:spPr bwMode="auto">
            <a:xfrm>
              <a:off x="10347344" y="4478334"/>
              <a:ext cx="288938" cy="331782"/>
            </a:xfrm>
            <a:custGeom>
              <a:avLst/>
              <a:gdLst>
                <a:gd name="T0" fmla="*/ 597360 w 120000"/>
                <a:gd name="T1" fmla="*/ 5203296 h 120000"/>
                <a:gd name="T2" fmla="*/ 1045431 w 120000"/>
                <a:gd name="T3" fmla="*/ 6786946 h 120000"/>
                <a:gd name="T4" fmla="*/ 1194766 w 120000"/>
                <a:gd name="T5" fmla="*/ 7013175 h 120000"/>
                <a:gd name="T6" fmla="*/ 2762907 w 120000"/>
                <a:gd name="T7" fmla="*/ 7013175 h 120000"/>
                <a:gd name="T8" fmla="*/ 2912240 w 120000"/>
                <a:gd name="T9" fmla="*/ 6786946 h 120000"/>
                <a:gd name="T10" fmla="*/ 2912240 w 120000"/>
                <a:gd name="T11" fmla="*/ 6673803 h 120000"/>
                <a:gd name="T12" fmla="*/ 3360313 w 120000"/>
                <a:gd name="T13" fmla="*/ 5316403 h 120000"/>
                <a:gd name="T14" fmla="*/ 4032375 w 120000"/>
                <a:gd name="T15" fmla="*/ 3054111 h 120000"/>
                <a:gd name="T16" fmla="*/ 3360313 w 120000"/>
                <a:gd name="T17" fmla="*/ 904866 h 120000"/>
                <a:gd name="T18" fmla="*/ 1792155 w 120000"/>
                <a:gd name="T19" fmla="*/ 113082 h 120000"/>
                <a:gd name="T20" fmla="*/ 0 w 120000"/>
                <a:gd name="T21" fmla="*/ 2714740 h 120000"/>
                <a:gd name="T22" fmla="*/ 597360 w 120000"/>
                <a:gd name="T23" fmla="*/ 5203296 h 120000"/>
                <a:gd name="T24" fmla="*/ 373370 w 120000"/>
                <a:gd name="T25" fmla="*/ 2827883 h 120000"/>
                <a:gd name="T26" fmla="*/ 1792155 w 120000"/>
                <a:gd name="T27" fmla="*/ 678638 h 120000"/>
                <a:gd name="T28" fmla="*/ 3136278 w 120000"/>
                <a:gd name="T29" fmla="*/ 1244254 h 120000"/>
                <a:gd name="T30" fmla="*/ 3658976 w 120000"/>
                <a:gd name="T31" fmla="*/ 3054111 h 120000"/>
                <a:gd name="T32" fmla="*/ 3136278 w 120000"/>
                <a:gd name="T33" fmla="*/ 4977076 h 120000"/>
                <a:gd name="T34" fmla="*/ 2613550 w 120000"/>
                <a:gd name="T35" fmla="*/ 6560704 h 120000"/>
                <a:gd name="T36" fmla="*/ 1344123 w 120000"/>
                <a:gd name="T37" fmla="*/ 6560704 h 120000"/>
                <a:gd name="T38" fmla="*/ 896057 w 120000"/>
                <a:gd name="T39" fmla="*/ 4863930 h 120000"/>
                <a:gd name="T40" fmla="*/ 373370 w 120000"/>
                <a:gd name="T41" fmla="*/ 2827883 h 12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0000"/>
                <a:gd name="T64" fmla="*/ 0 h 120000"/>
                <a:gd name="T65" fmla="*/ 120000 w 120000"/>
                <a:gd name="T66" fmla="*/ 120000 h 1200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0000" h="120000" extrusionOk="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</p:grpSp>
      <p:grpSp>
        <p:nvGrpSpPr>
          <p:cNvPr id="19" name="Shape 78"/>
          <p:cNvGrpSpPr>
            <a:grpSpLocks/>
          </p:cNvGrpSpPr>
          <p:nvPr/>
        </p:nvGrpSpPr>
        <p:grpSpPr bwMode="auto">
          <a:xfrm>
            <a:off x="0" y="0"/>
            <a:ext cx="2266950" cy="1754188"/>
            <a:chOff x="9598025" y="882650"/>
            <a:chExt cx="2266938" cy="1754200"/>
          </a:xfrm>
        </p:grpSpPr>
        <p:sp>
          <p:nvSpPr>
            <p:cNvPr id="20" name="Shape 79"/>
            <p:cNvSpPr>
              <a:spLocks/>
            </p:cNvSpPr>
            <p:nvPr/>
          </p:nvSpPr>
          <p:spPr bwMode="auto">
            <a:xfrm>
              <a:off x="10239372" y="1881195"/>
              <a:ext cx="139699" cy="90488"/>
            </a:xfrm>
            <a:custGeom>
              <a:avLst/>
              <a:gdLst>
                <a:gd name="T0" fmla="*/ 195257 w 120000"/>
                <a:gd name="T1" fmla="*/ 9151 h 120000"/>
                <a:gd name="T2" fmla="*/ 93384 w 120000"/>
                <a:gd name="T3" fmla="*/ 9151 h 120000"/>
                <a:gd name="T4" fmla="*/ 203749 w 120000"/>
                <a:gd name="T5" fmla="*/ 29743 h 120000"/>
                <a:gd name="T6" fmla="*/ 212238 w 120000"/>
                <a:gd name="T7" fmla="*/ 36607 h 120000"/>
                <a:gd name="T8" fmla="*/ 186769 w 120000"/>
                <a:gd name="T9" fmla="*/ 38895 h 120000"/>
                <a:gd name="T10" fmla="*/ 8488 w 120000"/>
                <a:gd name="T11" fmla="*/ 9151 h 120000"/>
                <a:gd name="T12" fmla="*/ 0 w 120000"/>
                <a:gd name="T13" fmla="*/ 2288 h 120000"/>
                <a:gd name="T14" fmla="*/ 25469 w 120000"/>
                <a:gd name="T15" fmla="*/ 0 h 120000"/>
                <a:gd name="T16" fmla="*/ 195257 w 120000"/>
                <a:gd name="T17" fmla="*/ 0 h 120000"/>
                <a:gd name="T18" fmla="*/ 212238 w 120000"/>
                <a:gd name="T19" fmla="*/ 4576 h 120000"/>
                <a:gd name="T20" fmla="*/ 195257 w 120000"/>
                <a:gd name="T21" fmla="*/ 9151 h 12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000"/>
                <a:gd name="T34" fmla="*/ 0 h 120000"/>
                <a:gd name="T35" fmla="*/ 120000 w 120000"/>
                <a:gd name="T36" fmla="*/ 120000 h 12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000" h="120000" extrusionOk="0">
                  <a:moveTo>
                    <a:pt x="106153" y="28235"/>
                  </a:moveTo>
                  <a:cubicBezTo>
                    <a:pt x="50769" y="28235"/>
                    <a:pt x="50769" y="28235"/>
                    <a:pt x="50769" y="28235"/>
                  </a:cubicBezTo>
                  <a:cubicBezTo>
                    <a:pt x="110769" y="91764"/>
                    <a:pt x="110769" y="91764"/>
                    <a:pt x="110769" y="91764"/>
                  </a:cubicBezTo>
                  <a:cubicBezTo>
                    <a:pt x="115384" y="91764"/>
                    <a:pt x="120000" y="105882"/>
                    <a:pt x="115384" y="112941"/>
                  </a:cubicBezTo>
                  <a:cubicBezTo>
                    <a:pt x="110769" y="120000"/>
                    <a:pt x="106153" y="120000"/>
                    <a:pt x="101538" y="120000"/>
                  </a:cubicBezTo>
                  <a:cubicBezTo>
                    <a:pt x="4615" y="28235"/>
                    <a:pt x="4615" y="28235"/>
                    <a:pt x="4615" y="28235"/>
                  </a:cubicBezTo>
                  <a:cubicBezTo>
                    <a:pt x="4615" y="28235"/>
                    <a:pt x="0" y="14117"/>
                    <a:pt x="0" y="7058"/>
                  </a:cubicBezTo>
                  <a:cubicBezTo>
                    <a:pt x="4615" y="0"/>
                    <a:pt x="9230" y="0"/>
                    <a:pt x="138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10769" y="0"/>
                    <a:pt x="115384" y="7058"/>
                    <a:pt x="115384" y="14117"/>
                  </a:cubicBezTo>
                  <a:cubicBezTo>
                    <a:pt x="115384" y="21176"/>
                    <a:pt x="110769" y="28235"/>
                    <a:pt x="106153" y="28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1" name="Shape 80"/>
            <p:cNvSpPr>
              <a:spLocks/>
            </p:cNvSpPr>
            <p:nvPr/>
          </p:nvSpPr>
          <p:spPr bwMode="auto">
            <a:xfrm>
              <a:off x="9598025" y="882650"/>
              <a:ext cx="995358" cy="1546236"/>
            </a:xfrm>
            <a:custGeom>
              <a:avLst/>
              <a:gdLst>
                <a:gd name="T0" fmla="*/ 565022442 w 120000"/>
                <a:gd name="T1" fmla="*/ 1929549670 h 120000"/>
                <a:gd name="T2" fmla="*/ 565022442 w 120000"/>
                <a:gd name="T3" fmla="*/ 1906560697 h 120000"/>
                <a:gd name="T4" fmla="*/ 561969182 w 120000"/>
                <a:gd name="T5" fmla="*/ 1883599453 h 120000"/>
                <a:gd name="T6" fmla="*/ 506993013 w 120000"/>
                <a:gd name="T7" fmla="*/ 1814685802 h 120000"/>
                <a:gd name="T8" fmla="*/ 519211837 w 120000"/>
                <a:gd name="T9" fmla="*/ 1676860858 h 120000"/>
                <a:gd name="T10" fmla="*/ 519211837 w 120000"/>
                <a:gd name="T11" fmla="*/ 1665366371 h 120000"/>
                <a:gd name="T12" fmla="*/ 516158029 w 120000"/>
                <a:gd name="T13" fmla="*/ 1642405114 h 120000"/>
                <a:gd name="T14" fmla="*/ 384827715 w 120000"/>
                <a:gd name="T15" fmla="*/ 1527541414 h 120000"/>
                <a:gd name="T16" fmla="*/ 482561154 w 120000"/>
                <a:gd name="T17" fmla="*/ 1332299470 h 120000"/>
                <a:gd name="T18" fmla="*/ 485614415 w 120000"/>
                <a:gd name="T19" fmla="*/ 1309338381 h 120000"/>
                <a:gd name="T20" fmla="*/ 464235743 w 120000"/>
                <a:gd name="T21" fmla="*/ 1079610813 h 120000"/>
                <a:gd name="T22" fmla="*/ 348176958 w 120000"/>
                <a:gd name="T23" fmla="*/ 930319098 h 120000"/>
                <a:gd name="T24" fmla="*/ 348176958 w 120000"/>
                <a:gd name="T25" fmla="*/ 700591530 h 120000"/>
                <a:gd name="T26" fmla="*/ 473400750 w 120000"/>
                <a:gd name="T27" fmla="*/ 0 h 120000"/>
                <a:gd name="T28" fmla="*/ 455075339 w 120000"/>
                <a:gd name="T29" fmla="*/ 0 h 120000"/>
                <a:gd name="T30" fmla="*/ 335958143 w 120000"/>
                <a:gd name="T31" fmla="*/ 666135787 h 120000"/>
                <a:gd name="T32" fmla="*/ 332904882 w 120000"/>
                <a:gd name="T33" fmla="*/ 689124927 h 120000"/>
                <a:gd name="T34" fmla="*/ 332904882 w 120000"/>
                <a:gd name="T35" fmla="*/ 953280355 h 120000"/>
                <a:gd name="T36" fmla="*/ 342069823 w 120000"/>
                <a:gd name="T37" fmla="*/ 987736085 h 120000"/>
                <a:gd name="T38" fmla="*/ 452016919 w 120000"/>
                <a:gd name="T39" fmla="*/ 1114066556 h 120000"/>
                <a:gd name="T40" fmla="*/ 470342330 w 120000"/>
                <a:gd name="T41" fmla="*/ 1297841730 h 120000"/>
                <a:gd name="T42" fmla="*/ 360395235 w 120000"/>
                <a:gd name="T43" fmla="*/ 1504580157 h 120000"/>
                <a:gd name="T44" fmla="*/ 357336815 w 120000"/>
                <a:gd name="T45" fmla="*/ 1539035901 h 120000"/>
                <a:gd name="T46" fmla="*/ 363448496 w 120000"/>
                <a:gd name="T47" fmla="*/ 1561997157 h 120000"/>
                <a:gd name="T48" fmla="*/ 503939752 w 120000"/>
                <a:gd name="T49" fmla="*/ 1688355344 h 120000"/>
                <a:gd name="T50" fmla="*/ 491721550 w 120000"/>
                <a:gd name="T51" fmla="*/ 1826180301 h 120000"/>
                <a:gd name="T52" fmla="*/ 491721550 w 120000"/>
                <a:gd name="T53" fmla="*/ 1849141545 h 120000"/>
                <a:gd name="T54" fmla="*/ 497832617 w 120000"/>
                <a:gd name="T55" fmla="*/ 1860638196 h 120000"/>
                <a:gd name="T56" fmla="*/ 546697097 w 120000"/>
                <a:gd name="T57" fmla="*/ 1929549670 h 120000"/>
                <a:gd name="T58" fmla="*/ 482561154 w 120000"/>
                <a:gd name="T59" fmla="*/ 2147483646 h 120000"/>
                <a:gd name="T60" fmla="*/ 482561154 w 120000"/>
                <a:gd name="T61" fmla="*/ 2147483646 h 120000"/>
                <a:gd name="T62" fmla="*/ 461182482 w 120000"/>
                <a:gd name="T63" fmla="*/ 2147483646 h 120000"/>
                <a:gd name="T64" fmla="*/ 458128599 w 120000"/>
                <a:gd name="T65" fmla="*/ 2147483646 h 120000"/>
                <a:gd name="T66" fmla="*/ 464235743 w 120000"/>
                <a:gd name="T67" fmla="*/ 2147483646 h 120000"/>
                <a:gd name="T68" fmla="*/ 540590509 w 120000"/>
                <a:gd name="T69" fmla="*/ 2147483646 h 120000"/>
                <a:gd name="T70" fmla="*/ 424531725 w 120000"/>
                <a:gd name="T71" fmla="*/ 2147483646 h 120000"/>
                <a:gd name="T72" fmla="*/ 284040468 w 120000"/>
                <a:gd name="T73" fmla="*/ 2147483646 h 120000"/>
                <a:gd name="T74" fmla="*/ 88568431 w 120000"/>
                <a:gd name="T75" fmla="*/ 2147483646 h 120000"/>
                <a:gd name="T76" fmla="*/ 67189825 w 120000"/>
                <a:gd name="T77" fmla="*/ 2147483646 h 120000"/>
                <a:gd name="T78" fmla="*/ 67189825 w 120000"/>
                <a:gd name="T79" fmla="*/ 2147483646 h 120000"/>
                <a:gd name="T80" fmla="*/ 67189825 w 120000"/>
                <a:gd name="T81" fmla="*/ 1918055183 h 120000"/>
                <a:gd name="T82" fmla="*/ 128272441 w 120000"/>
                <a:gd name="T83" fmla="*/ 1355260714 h 120000"/>
                <a:gd name="T84" fmla="*/ 131326324 w 120000"/>
                <a:gd name="T85" fmla="*/ 1332299470 h 120000"/>
                <a:gd name="T86" fmla="*/ 131326324 w 120000"/>
                <a:gd name="T87" fmla="*/ 895863355 h 120000"/>
                <a:gd name="T88" fmla="*/ 128272441 w 120000"/>
                <a:gd name="T89" fmla="*/ 872872217 h 120000"/>
                <a:gd name="T90" fmla="*/ 103840582 w 120000"/>
                <a:gd name="T91" fmla="*/ 780999655 h 120000"/>
                <a:gd name="T92" fmla="*/ 15266992 w 120000"/>
                <a:gd name="T93" fmla="*/ 0 h 120000"/>
                <a:gd name="T94" fmla="*/ 0 w 120000"/>
                <a:gd name="T95" fmla="*/ 0 h 120000"/>
                <a:gd name="T96" fmla="*/ 91621758 w 120000"/>
                <a:gd name="T97" fmla="*/ 815455398 h 120000"/>
                <a:gd name="T98" fmla="*/ 116058784 w 120000"/>
                <a:gd name="T99" fmla="*/ 907330125 h 120000"/>
                <a:gd name="T100" fmla="*/ 116058784 w 120000"/>
                <a:gd name="T101" fmla="*/ 1320804983 h 120000"/>
                <a:gd name="T102" fmla="*/ 51917674 w 120000"/>
                <a:gd name="T103" fmla="*/ 1918055183 h 120000"/>
                <a:gd name="T104" fmla="*/ 51917674 w 120000"/>
                <a:gd name="T105" fmla="*/ 2147483646 h 120000"/>
                <a:gd name="T106" fmla="*/ 284040468 w 120000"/>
                <a:gd name="T107" fmla="*/ 2147483646 h 120000"/>
                <a:gd name="T108" fmla="*/ 424531725 w 120000"/>
                <a:gd name="T109" fmla="*/ 2147483646 h 120000"/>
                <a:gd name="T110" fmla="*/ 540590509 w 120000"/>
                <a:gd name="T111" fmla="*/ 2147483646 h 120000"/>
                <a:gd name="T112" fmla="*/ 549755517 w 120000"/>
                <a:gd name="T113" fmla="*/ 2147483646 h 120000"/>
                <a:gd name="T114" fmla="*/ 552808777 w 120000"/>
                <a:gd name="T115" fmla="*/ 2147483646 h 120000"/>
                <a:gd name="T116" fmla="*/ 476454011 w 120000"/>
                <a:gd name="T117" fmla="*/ 2147483646 h 120000"/>
                <a:gd name="T118" fmla="*/ 497832617 w 120000"/>
                <a:gd name="T119" fmla="*/ 2147483646 h 120000"/>
                <a:gd name="T120" fmla="*/ 565022442 w 120000"/>
                <a:gd name="T121" fmla="*/ 1929549670 h 120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0000"/>
                <a:gd name="T184" fmla="*/ 0 h 120000"/>
                <a:gd name="T185" fmla="*/ 120000 w 120000"/>
                <a:gd name="T186" fmla="*/ 120000 h 1200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0000" h="120000" extrusionOk="0">
                  <a:moveTo>
                    <a:pt x="119354" y="70000"/>
                  </a:moveTo>
                  <a:cubicBezTo>
                    <a:pt x="119354" y="69583"/>
                    <a:pt x="120000" y="69166"/>
                    <a:pt x="119354" y="69166"/>
                  </a:cubicBezTo>
                  <a:cubicBezTo>
                    <a:pt x="119354" y="68750"/>
                    <a:pt x="119354" y="68333"/>
                    <a:pt x="118709" y="68333"/>
                  </a:cubicBezTo>
                  <a:cubicBezTo>
                    <a:pt x="107096" y="65833"/>
                    <a:pt x="107096" y="65833"/>
                    <a:pt x="107096" y="65833"/>
                  </a:cubicBezTo>
                  <a:cubicBezTo>
                    <a:pt x="109677" y="60833"/>
                    <a:pt x="109677" y="60833"/>
                    <a:pt x="109677" y="60833"/>
                  </a:cubicBezTo>
                  <a:cubicBezTo>
                    <a:pt x="110322" y="60833"/>
                    <a:pt x="110322" y="60416"/>
                    <a:pt x="109677" y="60416"/>
                  </a:cubicBezTo>
                  <a:cubicBezTo>
                    <a:pt x="109677" y="60000"/>
                    <a:pt x="109032" y="60000"/>
                    <a:pt x="109032" y="59583"/>
                  </a:cubicBezTo>
                  <a:cubicBezTo>
                    <a:pt x="81290" y="55416"/>
                    <a:pt x="81290" y="55416"/>
                    <a:pt x="81290" y="55416"/>
                  </a:cubicBezTo>
                  <a:cubicBezTo>
                    <a:pt x="101935" y="48333"/>
                    <a:pt x="101935" y="48333"/>
                    <a:pt x="101935" y="48333"/>
                  </a:cubicBezTo>
                  <a:cubicBezTo>
                    <a:pt x="101935" y="48333"/>
                    <a:pt x="102580" y="47916"/>
                    <a:pt x="102580" y="47500"/>
                  </a:cubicBezTo>
                  <a:cubicBezTo>
                    <a:pt x="102580" y="47500"/>
                    <a:pt x="103225" y="43333"/>
                    <a:pt x="98064" y="39166"/>
                  </a:cubicBezTo>
                  <a:cubicBezTo>
                    <a:pt x="92903" y="35833"/>
                    <a:pt x="85161" y="33750"/>
                    <a:pt x="73548" y="33750"/>
                  </a:cubicBezTo>
                  <a:cubicBezTo>
                    <a:pt x="73548" y="25416"/>
                    <a:pt x="73548" y="25416"/>
                    <a:pt x="73548" y="25416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96129" y="0"/>
                    <a:pt x="96129" y="0"/>
                    <a:pt x="96129" y="0"/>
                  </a:cubicBezTo>
                  <a:cubicBezTo>
                    <a:pt x="70967" y="24166"/>
                    <a:pt x="70967" y="24166"/>
                    <a:pt x="70967" y="24166"/>
                  </a:cubicBezTo>
                  <a:cubicBezTo>
                    <a:pt x="70322" y="24583"/>
                    <a:pt x="70322" y="24583"/>
                    <a:pt x="70322" y="25000"/>
                  </a:cubicBezTo>
                  <a:cubicBezTo>
                    <a:pt x="70322" y="34583"/>
                    <a:pt x="70322" y="34583"/>
                    <a:pt x="70322" y="34583"/>
                  </a:cubicBezTo>
                  <a:cubicBezTo>
                    <a:pt x="70322" y="35416"/>
                    <a:pt x="70967" y="35833"/>
                    <a:pt x="72258" y="35833"/>
                  </a:cubicBezTo>
                  <a:cubicBezTo>
                    <a:pt x="83225" y="35833"/>
                    <a:pt x="90967" y="37500"/>
                    <a:pt x="95483" y="40416"/>
                  </a:cubicBezTo>
                  <a:cubicBezTo>
                    <a:pt x="99354" y="42916"/>
                    <a:pt x="99354" y="45833"/>
                    <a:pt x="99354" y="47083"/>
                  </a:cubicBezTo>
                  <a:cubicBezTo>
                    <a:pt x="76129" y="54583"/>
                    <a:pt x="76129" y="54583"/>
                    <a:pt x="76129" y="54583"/>
                  </a:cubicBezTo>
                  <a:cubicBezTo>
                    <a:pt x="76129" y="55000"/>
                    <a:pt x="75483" y="55416"/>
                    <a:pt x="75483" y="55833"/>
                  </a:cubicBezTo>
                  <a:cubicBezTo>
                    <a:pt x="75483" y="56250"/>
                    <a:pt x="76129" y="56250"/>
                    <a:pt x="76774" y="56666"/>
                  </a:cubicBezTo>
                  <a:cubicBezTo>
                    <a:pt x="106451" y="61250"/>
                    <a:pt x="106451" y="61250"/>
                    <a:pt x="106451" y="61250"/>
                  </a:cubicBezTo>
                  <a:cubicBezTo>
                    <a:pt x="103870" y="66250"/>
                    <a:pt x="103870" y="66250"/>
                    <a:pt x="103870" y="66250"/>
                  </a:cubicBezTo>
                  <a:cubicBezTo>
                    <a:pt x="103870" y="66666"/>
                    <a:pt x="103870" y="66666"/>
                    <a:pt x="103870" y="67083"/>
                  </a:cubicBezTo>
                  <a:cubicBezTo>
                    <a:pt x="104516" y="67500"/>
                    <a:pt x="104516" y="67500"/>
                    <a:pt x="105161" y="67500"/>
                  </a:cubicBezTo>
                  <a:cubicBezTo>
                    <a:pt x="115483" y="70000"/>
                    <a:pt x="115483" y="70000"/>
                    <a:pt x="115483" y="70000"/>
                  </a:cubicBezTo>
                  <a:cubicBezTo>
                    <a:pt x="101935" y="81666"/>
                    <a:pt x="101935" y="81666"/>
                    <a:pt x="101935" y="81666"/>
                  </a:cubicBezTo>
                  <a:cubicBezTo>
                    <a:pt x="101935" y="82083"/>
                    <a:pt x="101935" y="82083"/>
                    <a:pt x="101935" y="82500"/>
                  </a:cubicBezTo>
                  <a:cubicBezTo>
                    <a:pt x="101935" y="96666"/>
                    <a:pt x="97419" y="102083"/>
                    <a:pt x="97419" y="102083"/>
                  </a:cubicBezTo>
                  <a:cubicBezTo>
                    <a:pt x="96774" y="102500"/>
                    <a:pt x="96774" y="102916"/>
                    <a:pt x="96774" y="102916"/>
                  </a:cubicBezTo>
                  <a:cubicBezTo>
                    <a:pt x="97419" y="103333"/>
                    <a:pt x="97419" y="103333"/>
                    <a:pt x="98064" y="103750"/>
                  </a:cubicBezTo>
                  <a:cubicBezTo>
                    <a:pt x="111612" y="105833"/>
                    <a:pt x="113548" y="112916"/>
                    <a:pt x="114193" y="116666"/>
                  </a:cubicBezTo>
                  <a:cubicBezTo>
                    <a:pt x="105806" y="112083"/>
                    <a:pt x="101935" y="112083"/>
                    <a:pt x="89677" y="111666"/>
                  </a:cubicBezTo>
                  <a:cubicBezTo>
                    <a:pt x="82580" y="111666"/>
                    <a:pt x="73548" y="111666"/>
                    <a:pt x="60000" y="110833"/>
                  </a:cubicBezTo>
                  <a:cubicBezTo>
                    <a:pt x="40000" y="109166"/>
                    <a:pt x="25806" y="104166"/>
                    <a:pt x="18709" y="95833"/>
                  </a:cubicBezTo>
                  <a:cubicBezTo>
                    <a:pt x="13548" y="89583"/>
                    <a:pt x="14193" y="83333"/>
                    <a:pt x="14193" y="83333"/>
                  </a:cubicBezTo>
                  <a:cubicBezTo>
                    <a:pt x="14193" y="83333"/>
                    <a:pt x="14193" y="83333"/>
                    <a:pt x="14193" y="83333"/>
                  </a:cubicBezTo>
                  <a:cubicBezTo>
                    <a:pt x="14193" y="83333"/>
                    <a:pt x="14193" y="78333"/>
                    <a:pt x="14193" y="69583"/>
                  </a:cubicBezTo>
                  <a:cubicBezTo>
                    <a:pt x="14193" y="53750"/>
                    <a:pt x="26451" y="49166"/>
                    <a:pt x="27096" y="49166"/>
                  </a:cubicBezTo>
                  <a:cubicBezTo>
                    <a:pt x="27096" y="49166"/>
                    <a:pt x="27741" y="48750"/>
                    <a:pt x="27741" y="48333"/>
                  </a:cubicBezTo>
                  <a:cubicBezTo>
                    <a:pt x="27741" y="32500"/>
                    <a:pt x="27741" y="32500"/>
                    <a:pt x="27741" y="32500"/>
                  </a:cubicBezTo>
                  <a:cubicBezTo>
                    <a:pt x="27741" y="32083"/>
                    <a:pt x="27741" y="32083"/>
                    <a:pt x="27096" y="31666"/>
                  </a:cubicBezTo>
                  <a:cubicBezTo>
                    <a:pt x="21935" y="28333"/>
                    <a:pt x="21935" y="28333"/>
                    <a:pt x="21935" y="28333"/>
                  </a:cubicBezTo>
                  <a:cubicBezTo>
                    <a:pt x="10322" y="20833"/>
                    <a:pt x="3225" y="10833"/>
                    <a:pt x="32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5" y="11250"/>
                    <a:pt x="7096" y="21666"/>
                    <a:pt x="19354" y="29583"/>
                  </a:cubicBezTo>
                  <a:cubicBezTo>
                    <a:pt x="24516" y="32916"/>
                    <a:pt x="24516" y="32916"/>
                    <a:pt x="24516" y="32916"/>
                  </a:cubicBezTo>
                  <a:cubicBezTo>
                    <a:pt x="24516" y="47916"/>
                    <a:pt x="24516" y="47916"/>
                    <a:pt x="24516" y="47916"/>
                  </a:cubicBezTo>
                  <a:cubicBezTo>
                    <a:pt x="21290" y="49166"/>
                    <a:pt x="10967" y="54583"/>
                    <a:pt x="10967" y="69583"/>
                  </a:cubicBezTo>
                  <a:cubicBezTo>
                    <a:pt x="10967" y="77916"/>
                    <a:pt x="10967" y="82916"/>
                    <a:pt x="10967" y="83333"/>
                  </a:cubicBezTo>
                  <a:cubicBezTo>
                    <a:pt x="10967" y="84583"/>
                    <a:pt x="9677" y="109166"/>
                    <a:pt x="60000" y="112500"/>
                  </a:cubicBezTo>
                  <a:cubicBezTo>
                    <a:pt x="73548" y="113333"/>
                    <a:pt x="82580" y="113750"/>
                    <a:pt x="89677" y="113750"/>
                  </a:cubicBezTo>
                  <a:cubicBezTo>
                    <a:pt x="103225" y="114166"/>
                    <a:pt x="105161" y="114166"/>
                    <a:pt x="114193" y="119583"/>
                  </a:cubicBezTo>
                  <a:cubicBezTo>
                    <a:pt x="114838" y="119583"/>
                    <a:pt x="115483" y="120000"/>
                    <a:pt x="116129" y="119583"/>
                  </a:cubicBezTo>
                  <a:cubicBezTo>
                    <a:pt x="116774" y="119583"/>
                    <a:pt x="116774" y="119166"/>
                    <a:pt x="116774" y="118750"/>
                  </a:cubicBezTo>
                  <a:cubicBezTo>
                    <a:pt x="116774" y="118750"/>
                    <a:pt x="118709" y="105833"/>
                    <a:pt x="100645" y="102083"/>
                  </a:cubicBezTo>
                  <a:cubicBezTo>
                    <a:pt x="101935" y="99583"/>
                    <a:pt x="104516" y="93750"/>
                    <a:pt x="105161" y="82500"/>
                  </a:cubicBezTo>
                  <a:lnTo>
                    <a:pt x="119354" y="7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2" name="Shape 81"/>
            <p:cNvSpPr>
              <a:spLocks/>
            </p:cNvSpPr>
            <p:nvPr/>
          </p:nvSpPr>
          <p:spPr bwMode="auto">
            <a:xfrm>
              <a:off x="10672757" y="1581155"/>
              <a:ext cx="1192206" cy="1055695"/>
            </a:xfrm>
            <a:custGeom>
              <a:avLst/>
              <a:gdLst>
                <a:gd name="T0" fmla="*/ 581927273 w 120000"/>
                <a:gd name="T1" fmla="*/ 718810224 h 120000"/>
                <a:gd name="T2" fmla="*/ 0 w 120000"/>
                <a:gd name="T3" fmla="*/ 386767860 h 120000"/>
                <a:gd name="T4" fmla="*/ 167758406 w 120000"/>
                <a:gd name="T5" fmla="*/ 153244035 h 120000"/>
                <a:gd name="T6" fmla="*/ 20965976 w 120000"/>
                <a:gd name="T7" fmla="*/ 14592027 h 120000"/>
                <a:gd name="T8" fmla="*/ 20965976 w 120000"/>
                <a:gd name="T9" fmla="*/ 3648183 h 120000"/>
                <a:gd name="T10" fmla="*/ 26207519 w 120000"/>
                <a:gd name="T11" fmla="*/ 0 h 120000"/>
                <a:gd name="T12" fmla="*/ 31448964 w 120000"/>
                <a:gd name="T13" fmla="*/ 0 h 120000"/>
                <a:gd name="T14" fmla="*/ 382710038 w 120000"/>
                <a:gd name="T15" fmla="*/ 72971125 h 120000"/>
                <a:gd name="T16" fmla="*/ 581927273 w 120000"/>
                <a:gd name="T17" fmla="*/ 54731540 h 120000"/>
                <a:gd name="T18" fmla="*/ 1169104883 w 120000"/>
                <a:gd name="T19" fmla="*/ 386767860 h 120000"/>
                <a:gd name="T20" fmla="*/ 581927273 w 120000"/>
                <a:gd name="T21" fmla="*/ 718810224 h 120000"/>
                <a:gd name="T22" fmla="*/ 581927273 w 120000"/>
                <a:gd name="T23" fmla="*/ 69322942 h 120000"/>
                <a:gd name="T24" fmla="*/ 387951482 w 120000"/>
                <a:gd name="T25" fmla="*/ 91216755 h 120000"/>
                <a:gd name="T26" fmla="*/ 377468495 w 120000"/>
                <a:gd name="T27" fmla="*/ 91216755 h 120000"/>
                <a:gd name="T28" fmla="*/ 62907793 w 120000"/>
                <a:gd name="T29" fmla="*/ 25535872 h 120000"/>
                <a:gd name="T30" fmla="*/ 193975791 w 120000"/>
                <a:gd name="T31" fmla="*/ 149596547 h 120000"/>
                <a:gd name="T32" fmla="*/ 188734247 w 120000"/>
                <a:gd name="T33" fmla="*/ 160546506 h 120000"/>
                <a:gd name="T34" fmla="*/ 20965976 w 120000"/>
                <a:gd name="T35" fmla="*/ 386767860 h 120000"/>
                <a:gd name="T36" fmla="*/ 581927273 w 120000"/>
                <a:gd name="T37" fmla="*/ 704212003 h 120000"/>
                <a:gd name="T38" fmla="*/ 1142897363 w 120000"/>
                <a:gd name="T39" fmla="*/ 386767860 h 120000"/>
                <a:gd name="T40" fmla="*/ 581927273 w 120000"/>
                <a:gd name="T41" fmla="*/ 69322942 h 12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0000"/>
                <a:gd name="T64" fmla="*/ 0 h 120000"/>
                <a:gd name="T65" fmla="*/ 120000 w 120000"/>
                <a:gd name="T66" fmla="*/ 120000 h 1200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0000" h="120000" extrusionOk="0">
                  <a:moveTo>
                    <a:pt x="59730" y="120000"/>
                  </a:moveTo>
                  <a:cubicBezTo>
                    <a:pt x="26905" y="120000"/>
                    <a:pt x="0" y="95025"/>
                    <a:pt x="0" y="64568"/>
                  </a:cubicBezTo>
                  <a:cubicBezTo>
                    <a:pt x="0" y="49949"/>
                    <a:pt x="5919" y="35939"/>
                    <a:pt x="17219" y="25583"/>
                  </a:cubicBezTo>
                  <a:cubicBezTo>
                    <a:pt x="2152" y="2436"/>
                    <a:pt x="2152" y="2436"/>
                    <a:pt x="2152" y="2436"/>
                  </a:cubicBezTo>
                  <a:cubicBezTo>
                    <a:pt x="1614" y="1827"/>
                    <a:pt x="1614" y="1218"/>
                    <a:pt x="2152" y="609"/>
                  </a:cubicBezTo>
                  <a:cubicBezTo>
                    <a:pt x="2152" y="609"/>
                    <a:pt x="2690" y="0"/>
                    <a:pt x="2690" y="0"/>
                  </a:cubicBezTo>
                  <a:cubicBezTo>
                    <a:pt x="3228" y="0"/>
                    <a:pt x="3228" y="0"/>
                    <a:pt x="3228" y="0"/>
                  </a:cubicBezTo>
                  <a:cubicBezTo>
                    <a:pt x="39282" y="12182"/>
                    <a:pt x="39282" y="12182"/>
                    <a:pt x="39282" y="12182"/>
                  </a:cubicBezTo>
                  <a:cubicBezTo>
                    <a:pt x="45739" y="9746"/>
                    <a:pt x="52735" y="9137"/>
                    <a:pt x="59730" y="9137"/>
                  </a:cubicBezTo>
                  <a:cubicBezTo>
                    <a:pt x="93094" y="9137"/>
                    <a:pt x="119999" y="34111"/>
                    <a:pt x="119999" y="64568"/>
                  </a:cubicBezTo>
                  <a:cubicBezTo>
                    <a:pt x="119999" y="95025"/>
                    <a:pt x="93094" y="120000"/>
                    <a:pt x="59730" y="120000"/>
                  </a:cubicBezTo>
                  <a:close/>
                  <a:moveTo>
                    <a:pt x="59730" y="11573"/>
                  </a:moveTo>
                  <a:cubicBezTo>
                    <a:pt x="52735" y="11573"/>
                    <a:pt x="46278" y="12791"/>
                    <a:pt x="39820" y="15228"/>
                  </a:cubicBezTo>
                  <a:cubicBezTo>
                    <a:pt x="39282" y="15228"/>
                    <a:pt x="39282" y="15228"/>
                    <a:pt x="38744" y="15228"/>
                  </a:cubicBezTo>
                  <a:cubicBezTo>
                    <a:pt x="6457" y="4263"/>
                    <a:pt x="6457" y="4263"/>
                    <a:pt x="6457" y="4263"/>
                  </a:cubicBezTo>
                  <a:cubicBezTo>
                    <a:pt x="19910" y="24974"/>
                    <a:pt x="19910" y="24974"/>
                    <a:pt x="19910" y="24974"/>
                  </a:cubicBezTo>
                  <a:cubicBezTo>
                    <a:pt x="19910" y="25583"/>
                    <a:pt x="19910" y="26192"/>
                    <a:pt x="19372" y="26802"/>
                  </a:cubicBezTo>
                  <a:cubicBezTo>
                    <a:pt x="8609" y="37157"/>
                    <a:pt x="2152" y="50558"/>
                    <a:pt x="2152" y="64568"/>
                  </a:cubicBezTo>
                  <a:cubicBezTo>
                    <a:pt x="2152" y="93807"/>
                    <a:pt x="27982" y="117563"/>
                    <a:pt x="59730" y="117563"/>
                  </a:cubicBezTo>
                  <a:cubicBezTo>
                    <a:pt x="91479" y="117563"/>
                    <a:pt x="117309" y="93807"/>
                    <a:pt x="117309" y="64568"/>
                  </a:cubicBezTo>
                  <a:cubicBezTo>
                    <a:pt x="117309" y="35329"/>
                    <a:pt x="91479" y="11573"/>
                    <a:pt x="59730" y="11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3" name="Shape 82"/>
            <p:cNvSpPr>
              <a:spLocks/>
            </p:cNvSpPr>
            <p:nvPr/>
          </p:nvSpPr>
          <p:spPr bwMode="auto">
            <a:xfrm>
              <a:off x="10914056" y="1881195"/>
              <a:ext cx="679446" cy="531816"/>
            </a:xfrm>
            <a:custGeom>
              <a:avLst/>
              <a:gdLst>
                <a:gd name="T0" fmla="*/ 88385529 w 120000"/>
                <a:gd name="T1" fmla="*/ 33209263 h 120000"/>
                <a:gd name="T2" fmla="*/ 85471385 w 120000"/>
                <a:gd name="T3" fmla="*/ 26660747 h 120000"/>
                <a:gd name="T4" fmla="*/ 107810443 w 120000"/>
                <a:gd name="T5" fmla="*/ 18241537 h 120000"/>
                <a:gd name="T6" fmla="*/ 121408926 w 120000"/>
                <a:gd name="T7" fmla="*/ 17773871 h 120000"/>
                <a:gd name="T8" fmla="*/ 107810443 w 120000"/>
                <a:gd name="T9" fmla="*/ 14031934 h 120000"/>
                <a:gd name="T10" fmla="*/ 86442766 w 120000"/>
                <a:gd name="T11" fmla="*/ 19176975 h 120000"/>
                <a:gd name="T12" fmla="*/ 60218308 w 120000"/>
                <a:gd name="T13" fmla="*/ 15435392 h 120000"/>
                <a:gd name="T14" fmla="*/ 46620753 w 120000"/>
                <a:gd name="T15" fmla="*/ 6080394 h 120000"/>
                <a:gd name="T16" fmla="*/ 32051823 w 120000"/>
                <a:gd name="T17" fmla="*/ 2338461 h 120000"/>
                <a:gd name="T18" fmla="*/ 42735228 w 120000"/>
                <a:gd name="T19" fmla="*/ 7951540 h 120000"/>
                <a:gd name="T20" fmla="*/ 54390915 w 120000"/>
                <a:gd name="T21" fmla="*/ 18709207 h 120000"/>
                <a:gd name="T22" fmla="*/ 16510606 w 120000"/>
                <a:gd name="T23" fmla="*/ 29467326 h 120000"/>
                <a:gd name="T24" fmla="*/ 1941675 w 120000"/>
                <a:gd name="T25" fmla="*/ 29935014 h 120000"/>
                <a:gd name="T26" fmla="*/ 16510606 w 120000"/>
                <a:gd name="T27" fmla="*/ 33676929 h 120000"/>
                <a:gd name="T28" fmla="*/ 53419534 w 120000"/>
                <a:gd name="T29" fmla="*/ 26193077 h 120000"/>
                <a:gd name="T30" fmla="*/ 50505384 w 120000"/>
                <a:gd name="T31" fmla="*/ 37886536 h 120000"/>
                <a:gd name="T32" fmla="*/ 45649372 w 120000"/>
                <a:gd name="T33" fmla="*/ 45370406 h 120000"/>
                <a:gd name="T34" fmla="*/ 54390915 w 120000"/>
                <a:gd name="T35" fmla="*/ 38822324 h 120000"/>
                <a:gd name="T36" fmla="*/ 77701229 w 120000"/>
                <a:gd name="T37" fmla="*/ 30402684 h 120000"/>
                <a:gd name="T38" fmla="*/ 84500004 w 120000"/>
                <a:gd name="T39" fmla="*/ 35080405 h 120000"/>
                <a:gd name="T40" fmla="*/ 99068906 w 120000"/>
                <a:gd name="T41" fmla="*/ 38354224 h 120000"/>
                <a:gd name="T42" fmla="*/ 37879216 w 120000"/>
                <a:gd name="T43" fmla="*/ 6080394 h 120000"/>
                <a:gd name="T44" fmla="*/ 40793360 w 120000"/>
                <a:gd name="T45" fmla="*/ 2806149 h 120000"/>
                <a:gd name="T46" fmla="*/ 37879216 w 120000"/>
                <a:gd name="T47" fmla="*/ 6080394 h 120000"/>
                <a:gd name="T48" fmla="*/ 117523401 w 120000"/>
                <a:gd name="T49" fmla="*/ 16838513 h 120000"/>
                <a:gd name="T50" fmla="*/ 111696002 w 120000"/>
                <a:gd name="T51" fmla="*/ 15435392 h 120000"/>
                <a:gd name="T52" fmla="*/ 7770156 w 120000"/>
                <a:gd name="T53" fmla="*/ 33209263 h 120000"/>
                <a:gd name="T54" fmla="*/ 10683213 w 120000"/>
                <a:gd name="T55" fmla="*/ 29935014 h 120000"/>
                <a:gd name="T56" fmla="*/ 7770156 w 120000"/>
                <a:gd name="T57" fmla="*/ 33209263 h 120000"/>
                <a:gd name="T58" fmla="*/ 47592135 w 120000"/>
                <a:gd name="T59" fmla="*/ 43031927 h 120000"/>
                <a:gd name="T60" fmla="*/ 50505384 w 120000"/>
                <a:gd name="T61" fmla="*/ 40225445 h 120000"/>
                <a:gd name="T62" fmla="*/ 64103833 w 120000"/>
                <a:gd name="T63" fmla="*/ 28531968 h 120000"/>
                <a:gd name="T64" fmla="*/ 75758433 w 120000"/>
                <a:gd name="T65" fmla="*/ 16838513 h 120000"/>
                <a:gd name="T66" fmla="*/ 64103833 w 120000"/>
                <a:gd name="T67" fmla="*/ 28531968 h 120000"/>
                <a:gd name="T68" fmla="*/ 88385529 w 120000"/>
                <a:gd name="T69" fmla="*/ 36015843 h 120000"/>
                <a:gd name="T70" fmla="*/ 95184309 w 120000"/>
                <a:gd name="T71" fmla="*/ 37418866 h 1200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0000"/>
                <a:gd name="T109" fmla="*/ 0 h 120000"/>
                <a:gd name="T110" fmla="*/ 120000 w 120000"/>
                <a:gd name="T111" fmla="*/ 120000 h 1200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0000" h="120000" extrusionOk="0">
                  <a:moveTo>
                    <a:pt x="92598" y="86060"/>
                  </a:moveTo>
                  <a:cubicBezTo>
                    <a:pt x="90708" y="84848"/>
                    <a:pt x="87874" y="84848"/>
                    <a:pt x="85984" y="86060"/>
                  </a:cubicBezTo>
                  <a:cubicBezTo>
                    <a:pt x="79370" y="76363"/>
                    <a:pt x="79370" y="76363"/>
                    <a:pt x="79370" y="76363"/>
                  </a:cubicBezTo>
                  <a:cubicBezTo>
                    <a:pt x="80314" y="73939"/>
                    <a:pt x="82204" y="71515"/>
                    <a:pt x="83149" y="69090"/>
                  </a:cubicBezTo>
                  <a:cubicBezTo>
                    <a:pt x="85039" y="64242"/>
                    <a:pt x="85984" y="59393"/>
                    <a:pt x="85039" y="54545"/>
                  </a:cubicBezTo>
                  <a:cubicBezTo>
                    <a:pt x="104881" y="47272"/>
                    <a:pt x="104881" y="47272"/>
                    <a:pt x="104881" y="47272"/>
                  </a:cubicBezTo>
                  <a:cubicBezTo>
                    <a:pt x="105826" y="48484"/>
                    <a:pt x="106771" y="49696"/>
                    <a:pt x="107716" y="50909"/>
                  </a:cubicBezTo>
                  <a:cubicBezTo>
                    <a:pt x="111496" y="53333"/>
                    <a:pt x="116220" y="50909"/>
                    <a:pt x="118110" y="46060"/>
                  </a:cubicBezTo>
                  <a:cubicBezTo>
                    <a:pt x="120000" y="41212"/>
                    <a:pt x="119055" y="35151"/>
                    <a:pt x="115275" y="32727"/>
                  </a:cubicBezTo>
                  <a:cubicBezTo>
                    <a:pt x="111496" y="30303"/>
                    <a:pt x="106771" y="31515"/>
                    <a:pt x="104881" y="36363"/>
                  </a:cubicBezTo>
                  <a:cubicBezTo>
                    <a:pt x="103937" y="38787"/>
                    <a:pt x="103937" y="40000"/>
                    <a:pt x="103937" y="41212"/>
                  </a:cubicBezTo>
                  <a:cubicBezTo>
                    <a:pt x="84094" y="49696"/>
                    <a:pt x="84094" y="49696"/>
                    <a:pt x="84094" y="49696"/>
                  </a:cubicBezTo>
                  <a:cubicBezTo>
                    <a:pt x="82204" y="44848"/>
                    <a:pt x="79370" y="41212"/>
                    <a:pt x="76535" y="38787"/>
                  </a:cubicBezTo>
                  <a:cubicBezTo>
                    <a:pt x="70866" y="35151"/>
                    <a:pt x="64251" y="36363"/>
                    <a:pt x="58582" y="40000"/>
                  </a:cubicBezTo>
                  <a:cubicBezTo>
                    <a:pt x="44409" y="16969"/>
                    <a:pt x="44409" y="16969"/>
                    <a:pt x="44409" y="16969"/>
                  </a:cubicBezTo>
                  <a:cubicBezTo>
                    <a:pt x="45354" y="16969"/>
                    <a:pt x="45354" y="16969"/>
                    <a:pt x="45354" y="15757"/>
                  </a:cubicBezTo>
                  <a:cubicBezTo>
                    <a:pt x="47244" y="10909"/>
                    <a:pt x="46299" y="4848"/>
                    <a:pt x="42519" y="2424"/>
                  </a:cubicBezTo>
                  <a:cubicBezTo>
                    <a:pt x="37795" y="0"/>
                    <a:pt x="33070" y="1212"/>
                    <a:pt x="31181" y="6060"/>
                  </a:cubicBezTo>
                  <a:cubicBezTo>
                    <a:pt x="29291" y="10909"/>
                    <a:pt x="31181" y="18181"/>
                    <a:pt x="34960" y="20606"/>
                  </a:cubicBezTo>
                  <a:cubicBezTo>
                    <a:pt x="36850" y="21818"/>
                    <a:pt x="38740" y="21818"/>
                    <a:pt x="41574" y="20606"/>
                  </a:cubicBezTo>
                  <a:cubicBezTo>
                    <a:pt x="55748" y="43636"/>
                    <a:pt x="55748" y="43636"/>
                    <a:pt x="55748" y="43636"/>
                  </a:cubicBezTo>
                  <a:cubicBezTo>
                    <a:pt x="54803" y="44848"/>
                    <a:pt x="53858" y="46060"/>
                    <a:pt x="52913" y="48484"/>
                  </a:cubicBezTo>
                  <a:cubicBezTo>
                    <a:pt x="51023" y="53333"/>
                    <a:pt x="50078" y="58181"/>
                    <a:pt x="51023" y="63030"/>
                  </a:cubicBezTo>
                  <a:cubicBezTo>
                    <a:pt x="16062" y="76363"/>
                    <a:pt x="16062" y="76363"/>
                    <a:pt x="16062" y="76363"/>
                  </a:cubicBezTo>
                  <a:cubicBezTo>
                    <a:pt x="15118" y="75151"/>
                    <a:pt x="14173" y="73939"/>
                    <a:pt x="13228" y="72727"/>
                  </a:cubicBezTo>
                  <a:cubicBezTo>
                    <a:pt x="9448" y="70303"/>
                    <a:pt x="4724" y="72727"/>
                    <a:pt x="1889" y="77575"/>
                  </a:cubicBezTo>
                  <a:cubicBezTo>
                    <a:pt x="0" y="82424"/>
                    <a:pt x="1889" y="88484"/>
                    <a:pt x="5669" y="90909"/>
                  </a:cubicBezTo>
                  <a:cubicBezTo>
                    <a:pt x="9448" y="93333"/>
                    <a:pt x="14173" y="92121"/>
                    <a:pt x="16062" y="87272"/>
                  </a:cubicBezTo>
                  <a:cubicBezTo>
                    <a:pt x="17007" y="84848"/>
                    <a:pt x="17007" y="83636"/>
                    <a:pt x="17007" y="82424"/>
                  </a:cubicBezTo>
                  <a:cubicBezTo>
                    <a:pt x="51968" y="67878"/>
                    <a:pt x="51968" y="67878"/>
                    <a:pt x="51968" y="67878"/>
                  </a:cubicBezTo>
                  <a:cubicBezTo>
                    <a:pt x="53858" y="71515"/>
                    <a:pt x="55748" y="75151"/>
                    <a:pt x="57637" y="76363"/>
                  </a:cubicBezTo>
                  <a:cubicBezTo>
                    <a:pt x="49133" y="98181"/>
                    <a:pt x="49133" y="98181"/>
                    <a:pt x="49133" y="98181"/>
                  </a:cubicBezTo>
                  <a:cubicBezTo>
                    <a:pt x="46299" y="96969"/>
                    <a:pt x="42519" y="99393"/>
                    <a:pt x="40629" y="103030"/>
                  </a:cubicBezTo>
                  <a:cubicBezTo>
                    <a:pt x="38740" y="107878"/>
                    <a:pt x="39685" y="113939"/>
                    <a:pt x="44409" y="117575"/>
                  </a:cubicBezTo>
                  <a:cubicBezTo>
                    <a:pt x="48188" y="119999"/>
                    <a:pt x="52913" y="117575"/>
                    <a:pt x="54803" y="112727"/>
                  </a:cubicBezTo>
                  <a:cubicBezTo>
                    <a:pt x="56692" y="109090"/>
                    <a:pt x="55748" y="104242"/>
                    <a:pt x="52913" y="100606"/>
                  </a:cubicBezTo>
                  <a:cubicBezTo>
                    <a:pt x="62362" y="80000"/>
                    <a:pt x="62362" y="80000"/>
                    <a:pt x="62362" y="80000"/>
                  </a:cubicBezTo>
                  <a:cubicBezTo>
                    <a:pt x="66141" y="81212"/>
                    <a:pt x="70866" y="81212"/>
                    <a:pt x="75590" y="78787"/>
                  </a:cubicBezTo>
                  <a:cubicBezTo>
                    <a:pt x="82204" y="89696"/>
                    <a:pt x="82204" y="89696"/>
                    <a:pt x="82204" y="89696"/>
                  </a:cubicBezTo>
                  <a:cubicBezTo>
                    <a:pt x="82204" y="89696"/>
                    <a:pt x="82204" y="90909"/>
                    <a:pt x="82204" y="90909"/>
                  </a:cubicBezTo>
                  <a:cubicBezTo>
                    <a:pt x="80314" y="95757"/>
                    <a:pt x="82204" y="101818"/>
                    <a:pt x="85984" y="104242"/>
                  </a:cubicBezTo>
                  <a:cubicBezTo>
                    <a:pt x="89763" y="106666"/>
                    <a:pt x="94488" y="105454"/>
                    <a:pt x="96377" y="99393"/>
                  </a:cubicBezTo>
                  <a:cubicBezTo>
                    <a:pt x="98267" y="94545"/>
                    <a:pt x="96377" y="88484"/>
                    <a:pt x="92598" y="86060"/>
                  </a:cubicBezTo>
                  <a:close/>
                  <a:moveTo>
                    <a:pt x="36850" y="15757"/>
                  </a:moveTo>
                  <a:cubicBezTo>
                    <a:pt x="34960" y="14545"/>
                    <a:pt x="34015" y="10909"/>
                    <a:pt x="34960" y="9696"/>
                  </a:cubicBezTo>
                  <a:cubicBezTo>
                    <a:pt x="35905" y="7272"/>
                    <a:pt x="38740" y="6060"/>
                    <a:pt x="39685" y="7272"/>
                  </a:cubicBezTo>
                  <a:cubicBezTo>
                    <a:pt x="41574" y="8484"/>
                    <a:pt x="42519" y="10909"/>
                    <a:pt x="41574" y="13333"/>
                  </a:cubicBezTo>
                  <a:cubicBezTo>
                    <a:pt x="40629" y="15757"/>
                    <a:pt x="38740" y="15757"/>
                    <a:pt x="36850" y="15757"/>
                  </a:cubicBezTo>
                  <a:close/>
                  <a:moveTo>
                    <a:pt x="113385" y="37575"/>
                  </a:moveTo>
                  <a:cubicBezTo>
                    <a:pt x="114330" y="38787"/>
                    <a:pt x="115275" y="41212"/>
                    <a:pt x="114330" y="43636"/>
                  </a:cubicBezTo>
                  <a:cubicBezTo>
                    <a:pt x="113385" y="46060"/>
                    <a:pt x="111496" y="47272"/>
                    <a:pt x="109606" y="46060"/>
                  </a:cubicBezTo>
                  <a:cubicBezTo>
                    <a:pt x="107716" y="44848"/>
                    <a:pt x="107716" y="41212"/>
                    <a:pt x="108661" y="40000"/>
                  </a:cubicBezTo>
                  <a:cubicBezTo>
                    <a:pt x="109606" y="37575"/>
                    <a:pt x="111496" y="36363"/>
                    <a:pt x="113385" y="37575"/>
                  </a:cubicBezTo>
                  <a:close/>
                  <a:moveTo>
                    <a:pt x="7559" y="86060"/>
                  </a:moveTo>
                  <a:cubicBezTo>
                    <a:pt x="5669" y="84848"/>
                    <a:pt x="5669" y="82424"/>
                    <a:pt x="6614" y="80000"/>
                  </a:cubicBezTo>
                  <a:cubicBezTo>
                    <a:pt x="6614" y="77575"/>
                    <a:pt x="9448" y="76363"/>
                    <a:pt x="10393" y="77575"/>
                  </a:cubicBezTo>
                  <a:cubicBezTo>
                    <a:pt x="12283" y="78787"/>
                    <a:pt x="13228" y="82424"/>
                    <a:pt x="12283" y="83636"/>
                  </a:cubicBezTo>
                  <a:cubicBezTo>
                    <a:pt x="11338" y="86060"/>
                    <a:pt x="9448" y="87272"/>
                    <a:pt x="7559" y="86060"/>
                  </a:cubicBezTo>
                  <a:close/>
                  <a:moveTo>
                    <a:pt x="51023" y="110303"/>
                  </a:moveTo>
                  <a:cubicBezTo>
                    <a:pt x="50078" y="112727"/>
                    <a:pt x="48188" y="112727"/>
                    <a:pt x="46299" y="111515"/>
                  </a:cubicBezTo>
                  <a:cubicBezTo>
                    <a:pt x="44409" y="110303"/>
                    <a:pt x="43464" y="107878"/>
                    <a:pt x="44409" y="105454"/>
                  </a:cubicBezTo>
                  <a:cubicBezTo>
                    <a:pt x="45354" y="104242"/>
                    <a:pt x="47244" y="103030"/>
                    <a:pt x="49133" y="104242"/>
                  </a:cubicBezTo>
                  <a:cubicBezTo>
                    <a:pt x="51023" y="105454"/>
                    <a:pt x="51968" y="107878"/>
                    <a:pt x="51023" y="110303"/>
                  </a:cubicBezTo>
                  <a:close/>
                  <a:moveTo>
                    <a:pt x="62362" y="73939"/>
                  </a:moveTo>
                  <a:cubicBezTo>
                    <a:pt x="55748" y="69090"/>
                    <a:pt x="52913" y="59393"/>
                    <a:pt x="56692" y="50909"/>
                  </a:cubicBezTo>
                  <a:cubicBezTo>
                    <a:pt x="59527" y="42424"/>
                    <a:pt x="68031" y="40000"/>
                    <a:pt x="73700" y="43636"/>
                  </a:cubicBezTo>
                  <a:cubicBezTo>
                    <a:pt x="80314" y="48484"/>
                    <a:pt x="83149" y="58181"/>
                    <a:pt x="79370" y="66666"/>
                  </a:cubicBezTo>
                  <a:cubicBezTo>
                    <a:pt x="75590" y="75151"/>
                    <a:pt x="68031" y="77575"/>
                    <a:pt x="62362" y="73939"/>
                  </a:cubicBezTo>
                  <a:close/>
                  <a:moveTo>
                    <a:pt x="87874" y="99393"/>
                  </a:moveTo>
                  <a:cubicBezTo>
                    <a:pt x="85984" y="98181"/>
                    <a:pt x="85039" y="95757"/>
                    <a:pt x="85984" y="93333"/>
                  </a:cubicBezTo>
                  <a:cubicBezTo>
                    <a:pt x="86929" y="90909"/>
                    <a:pt x="88818" y="89696"/>
                    <a:pt x="90708" y="90909"/>
                  </a:cubicBezTo>
                  <a:cubicBezTo>
                    <a:pt x="92598" y="92121"/>
                    <a:pt x="93543" y="94545"/>
                    <a:pt x="92598" y="96969"/>
                  </a:cubicBezTo>
                  <a:cubicBezTo>
                    <a:pt x="91653" y="99393"/>
                    <a:pt x="89763" y="100606"/>
                    <a:pt x="87874" y="99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</p:grp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spcFirstLastPara="1" anchor="ctr"/>
          <a:lstStyle>
            <a:lvl1pPr marL="457200" lvl="0" indent="-3810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  <a:defRPr i="1"/>
            </a:lvl1pPr>
            <a:lvl2pPr marL="914400" lvl="1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￭"/>
              <a:defRPr i="1"/>
            </a:lvl2pPr>
            <a:lvl3pPr marL="1371600" lvl="2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⬝"/>
              <a:defRPr i="1"/>
            </a:lvl3pPr>
            <a:lvl4pPr marL="1828800" lvl="3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24" name="Shape 64"/>
          <p:cNvSpPr txBox="1">
            <a:spLocks noGrp="1"/>
          </p:cNvSpPr>
          <p:nvPr>
            <p:ph type="sldNum" idx="10"/>
          </p:nvPr>
        </p:nvSpPr>
        <p:spPr>
          <a:xfrm>
            <a:off x="4116388" y="4806950"/>
            <a:ext cx="911225" cy="336550"/>
          </a:xfrm>
        </p:spPr>
        <p:txBody>
          <a:bodyPr/>
          <a:lstStyle>
            <a:lvl1pPr>
              <a:defRPr/>
            </a:lvl1pPr>
          </a:lstStyle>
          <a:p>
            <a:fld id="{787B747C-E156-409F-AA01-CCBC6E0259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578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4"/>
          <p:cNvSpPr>
            <a:spLocks noChangeArrowheads="1"/>
          </p:cNvSpPr>
          <p:nvPr/>
        </p:nvSpPr>
        <p:spPr bwMode="auto">
          <a:xfrm>
            <a:off x="8807450" y="2208213"/>
            <a:ext cx="336550" cy="727075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5" name="Shape 86"/>
          <p:cNvSpPr>
            <a:spLocks noChangeArrowheads="1"/>
          </p:cNvSpPr>
          <p:nvPr/>
        </p:nvSpPr>
        <p:spPr bwMode="auto"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grpSp>
        <p:nvGrpSpPr>
          <p:cNvPr id="6" name="Shape 89"/>
          <p:cNvGrpSpPr>
            <a:grpSpLocks/>
          </p:cNvGrpSpPr>
          <p:nvPr/>
        </p:nvGrpSpPr>
        <p:grpSpPr bwMode="auto">
          <a:xfrm>
            <a:off x="6423025" y="0"/>
            <a:ext cx="1651000" cy="2270125"/>
            <a:chOff x="0" y="855663"/>
            <a:chExt cx="1652475" cy="2270250"/>
          </a:xfrm>
        </p:grpSpPr>
        <p:sp>
          <p:nvSpPr>
            <p:cNvPr id="7" name="Shape 90"/>
            <p:cNvSpPr>
              <a:spLocks/>
            </p:cNvSpPr>
            <p:nvPr/>
          </p:nvSpPr>
          <p:spPr bwMode="auto">
            <a:xfrm>
              <a:off x="278061" y="2616298"/>
              <a:ext cx="230393" cy="20638"/>
            </a:xfrm>
            <a:custGeom>
              <a:avLst/>
              <a:gdLst>
                <a:gd name="T0" fmla="*/ 1512922 w 120000"/>
                <a:gd name="T1" fmla="*/ 0 h 120000"/>
                <a:gd name="T2" fmla="*/ 75644 w 120000"/>
                <a:gd name="T3" fmla="*/ 0 h 120000"/>
                <a:gd name="T4" fmla="*/ 0 w 120000"/>
                <a:gd name="T5" fmla="*/ 53 h 120000"/>
                <a:gd name="T6" fmla="*/ 75644 w 120000"/>
                <a:gd name="T7" fmla="*/ 106 h 120000"/>
                <a:gd name="T8" fmla="*/ 1512922 w 120000"/>
                <a:gd name="T9" fmla="*/ 106 h 120000"/>
                <a:gd name="T10" fmla="*/ 1626404 w 120000"/>
                <a:gd name="T11" fmla="*/ 53 h 120000"/>
                <a:gd name="T12" fmla="*/ 1512922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8" name="Shape 91"/>
            <p:cNvSpPr>
              <a:spLocks/>
            </p:cNvSpPr>
            <p:nvPr/>
          </p:nvSpPr>
          <p:spPr bwMode="auto">
            <a:xfrm>
              <a:off x="0" y="2208287"/>
              <a:ext cx="1256835" cy="917626"/>
            </a:xfrm>
            <a:custGeom>
              <a:avLst/>
              <a:gdLst>
                <a:gd name="T0" fmla="*/ 1432768607 w 120000"/>
                <a:gd name="T1" fmla="*/ 0 h 120000"/>
                <a:gd name="T2" fmla="*/ 836288960 w 120000"/>
                <a:gd name="T3" fmla="*/ 0 h 120000"/>
                <a:gd name="T4" fmla="*/ 836288960 w 120000"/>
                <a:gd name="T5" fmla="*/ 11996637 h 120000"/>
                <a:gd name="T6" fmla="*/ 1414319243 w 120000"/>
                <a:gd name="T7" fmla="*/ 11996637 h 120000"/>
                <a:gd name="T8" fmla="*/ 1414319243 w 120000"/>
                <a:gd name="T9" fmla="*/ 362381825 h 120000"/>
                <a:gd name="T10" fmla="*/ 1346677766 w 120000"/>
                <a:gd name="T11" fmla="*/ 362381825 h 120000"/>
                <a:gd name="T12" fmla="*/ 1346677766 w 120000"/>
                <a:gd name="T13" fmla="*/ 45596912 h 120000"/>
                <a:gd name="T14" fmla="*/ 1328229617 w 120000"/>
                <a:gd name="T15" fmla="*/ 40795427 h 120000"/>
                <a:gd name="T16" fmla="*/ 836288960 w 120000"/>
                <a:gd name="T17" fmla="*/ 40795427 h 120000"/>
                <a:gd name="T18" fmla="*/ 836288960 w 120000"/>
                <a:gd name="T19" fmla="*/ 52795688 h 120000"/>
                <a:gd name="T20" fmla="*/ 1315933812 w 120000"/>
                <a:gd name="T21" fmla="*/ 52795688 h 120000"/>
                <a:gd name="T22" fmla="*/ 1315933812 w 120000"/>
                <a:gd name="T23" fmla="*/ 398382549 h 120000"/>
                <a:gd name="T24" fmla="*/ 30743965 w 120000"/>
                <a:gd name="T25" fmla="*/ 398382549 h 120000"/>
                <a:gd name="T26" fmla="*/ 30743965 w 120000"/>
                <a:gd name="T27" fmla="*/ 52795688 h 120000"/>
                <a:gd name="T28" fmla="*/ 258258561 w 120000"/>
                <a:gd name="T29" fmla="*/ 52795688 h 120000"/>
                <a:gd name="T30" fmla="*/ 245963971 w 120000"/>
                <a:gd name="T31" fmla="*/ 40795427 h 120000"/>
                <a:gd name="T32" fmla="*/ 129129281 w 120000"/>
                <a:gd name="T33" fmla="*/ 40795427 h 120000"/>
                <a:gd name="T34" fmla="*/ 129129281 w 120000"/>
                <a:gd name="T35" fmla="*/ 11996637 h 120000"/>
                <a:gd name="T36" fmla="*/ 239810413 w 120000"/>
                <a:gd name="T37" fmla="*/ 11996637 h 120000"/>
                <a:gd name="T38" fmla="*/ 239810413 w 120000"/>
                <a:gd name="T39" fmla="*/ 0 h 120000"/>
                <a:gd name="T40" fmla="*/ 110681132 w 120000"/>
                <a:gd name="T41" fmla="*/ 0 h 120000"/>
                <a:gd name="T42" fmla="*/ 98385327 w 120000"/>
                <a:gd name="T43" fmla="*/ 7198776 h 120000"/>
                <a:gd name="T44" fmla="*/ 98385327 w 120000"/>
                <a:gd name="T45" fmla="*/ 40795427 h 120000"/>
                <a:gd name="T46" fmla="*/ 12295701 w 120000"/>
                <a:gd name="T47" fmla="*/ 40795427 h 120000"/>
                <a:gd name="T48" fmla="*/ 0 w 120000"/>
                <a:gd name="T49" fmla="*/ 45596912 h 120000"/>
                <a:gd name="T50" fmla="*/ 0 w 120000"/>
                <a:gd name="T51" fmla="*/ 405581386 h 120000"/>
                <a:gd name="T52" fmla="*/ 12295701 w 120000"/>
                <a:gd name="T53" fmla="*/ 410382810 h 120000"/>
                <a:gd name="T54" fmla="*/ 1328229617 w 120000"/>
                <a:gd name="T55" fmla="*/ 410382810 h 120000"/>
                <a:gd name="T56" fmla="*/ 1346677766 w 120000"/>
                <a:gd name="T57" fmla="*/ 405581386 h 120000"/>
                <a:gd name="T58" fmla="*/ 1346677766 w 120000"/>
                <a:gd name="T59" fmla="*/ 371981110 h 120000"/>
                <a:gd name="T60" fmla="*/ 1432768607 w 120000"/>
                <a:gd name="T61" fmla="*/ 371981110 h 120000"/>
                <a:gd name="T62" fmla="*/ 1445075818 w 120000"/>
                <a:gd name="T63" fmla="*/ 367183249 h 120000"/>
                <a:gd name="T64" fmla="*/ 1445075818 w 120000"/>
                <a:gd name="T65" fmla="*/ 7198776 h 120000"/>
                <a:gd name="T66" fmla="*/ 1432768607 w 120000"/>
                <a:gd name="T67" fmla="*/ 0 h 1200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0000"/>
                <a:gd name="T103" fmla="*/ 0 h 120000"/>
                <a:gd name="T104" fmla="*/ 120000 w 120000"/>
                <a:gd name="T105" fmla="*/ 120000 h 1200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9" name="Shape 92"/>
            <p:cNvSpPr>
              <a:spLocks/>
            </p:cNvSpPr>
            <p:nvPr/>
          </p:nvSpPr>
          <p:spPr bwMode="auto">
            <a:xfrm>
              <a:off x="133469" y="2702028"/>
              <a:ext cx="374985" cy="22226"/>
            </a:xfrm>
            <a:custGeom>
              <a:avLst/>
              <a:gdLst>
                <a:gd name="T0" fmla="*/ 10935228 w 120000"/>
                <a:gd name="T1" fmla="*/ 0 h 120000"/>
                <a:gd name="T2" fmla="*/ 326371 w 120000"/>
                <a:gd name="T3" fmla="*/ 0 h 120000"/>
                <a:gd name="T4" fmla="*/ 0 w 120000"/>
                <a:gd name="T5" fmla="*/ 70 h 120000"/>
                <a:gd name="T6" fmla="*/ 326371 w 120000"/>
                <a:gd name="T7" fmla="*/ 141 h 120000"/>
                <a:gd name="T8" fmla="*/ 10935228 w 120000"/>
                <a:gd name="T9" fmla="*/ 141 h 120000"/>
                <a:gd name="T10" fmla="*/ 11424877 w 120000"/>
                <a:gd name="T11" fmla="*/ 70 h 120000"/>
                <a:gd name="T12" fmla="*/ 10935228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0" name="Shape 93"/>
            <p:cNvSpPr>
              <a:spLocks/>
            </p:cNvSpPr>
            <p:nvPr/>
          </p:nvSpPr>
          <p:spPr bwMode="auto">
            <a:xfrm>
              <a:off x="133469" y="2959217"/>
              <a:ext cx="374985" cy="26988"/>
            </a:xfrm>
            <a:custGeom>
              <a:avLst/>
              <a:gdLst>
                <a:gd name="T0" fmla="*/ 10935228 w 120000"/>
                <a:gd name="T1" fmla="*/ 0 h 120000"/>
                <a:gd name="T2" fmla="*/ 326371 w 120000"/>
                <a:gd name="T3" fmla="*/ 0 h 120000"/>
                <a:gd name="T4" fmla="*/ 0 w 120000"/>
                <a:gd name="T5" fmla="*/ 123 h 120000"/>
                <a:gd name="T6" fmla="*/ 326371 w 120000"/>
                <a:gd name="T7" fmla="*/ 307 h 120000"/>
                <a:gd name="T8" fmla="*/ 10935228 w 120000"/>
                <a:gd name="T9" fmla="*/ 307 h 120000"/>
                <a:gd name="T10" fmla="*/ 11424877 w 120000"/>
                <a:gd name="T11" fmla="*/ 123 h 120000"/>
                <a:gd name="T12" fmla="*/ 10935228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1" name="Shape 94"/>
            <p:cNvSpPr>
              <a:spLocks/>
            </p:cNvSpPr>
            <p:nvPr/>
          </p:nvSpPr>
          <p:spPr bwMode="auto">
            <a:xfrm>
              <a:off x="133469" y="2787757"/>
              <a:ext cx="374985" cy="26988"/>
            </a:xfrm>
            <a:custGeom>
              <a:avLst/>
              <a:gdLst>
                <a:gd name="T0" fmla="*/ 10935228 w 120000"/>
                <a:gd name="T1" fmla="*/ 0 h 120000"/>
                <a:gd name="T2" fmla="*/ 326371 w 120000"/>
                <a:gd name="T3" fmla="*/ 0 h 120000"/>
                <a:gd name="T4" fmla="*/ 0 w 120000"/>
                <a:gd name="T5" fmla="*/ 123 h 120000"/>
                <a:gd name="T6" fmla="*/ 326371 w 120000"/>
                <a:gd name="T7" fmla="*/ 307 h 120000"/>
                <a:gd name="T8" fmla="*/ 10935228 w 120000"/>
                <a:gd name="T9" fmla="*/ 307 h 120000"/>
                <a:gd name="T10" fmla="*/ 11424877 w 120000"/>
                <a:gd name="T11" fmla="*/ 123 h 120000"/>
                <a:gd name="T12" fmla="*/ 10935228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2" name="Shape 95"/>
            <p:cNvSpPr>
              <a:spLocks/>
            </p:cNvSpPr>
            <p:nvPr/>
          </p:nvSpPr>
          <p:spPr bwMode="auto">
            <a:xfrm>
              <a:off x="133469" y="2873487"/>
              <a:ext cx="374985" cy="26988"/>
            </a:xfrm>
            <a:custGeom>
              <a:avLst/>
              <a:gdLst>
                <a:gd name="T0" fmla="*/ 10935228 w 120000"/>
                <a:gd name="T1" fmla="*/ 0 h 120000"/>
                <a:gd name="T2" fmla="*/ 326371 w 120000"/>
                <a:gd name="T3" fmla="*/ 0 h 120000"/>
                <a:gd name="T4" fmla="*/ 0 w 120000"/>
                <a:gd name="T5" fmla="*/ 123 h 120000"/>
                <a:gd name="T6" fmla="*/ 326371 w 120000"/>
                <a:gd name="T7" fmla="*/ 307 h 120000"/>
                <a:gd name="T8" fmla="*/ 10935228 w 120000"/>
                <a:gd name="T9" fmla="*/ 307 h 120000"/>
                <a:gd name="T10" fmla="*/ 11424877 w 120000"/>
                <a:gd name="T11" fmla="*/ 123 h 120000"/>
                <a:gd name="T12" fmla="*/ 10935228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3" name="Shape 96"/>
            <p:cNvSpPr>
              <a:spLocks/>
            </p:cNvSpPr>
            <p:nvPr/>
          </p:nvSpPr>
          <p:spPr bwMode="auto">
            <a:xfrm>
              <a:off x="599023" y="2616298"/>
              <a:ext cx="443308" cy="376258"/>
            </a:xfrm>
            <a:custGeom>
              <a:avLst/>
              <a:gdLst>
                <a:gd name="T0" fmla="*/ 17334370 w 120000"/>
                <a:gd name="T1" fmla="*/ 0 h 120000"/>
                <a:gd name="T2" fmla="*/ 16792585 w 120000"/>
                <a:gd name="T3" fmla="*/ 3147132 h 120000"/>
                <a:gd name="T4" fmla="*/ 18688613 w 120000"/>
                <a:gd name="T5" fmla="*/ 3478455 h 120000"/>
                <a:gd name="T6" fmla="*/ 12188170 w 120000"/>
                <a:gd name="T7" fmla="*/ 5631707 h 120000"/>
                <a:gd name="T8" fmla="*/ 13542465 w 120000"/>
                <a:gd name="T9" fmla="*/ 3478455 h 120000"/>
                <a:gd name="T10" fmla="*/ 14084047 w 120000"/>
                <a:gd name="T11" fmla="*/ 331236 h 120000"/>
                <a:gd name="T12" fmla="*/ 8937902 w 120000"/>
                <a:gd name="T13" fmla="*/ 0 h 120000"/>
                <a:gd name="T14" fmla="*/ 8396265 w 120000"/>
                <a:gd name="T15" fmla="*/ 3147132 h 120000"/>
                <a:gd name="T16" fmla="*/ 11104803 w 120000"/>
                <a:gd name="T17" fmla="*/ 3478455 h 120000"/>
                <a:gd name="T18" fmla="*/ 3791702 w 120000"/>
                <a:gd name="T19" fmla="*/ 5631707 h 120000"/>
                <a:gd name="T20" fmla="*/ 5145997 w 120000"/>
                <a:gd name="T21" fmla="*/ 3478455 h 120000"/>
                <a:gd name="T22" fmla="*/ 5687782 w 120000"/>
                <a:gd name="T23" fmla="*/ 331236 h 120000"/>
                <a:gd name="T24" fmla="*/ 541582 w 120000"/>
                <a:gd name="T25" fmla="*/ 0 h 120000"/>
                <a:gd name="T26" fmla="*/ 0 w 120000"/>
                <a:gd name="T27" fmla="*/ 3147132 h 120000"/>
                <a:gd name="T28" fmla="*/ 2708331 w 120000"/>
                <a:gd name="T29" fmla="*/ 3478455 h 120000"/>
                <a:gd name="T30" fmla="*/ 3250120 w 120000"/>
                <a:gd name="T31" fmla="*/ 6294263 h 120000"/>
                <a:gd name="T32" fmla="*/ 11104803 w 120000"/>
                <a:gd name="T33" fmla="*/ 8613232 h 120000"/>
                <a:gd name="T34" fmla="*/ 3791702 w 120000"/>
                <a:gd name="T35" fmla="*/ 8944556 h 120000"/>
                <a:gd name="T36" fmla="*/ 4333487 w 120000"/>
                <a:gd name="T37" fmla="*/ 11594854 h 120000"/>
                <a:gd name="T38" fmla="*/ 18688613 w 120000"/>
                <a:gd name="T39" fmla="*/ 11263531 h 120000"/>
                <a:gd name="T40" fmla="*/ 18146828 w 120000"/>
                <a:gd name="T41" fmla="*/ 8613232 h 120000"/>
                <a:gd name="T42" fmla="*/ 12188170 w 120000"/>
                <a:gd name="T43" fmla="*/ 6294263 h 120000"/>
                <a:gd name="T44" fmla="*/ 19771980 w 120000"/>
                <a:gd name="T45" fmla="*/ 5963031 h 120000"/>
                <a:gd name="T46" fmla="*/ 21938733 w 120000"/>
                <a:gd name="T47" fmla="*/ 3478455 h 120000"/>
                <a:gd name="T48" fmla="*/ 22480315 w 120000"/>
                <a:gd name="T49" fmla="*/ 331236 h 120000"/>
                <a:gd name="T50" fmla="*/ 9479632 w 120000"/>
                <a:gd name="T51" fmla="*/ 2815808 h 120000"/>
                <a:gd name="T52" fmla="*/ 13000679 w 120000"/>
                <a:gd name="T53" fmla="*/ 662559 h 120000"/>
                <a:gd name="T54" fmla="*/ 12188170 w 120000"/>
                <a:gd name="T55" fmla="*/ 2815808 h 120000"/>
                <a:gd name="T56" fmla="*/ 9479632 w 120000"/>
                <a:gd name="T57" fmla="*/ 2815808 h 120000"/>
                <a:gd name="T58" fmla="*/ 1083367 w 120000"/>
                <a:gd name="T59" fmla="*/ 662559 h 120000"/>
                <a:gd name="T60" fmla="*/ 4604359 w 120000"/>
                <a:gd name="T61" fmla="*/ 2815808 h 120000"/>
                <a:gd name="T62" fmla="*/ 2708331 w 120000"/>
                <a:gd name="T63" fmla="*/ 2815808 h 120000"/>
                <a:gd name="T64" fmla="*/ 17605039 w 120000"/>
                <a:gd name="T65" fmla="*/ 9275888 h 120000"/>
                <a:gd name="T66" fmla="*/ 4875272 w 120000"/>
                <a:gd name="T67" fmla="*/ 10932208 h 120000"/>
                <a:gd name="T68" fmla="*/ 11104803 w 120000"/>
                <a:gd name="T69" fmla="*/ 9275888 h 120000"/>
                <a:gd name="T70" fmla="*/ 17605039 w 120000"/>
                <a:gd name="T71" fmla="*/ 9275888 h 120000"/>
                <a:gd name="T72" fmla="*/ 19771980 w 120000"/>
                <a:gd name="T73" fmla="*/ 2815808 h 120000"/>
                <a:gd name="T74" fmla="*/ 17875952 w 120000"/>
                <a:gd name="T75" fmla="*/ 2815808 h 120000"/>
                <a:gd name="T76" fmla="*/ 21396944 w 120000"/>
                <a:gd name="T77" fmla="*/ 662559 h 1200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0000"/>
                <a:gd name="T118" fmla="*/ 0 h 120000"/>
                <a:gd name="T119" fmla="*/ 120000 w 120000"/>
                <a:gd name="T120" fmla="*/ 120000 h 1200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4" name="Shape 97"/>
            <p:cNvSpPr>
              <a:spLocks/>
            </p:cNvSpPr>
            <p:nvPr/>
          </p:nvSpPr>
          <p:spPr bwMode="auto">
            <a:xfrm>
              <a:off x="1476106" y="2262265"/>
              <a:ext cx="176369" cy="723940"/>
            </a:xfrm>
            <a:custGeom>
              <a:avLst/>
              <a:gdLst>
                <a:gd name="T0" fmla="*/ 524404 w 120000"/>
                <a:gd name="T1" fmla="*/ 90650934 h 120000"/>
                <a:gd name="T2" fmla="*/ 490570 w 120000"/>
                <a:gd name="T3" fmla="*/ 93005839 h 120000"/>
                <a:gd name="T4" fmla="*/ 490570 w 120000"/>
                <a:gd name="T5" fmla="*/ 138919501 h 120000"/>
                <a:gd name="T6" fmla="*/ 405990 w 120000"/>
                <a:gd name="T7" fmla="*/ 147161534 h 120000"/>
                <a:gd name="T8" fmla="*/ 405990 w 120000"/>
                <a:gd name="T9" fmla="*/ 110664949 h 120000"/>
                <a:gd name="T10" fmla="*/ 405990 w 120000"/>
                <a:gd name="T11" fmla="*/ 110664949 h 120000"/>
                <a:gd name="T12" fmla="*/ 405990 w 120000"/>
                <a:gd name="T13" fmla="*/ 31786914 h 120000"/>
                <a:gd name="T14" fmla="*/ 405990 w 120000"/>
                <a:gd name="T15" fmla="*/ 30609462 h 120000"/>
                <a:gd name="T16" fmla="*/ 405990 w 120000"/>
                <a:gd name="T17" fmla="*/ 30609462 h 120000"/>
                <a:gd name="T18" fmla="*/ 405990 w 120000"/>
                <a:gd name="T19" fmla="*/ 30609462 h 120000"/>
                <a:gd name="T20" fmla="*/ 405990 w 120000"/>
                <a:gd name="T21" fmla="*/ 30609462 h 120000"/>
                <a:gd name="T22" fmla="*/ 236827 w 120000"/>
                <a:gd name="T23" fmla="*/ 2353595 h 120000"/>
                <a:gd name="T24" fmla="*/ 202995 w 120000"/>
                <a:gd name="T25" fmla="*/ 0 h 120000"/>
                <a:gd name="T26" fmla="*/ 169160 w 120000"/>
                <a:gd name="T27" fmla="*/ 2353595 h 120000"/>
                <a:gd name="T28" fmla="*/ 0 w 120000"/>
                <a:gd name="T29" fmla="*/ 30609462 h 120000"/>
                <a:gd name="T30" fmla="*/ 0 w 120000"/>
                <a:gd name="T31" fmla="*/ 30609462 h 120000"/>
                <a:gd name="T32" fmla="*/ 0 w 120000"/>
                <a:gd name="T33" fmla="*/ 30609462 h 120000"/>
                <a:gd name="T34" fmla="*/ 0 w 120000"/>
                <a:gd name="T35" fmla="*/ 30609462 h 120000"/>
                <a:gd name="T36" fmla="*/ 0 w 120000"/>
                <a:gd name="T37" fmla="*/ 30609462 h 120000"/>
                <a:gd name="T38" fmla="*/ 0 w 120000"/>
                <a:gd name="T39" fmla="*/ 30609462 h 120000"/>
                <a:gd name="T40" fmla="*/ 0 w 120000"/>
                <a:gd name="T41" fmla="*/ 31786914 h 120000"/>
                <a:gd name="T42" fmla="*/ 0 w 120000"/>
                <a:gd name="T43" fmla="*/ 110664949 h 120000"/>
                <a:gd name="T44" fmla="*/ 0 w 120000"/>
                <a:gd name="T45" fmla="*/ 155402251 h 120000"/>
                <a:gd name="T46" fmla="*/ 16917 w 120000"/>
                <a:gd name="T47" fmla="*/ 157757162 h 120000"/>
                <a:gd name="T48" fmla="*/ 33831 w 120000"/>
                <a:gd name="T49" fmla="*/ 158934650 h 120000"/>
                <a:gd name="T50" fmla="*/ 355240 w 120000"/>
                <a:gd name="T51" fmla="*/ 158934650 h 120000"/>
                <a:gd name="T52" fmla="*/ 405990 w 120000"/>
                <a:gd name="T53" fmla="*/ 155402251 h 120000"/>
                <a:gd name="T54" fmla="*/ 405990 w 120000"/>
                <a:gd name="T55" fmla="*/ 153047528 h 120000"/>
                <a:gd name="T56" fmla="*/ 558239 w 120000"/>
                <a:gd name="T57" fmla="*/ 138919501 h 120000"/>
                <a:gd name="T58" fmla="*/ 558239 w 120000"/>
                <a:gd name="T59" fmla="*/ 93005839 h 120000"/>
                <a:gd name="T60" fmla="*/ 524404 w 120000"/>
                <a:gd name="T61" fmla="*/ 90650934 h 120000"/>
                <a:gd name="T62" fmla="*/ 321408 w 120000"/>
                <a:gd name="T63" fmla="*/ 107132587 h 120000"/>
                <a:gd name="T64" fmla="*/ 84578 w 120000"/>
                <a:gd name="T65" fmla="*/ 107132587 h 120000"/>
                <a:gd name="T66" fmla="*/ 84578 w 120000"/>
                <a:gd name="T67" fmla="*/ 34140546 h 120000"/>
                <a:gd name="T68" fmla="*/ 321408 w 120000"/>
                <a:gd name="T69" fmla="*/ 34140546 h 120000"/>
                <a:gd name="T70" fmla="*/ 321408 w 120000"/>
                <a:gd name="T71" fmla="*/ 107132587 h 120000"/>
                <a:gd name="T72" fmla="*/ 202995 w 120000"/>
                <a:gd name="T73" fmla="*/ 10595628 h 120000"/>
                <a:gd name="T74" fmla="*/ 304491 w 120000"/>
                <a:gd name="T75" fmla="*/ 28254516 h 120000"/>
                <a:gd name="T76" fmla="*/ 101496 w 120000"/>
                <a:gd name="T77" fmla="*/ 28254516 h 120000"/>
                <a:gd name="T78" fmla="*/ 202995 w 120000"/>
                <a:gd name="T79" fmla="*/ 10595628 h 120000"/>
                <a:gd name="T80" fmla="*/ 84578 w 120000"/>
                <a:gd name="T81" fmla="*/ 153047528 h 120000"/>
                <a:gd name="T82" fmla="*/ 84578 w 120000"/>
                <a:gd name="T83" fmla="*/ 113019673 h 120000"/>
                <a:gd name="T84" fmla="*/ 321408 w 120000"/>
                <a:gd name="T85" fmla="*/ 113019673 h 120000"/>
                <a:gd name="T86" fmla="*/ 321408 w 120000"/>
                <a:gd name="T87" fmla="*/ 153047528 h 120000"/>
                <a:gd name="T88" fmla="*/ 84578 w 120000"/>
                <a:gd name="T89" fmla="*/ 153047528 h 1200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000"/>
                <a:gd name="T136" fmla="*/ 0 h 120000"/>
                <a:gd name="T137" fmla="*/ 120000 w 120000"/>
                <a:gd name="T138" fmla="*/ 120000 h 12000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000" h="120000" extrusionOk="0">
                  <a:moveTo>
                    <a:pt x="112727" y="68444"/>
                  </a:moveTo>
                  <a:cubicBezTo>
                    <a:pt x="109090" y="68444"/>
                    <a:pt x="105454" y="69333"/>
                    <a:pt x="105454" y="70222"/>
                  </a:cubicBezTo>
                  <a:cubicBezTo>
                    <a:pt x="105454" y="104888"/>
                    <a:pt x="105454" y="104888"/>
                    <a:pt x="105454" y="104888"/>
                  </a:cubicBezTo>
                  <a:cubicBezTo>
                    <a:pt x="105454" y="107555"/>
                    <a:pt x="98181" y="110222"/>
                    <a:pt x="87272" y="111111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24000"/>
                    <a:pt x="87272" y="24000"/>
                    <a:pt x="87272" y="24000"/>
                  </a:cubicBezTo>
                  <a:cubicBezTo>
                    <a:pt x="87272" y="24000"/>
                    <a:pt x="87272" y="24000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50909" y="1777"/>
                    <a:pt x="50909" y="1777"/>
                    <a:pt x="50909" y="1777"/>
                  </a:cubicBezTo>
                  <a:cubicBezTo>
                    <a:pt x="50909" y="888"/>
                    <a:pt x="47272" y="0"/>
                    <a:pt x="43636" y="0"/>
                  </a:cubicBezTo>
                  <a:cubicBezTo>
                    <a:pt x="40000" y="0"/>
                    <a:pt x="36363" y="888"/>
                    <a:pt x="36363" y="1777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83555"/>
                    <a:pt x="0" y="83555"/>
                    <a:pt x="0" y="83555"/>
                  </a:cubicBezTo>
                  <a:cubicBezTo>
                    <a:pt x="0" y="117333"/>
                    <a:pt x="0" y="117333"/>
                    <a:pt x="0" y="117333"/>
                  </a:cubicBezTo>
                  <a:cubicBezTo>
                    <a:pt x="0" y="118222"/>
                    <a:pt x="0" y="119111"/>
                    <a:pt x="3636" y="119111"/>
                  </a:cubicBezTo>
                  <a:cubicBezTo>
                    <a:pt x="3636" y="119111"/>
                    <a:pt x="7272" y="120000"/>
                    <a:pt x="7272" y="120000"/>
                  </a:cubicBezTo>
                  <a:cubicBezTo>
                    <a:pt x="76363" y="120000"/>
                    <a:pt x="76363" y="120000"/>
                    <a:pt x="76363" y="120000"/>
                  </a:cubicBezTo>
                  <a:cubicBezTo>
                    <a:pt x="83636" y="120000"/>
                    <a:pt x="87272" y="119111"/>
                    <a:pt x="87272" y="117333"/>
                  </a:cubicBezTo>
                  <a:cubicBezTo>
                    <a:pt x="87272" y="115555"/>
                    <a:pt x="87272" y="115555"/>
                    <a:pt x="87272" y="115555"/>
                  </a:cubicBezTo>
                  <a:cubicBezTo>
                    <a:pt x="105454" y="114666"/>
                    <a:pt x="120000" y="110222"/>
                    <a:pt x="120000" y="104888"/>
                  </a:cubicBezTo>
                  <a:cubicBezTo>
                    <a:pt x="120000" y="70222"/>
                    <a:pt x="120000" y="70222"/>
                    <a:pt x="120000" y="70222"/>
                  </a:cubicBezTo>
                  <a:cubicBezTo>
                    <a:pt x="120000" y="69333"/>
                    <a:pt x="116363" y="68444"/>
                    <a:pt x="112727" y="68444"/>
                  </a:cubicBezTo>
                  <a:close/>
                  <a:moveTo>
                    <a:pt x="69090" y="80888"/>
                  </a:moveTo>
                  <a:cubicBezTo>
                    <a:pt x="18181" y="80888"/>
                    <a:pt x="18181" y="80888"/>
                    <a:pt x="18181" y="80888"/>
                  </a:cubicBezTo>
                  <a:cubicBezTo>
                    <a:pt x="18181" y="25777"/>
                    <a:pt x="18181" y="25777"/>
                    <a:pt x="18181" y="25777"/>
                  </a:cubicBezTo>
                  <a:cubicBezTo>
                    <a:pt x="69090" y="25777"/>
                    <a:pt x="69090" y="25777"/>
                    <a:pt x="69090" y="25777"/>
                  </a:cubicBezTo>
                  <a:lnTo>
                    <a:pt x="69090" y="80888"/>
                  </a:lnTo>
                  <a:close/>
                  <a:moveTo>
                    <a:pt x="43636" y="8000"/>
                  </a:moveTo>
                  <a:cubicBezTo>
                    <a:pt x="65454" y="21333"/>
                    <a:pt x="65454" y="21333"/>
                    <a:pt x="65454" y="21333"/>
                  </a:cubicBezTo>
                  <a:cubicBezTo>
                    <a:pt x="21818" y="21333"/>
                    <a:pt x="21818" y="21333"/>
                    <a:pt x="21818" y="21333"/>
                  </a:cubicBezTo>
                  <a:lnTo>
                    <a:pt x="43636" y="8000"/>
                  </a:lnTo>
                  <a:close/>
                  <a:moveTo>
                    <a:pt x="18181" y="115555"/>
                  </a:moveTo>
                  <a:cubicBezTo>
                    <a:pt x="18181" y="85333"/>
                    <a:pt x="18181" y="85333"/>
                    <a:pt x="18181" y="85333"/>
                  </a:cubicBezTo>
                  <a:cubicBezTo>
                    <a:pt x="69090" y="85333"/>
                    <a:pt x="69090" y="85333"/>
                    <a:pt x="69090" y="85333"/>
                  </a:cubicBezTo>
                  <a:cubicBezTo>
                    <a:pt x="69090" y="115555"/>
                    <a:pt x="69090" y="115555"/>
                    <a:pt x="69090" y="115555"/>
                  </a:cubicBezTo>
                  <a:lnTo>
                    <a:pt x="18181" y="115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5" name="Shape 98"/>
            <p:cNvSpPr>
              <a:spLocks/>
            </p:cNvSpPr>
            <p:nvPr/>
          </p:nvSpPr>
          <p:spPr bwMode="auto">
            <a:xfrm>
              <a:off x="208149" y="855663"/>
              <a:ext cx="711835" cy="1701894"/>
            </a:xfrm>
            <a:custGeom>
              <a:avLst/>
              <a:gdLst>
                <a:gd name="T0" fmla="*/ 112664261 w 120000"/>
                <a:gd name="T1" fmla="*/ 2147483646 h 120000"/>
                <a:gd name="T2" fmla="*/ 98163304 w 120000"/>
                <a:gd name="T3" fmla="*/ 1562138507 h 120000"/>
                <a:gd name="T4" fmla="*/ 112664261 w 120000"/>
                <a:gd name="T5" fmla="*/ 1516215805 h 120000"/>
                <a:gd name="T6" fmla="*/ 107087087 w 120000"/>
                <a:gd name="T7" fmla="*/ 0 h 120000"/>
                <a:gd name="T8" fmla="*/ 11154318 w 120000"/>
                <a:gd name="T9" fmla="*/ 1485589329 h 120000"/>
                <a:gd name="T10" fmla="*/ 6692429 w 120000"/>
                <a:gd name="T11" fmla="*/ 0 h 120000"/>
                <a:gd name="T12" fmla="*/ 8923991 w 120000"/>
                <a:gd name="T13" fmla="*/ 1562138507 h 120000"/>
                <a:gd name="T14" fmla="*/ 21193351 w 120000"/>
                <a:gd name="T15" fmla="*/ 2147483646 h 120000"/>
                <a:gd name="T16" fmla="*/ 0 w 120000"/>
                <a:gd name="T17" fmla="*/ 2147483646 h 120000"/>
                <a:gd name="T18" fmla="*/ 25655453 w 120000"/>
                <a:gd name="T19" fmla="*/ 2147483646 h 120000"/>
                <a:gd name="T20" fmla="*/ 41272929 w 120000"/>
                <a:gd name="T21" fmla="*/ 2147483646 h 120000"/>
                <a:gd name="T22" fmla="*/ 51311962 w 120000"/>
                <a:gd name="T23" fmla="*/ 2147483646 h 120000"/>
                <a:gd name="T24" fmla="*/ 82545650 w 120000"/>
                <a:gd name="T25" fmla="*/ 2147483646 h 120000"/>
                <a:gd name="T26" fmla="*/ 92586160 w 120000"/>
                <a:gd name="T27" fmla="*/ 2147483646 h 120000"/>
                <a:gd name="T28" fmla="*/ 108202372 w 120000"/>
                <a:gd name="T29" fmla="*/ 2147483646 h 120000"/>
                <a:gd name="T30" fmla="*/ 126050146 w 120000"/>
                <a:gd name="T31" fmla="*/ 2147483646 h 120000"/>
                <a:gd name="T32" fmla="*/ 145014433 w 120000"/>
                <a:gd name="T33" fmla="*/ 2147483646 h 120000"/>
                <a:gd name="T34" fmla="*/ 92586160 w 120000"/>
                <a:gd name="T35" fmla="*/ 1577471749 h 120000"/>
                <a:gd name="T36" fmla="*/ 75853434 w 120000"/>
                <a:gd name="T37" fmla="*/ 1837820161 h 120000"/>
                <a:gd name="T38" fmla="*/ 73621873 w 120000"/>
                <a:gd name="T39" fmla="*/ 1730647130 h 120000"/>
                <a:gd name="T40" fmla="*/ 42387971 w 120000"/>
                <a:gd name="T41" fmla="*/ 1776567024 h 120000"/>
                <a:gd name="T42" fmla="*/ 25655453 w 120000"/>
                <a:gd name="T43" fmla="*/ 1837820161 h 120000"/>
                <a:gd name="T44" fmla="*/ 92586160 w 120000"/>
                <a:gd name="T45" fmla="*/ 1914409348 h 120000"/>
                <a:gd name="T46" fmla="*/ 75853434 w 120000"/>
                <a:gd name="T47" fmla="*/ 2021622004 h 120000"/>
                <a:gd name="T48" fmla="*/ 92586160 w 120000"/>
                <a:gd name="T49" fmla="*/ 1914409348 h 120000"/>
                <a:gd name="T50" fmla="*/ 70276290 w 120000"/>
                <a:gd name="T51" fmla="*/ 2128837866 h 120000"/>
                <a:gd name="T52" fmla="*/ 49081670 w 120000"/>
                <a:gd name="T53" fmla="*/ 1822526729 h 120000"/>
                <a:gd name="T54" fmla="*/ 25655453 w 120000"/>
                <a:gd name="T55" fmla="*/ 1914409348 h 120000"/>
                <a:gd name="T56" fmla="*/ 42387971 w 120000"/>
                <a:gd name="T57" fmla="*/ 2021622004 h 120000"/>
                <a:gd name="T58" fmla="*/ 25655453 w 120000"/>
                <a:gd name="T59" fmla="*/ 1914409348 h 120000"/>
                <a:gd name="T60" fmla="*/ 129396993 w 120000"/>
                <a:gd name="T61" fmla="*/ 2147483646 h 120000"/>
                <a:gd name="T62" fmla="*/ 104856789 w 120000"/>
                <a:gd name="T63" fmla="*/ 2147483646 h 120000"/>
                <a:gd name="T64" fmla="*/ 102625193 w 120000"/>
                <a:gd name="T65" fmla="*/ 2147483646 h 120000"/>
                <a:gd name="T66" fmla="*/ 82545650 w 120000"/>
                <a:gd name="T67" fmla="*/ 2147483646 h 120000"/>
                <a:gd name="T68" fmla="*/ 79200281 w 120000"/>
                <a:gd name="T69" fmla="*/ 2147483646 h 120000"/>
                <a:gd name="T70" fmla="*/ 76968684 w 120000"/>
                <a:gd name="T71" fmla="*/ 2147483646 h 120000"/>
                <a:gd name="T72" fmla="*/ 76968684 w 120000"/>
                <a:gd name="T73" fmla="*/ 2147483646 h 120000"/>
                <a:gd name="T74" fmla="*/ 56890375 w 120000"/>
                <a:gd name="T75" fmla="*/ 2147483646 h 120000"/>
                <a:gd name="T76" fmla="*/ 56890375 w 120000"/>
                <a:gd name="T77" fmla="*/ 2147483646 h 120000"/>
                <a:gd name="T78" fmla="*/ 54658814 w 120000"/>
                <a:gd name="T79" fmla="*/ 2147483646 h 120000"/>
                <a:gd name="T80" fmla="*/ 51311962 w 120000"/>
                <a:gd name="T81" fmla="*/ 2147483646 h 120000"/>
                <a:gd name="T82" fmla="*/ 31233653 w 120000"/>
                <a:gd name="T83" fmla="*/ 2147483646 h 120000"/>
                <a:gd name="T84" fmla="*/ 31233653 w 120000"/>
                <a:gd name="T85" fmla="*/ 2147483646 h 120000"/>
                <a:gd name="T86" fmla="*/ 29002092 w 120000"/>
                <a:gd name="T87" fmla="*/ 2147483646 h 120000"/>
                <a:gd name="T88" fmla="*/ 25655453 w 120000"/>
                <a:gd name="T89" fmla="*/ 2147483646 h 120000"/>
                <a:gd name="T90" fmla="*/ 5577144 w 120000"/>
                <a:gd name="T91" fmla="*/ 2147483646 h 120000"/>
                <a:gd name="T92" fmla="*/ 24540203 w 120000"/>
                <a:gd name="T93" fmla="*/ 2147483646 h 120000"/>
                <a:gd name="T94" fmla="*/ 25655453 w 120000"/>
                <a:gd name="T95" fmla="*/ 2113504623 h 120000"/>
                <a:gd name="T96" fmla="*/ 42387971 w 120000"/>
                <a:gd name="T97" fmla="*/ 2147483646 h 120000"/>
                <a:gd name="T98" fmla="*/ 73621873 w 120000"/>
                <a:gd name="T99" fmla="*/ 2147483646 h 120000"/>
                <a:gd name="T100" fmla="*/ 75853434 w 120000"/>
                <a:gd name="T101" fmla="*/ 2113504623 h 120000"/>
                <a:gd name="T102" fmla="*/ 92586160 w 120000"/>
                <a:gd name="T103" fmla="*/ 2147483646 h 120000"/>
                <a:gd name="T104" fmla="*/ 108202372 w 120000"/>
                <a:gd name="T105" fmla="*/ 2147483646 h 120000"/>
                <a:gd name="T106" fmla="*/ 140552544 w 120000"/>
                <a:gd name="T107" fmla="*/ 2147483646 h 1200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0000"/>
                <a:gd name="T163" fmla="*/ 0 h 120000"/>
                <a:gd name="T164" fmla="*/ 120000 w 120000"/>
                <a:gd name="T165" fmla="*/ 120000 h 1200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</p:grpSp>
      <p:grpSp>
        <p:nvGrpSpPr>
          <p:cNvPr id="16" name="Shape 99"/>
          <p:cNvGrpSpPr>
            <a:grpSpLocks/>
          </p:cNvGrpSpPr>
          <p:nvPr/>
        </p:nvGrpSpPr>
        <p:grpSpPr bwMode="auto">
          <a:xfrm>
            <a:off x="7105650" y="2674938"/>
            <a:ext cx="1550988" cy="2468562"/>
            <a:chOff x="715963" y="3538538"/>
            <a:chExt cx="1551087" cy="2468625"/>
          </a:xfrm>
        </p:grpSpPr>
        <p:sp>
          <p:nvSpPr>
            <p:cNvPr id="17" name="Shape 100"/>
            <p:cNvSpPr>
              <a:spLocks/>
            </p:cNvSpPr>
            <p:nvPr/>
          </p:nvSpPr>
          <p:spPr bwMode="auto">
            <a:xfrm>
              <a:off x="785817" y="4429148"/>
              <a:ext cx="15876" cy="33339"/>
            </a:xfrm>
            <a:custGeom>
              <a:avLst/>
              <a:gdLst>
                <a:gd name="T0" fmla="*/ 12 w 120000"/>
                <a:gd name="T1" fmla="*/ 0 h 120000"/>
                <a:gd name="T2" fmla="*/ 0 w 120000"/>
                <a:gd name="T3" fmla="*/ 119 h 120000"/>
                <a:gd name="T4" fmla="*/ 0 w 120000"/>
                <a:gd name="T5" fmla="*/ 595 h 120000"/>
                <a:gd name="T6" fmla="*/ 12 w 120000"/>
                <a:gd name="T7" fmla="*/ 713 h 120000"/>
                <a:gd name="T8" fmla="*/ 37 w 120000"/>
                <a:gd name="T9" fmla="*/ 595 h 120000"/>
                <a:gd name="T10" fmla="*/ 37 w 120000"/>
                <a:gd name="T11" fmla="*/ 119 h 120000"/>
                <a:gd name="T12" fmla="*/ 12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8" name="Shape 101"/>
            <p:cNvSpPr>
              <a:spLocks/>
            </p:cNvSpPr>
            <p:nvPr/>
          </p:nvSpPr>
          <p:spPr bwMode="auto">
            <a:xfrm>
              <a:off x="817569" y="4429148"/>
              <a:ext cx="15876" cy="33339"/>
            </a:xfrm>
            <a:custGeom>
              <a:avLst/>
              <a:gdLst>
                <a:gd name="T0" fmla="*/ 25 w 120000"/>
                <a:gd name="T1" fmla="*/ 0 h 120000"/>
                <a:gd name="T2" fmla="*/ 0 w 120000"/>
                <a:gd name="T3" fmla="*/ 119 h 120000"/>
                <a:gd name="T4" fmla="*/ 0 w 120000"/>
                <a:gd name="T5" fmla="*/ 595 h 120000"/>
                <a:gd name="T6" fmla="*/ 25 w 120000"/>
                <a:gd name="T7" fmla="*/ 713 h 120000"/>
                <a:gd name="T8" fmla="*/ 37 w 120000"/>
                <a:gd name="T9" fmla="*/ 595 h 120000"/>
                <a:gd name="T10" fmla="*/ 37 w 120000"/>
                <a:gd name="T11" fmla="*/ 119 h 120000"/>
                <a:gd name="T12" fmla="*/ 25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9" name="Shape 102"/>
            <p:cNvSpPr>
              <a:spLocks/>
            </p:cNvSpPr>
            <p:nvPr/>
          </p:nvSpPr>
          <p:spPr bwMode="auto">
            <a:xfrm>
              <a:off x="715963" y="4392635"/>
              <a:ext cx="187337" cy="401647"/>
            </a:xfrm>
            <a:custGeom>
              <a:avLst/>
              <a:gdLst>
                <a:gd name="T0" fmla="*/ 671055 w 120000"/>
                <a:gd name="T1" fmla="*/ 3012858 h 120000"/>
                <a:gd name="T2" fmla="*/ 589715 w 120000"/>
                <a:gd name="T3" fmla="*/ 3012858 h 120000"/>
                <a:gd name="T4" fmla="*/ 589715 w 120000"/>
                <a:gd name="T5" fmla="*/ 401711 h 120000"/>
                <a:gd name="T6" fmla="*/ 549047 w 120000"/>
                <a:gd name="T7" fmla="*/ 0 h 120000"/>
                <a:gd name="T8" fmla="*/ 162679 w 120000"/>
                <a:gd name="T9" fmla="*/ 0 h 120000"/>
                <a:gd name="T10" fmla="*/ 122009 w 120000"/>
                <a:gd name="T11" fmla="*/ 401711 h 120000"/>
                <a:gd name="T12" fmla="*/ 122009 w 120000"/>
                <a:gd name="T13" fmla="*/ 3012858 h 120000"/>
                <a:gd name="T14" fmla="*/ 40669 w 120000"/>
                <a:gd name="T15" fmla="*/ 3012858 h 120000"/>
                <a:gd name="T16" fmla="*/ 0 w 120000"/>
                <a:gd name="T17" fmla="*/ 3615436 h 120000"/>
                <a:gd name="T18" fmla="*/ 0 w 120000"/>
                <a:gd name="T19" fmla="*/ 12252299 h 120000"/>
                <a:gd name="T20" fmla="*/ 284693 w 120000"/>
                <a:gd name="T21" fmla="*/ 15064303 h 120000"/>
                <a:gd name="T22" fmla="*/ 427038 w 120000"/>
                <a:gd name="T23" fmla="*/ 15064303 h 120000"/>
                <a:gd name="T24" fmla="*/ 711729 w 120000"/>
                <a:gd name="T25" fmla="*/ 12252299 h 120000"/>
                <a:gd name="T26" fmla="*/ 711729 w 120000"/>
                <a:gd name="T27" fmla="*/ 3615436 h 120000"/>
                <a:gd name="T28" fmla="*/ 671055 w 120000"/>
                <a:gd name="T29" fmla="*/ 3012858 h 120000"/>
                <a:gd name="T30" fmla="*/ 223685 w 120000"/>
                <a:gd name="T31" fmla="*/ 1004285 h 120000"/>
                <a:gd name="T32" fmla="*/ 488039 w 120000"/>
                <a:gd name="T33" fmla="*/ 1004285 h 120000"/>
                <a:gd name="T34" fmla="*/ 488039 w 120000"/>
                <a:gd name="T35" fmla="*/ 3012858 h 120000"/>
                <a:gd name="T36" fmla="*/ 223685 w 120000"/>
                <a:gd name="T37" fmla="*/ 3012858 h 120000"/>
                <a:gd name="T38" fmla="*/ 223685 w 120000"/>
                <a:gd name="T39" fmla="*/ 1004285 h 120000"/>
                <a:gd name="T40" fmla="*/ 427038 w 120000"/>
                <a:gd name="T41" fmla="*/ 14260872 h 120000"/>
                <a:gd name="T42" fmla="*/ 284693 w 120000"/>
                <a:gd name="T43" fmla="*/ 14260872 h 120000"/>
                <a:gd name="T44" fmla="*/ 101674 w 120000"/>
                <a:gd name="T45" fmla="*/ 12252299 h 120000"/>
                <a:gd name="T46" fmla="*/ 101674 w 120000"/>
                <a:gd name="T47" fmla="*/ 4017146 h 120000"/>
                <a:gd name="T48" fmla="*/ 162679 w 120000"/>
                <a:gd name="T49" fmla="*/ 4017146 h 120000"/>
                <a:gd name="T50" fmla="*/ 549047 w 120000"/>
                <a:gd name="T51" fmla="*/ 4017146 h 120000"/>
                <a:gd name="T52" fmla="*/ 610054 w 120000"/>
                <a:gd name="T53" fmla="*/ 4017146 h 120000"/>
                <a:gd name="T54" fmla="*/ 610054 w 120000"/>
                <a:gd name="T55" fmla="*/ 12252299 h 120000"/>
                <a:gd name="T56" fmla="*/ 427038 w 120000"/>
                <a:gd name="T57" fmla="*/ 14260872 h 1200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000"/>
                <a:gd name="T88" fmla="*/ 0 h 120000"/>
                <a:gd name="T89" fmla="*/ 120000 w 120000"/>
                <a:gd name="T90" fmla="*/ 120000 h 1200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000" h="120000" extrusionOk="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0" name="Shape 103"/>
            <p:cNvSpPr>
              <a:spLocks/>
            </p:cNvSpPr>
            <p:nvPr/>
          </p:nvSpPr>
          <p:spPr bwMode="auto">
            <a:xfrm>
              <a:off x="758829" y="4521225"/>
              <a:ext cx="101606" cy="26989"/>
            </a:xfrm>
            <a:custGeom>
              <a:avLst/>
              <a:gdLst>
                <a:gd name="T0" fmla="*/ 55287 w 120000"/>
                <a:gd name="T1" fmla="*/ 0 h 120000"/>
                <a:gd name="T2" fmla="*/ 6504 w 120000"/>
                <a:gd name="T3" fmla="*/ 0 h 120000"/>
                <a:gd name="T4" fmla="*/ 0 w 120000"/>
                <a:gd name="T5" fmla="*/ 184 h 120000"/>
                <a:gd name="T6" fmla="*/ 6504 w 120000"/>
                <a:gd name="T7" fmla="*/ 307 h 120000"/>
                <a:gd name="T8" fmla="*/ 55287 w 120000"/>
                <a:gd name="T9" fmla="*/ 307 h 120000"/>
                <a:gd name="T10" fmla="*/ 61793 w 120000"/>
                <a:gd name="T11" fmla="*/ 184 h 120000"/>
                <a:gd name="T12" fmla="*/ 55287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1" name="Shape 104"/>
            <p:cNvSpPr>
              <a:spLocks/>
            </p:cNvSpPr>
            <p:nvPr/>
          </p:nvSpPr>
          <p:spPr bwMode="auto">
            <a:xfrm>
              <a:off x="1293850" y="4230706"/>
              <a:ext cx="523908" cy="371484"/>
            </a:xfrm>
            <a:custGeom>
              <a:avLst/>
              <a:gdLst>
                <a:gd name="T0" fmla="*/ 889085 w 120000"/>
                <a:gd name="T1" fmla="*/ 11015909 h 120000"/>
                <a:gd name="T2" fmla="*/ 38244537 w 120000"/>
                <a:gd name="T3" fmla="*/ 11015909 h 120000"/>
                <a:gd name="T4" fmla="*/ 39133967 w 120000"/>
                <a:gd name="T5" fmla="*/ 10217624 h 120000"/>
                <a:gd name="T6" fmla="*/ 38244537 w 120000"/>
                <a:gd name="T7" fmla="*/ 10217624 h 120000"/>
                <a:gd name="T8" fmla="*/ 38244537 w 120000"/>
                <a:gd name="T9" fmla="*/ 798198 h 120000"/>
                <a:gd name="T10" fmla="*/ 41802157 w 120000"/>
                <a:gd name="T11" fmla="*/ 798198 h 120000"/>
                <a:gd name="T12" fmla="*/ 41802157 w 120000"/>
                <a:gd name="T13" fmla="*/ 9419339 h 120000"/>
                <a:gd name="T14" fmla="*/ 43580689 w 120000"/>
                <a:gd name="T15" fmla="*/ 9259709 h 120000"/>
                <a:gd name="T16" fmla="*/ 43580689 w 120000"/>
                <a:gd name="T17" fmla="*/ 319269 h 120000"/>
                <a:gd name="T18" fmla="*/ 42691582 w 120000"/>
                <a:gd name="T19" fmla="*/ 0 h 120000"/>
                <a:gd name="T20" fmla="*/ 36910244 w 120000"/>
                <a:gd name="T21" fmla="*/ 0 h 120000"/>
                <a:gd name="T22" fmla="*/ 36020814 w 120000"/>
                <a:gd name="T23" fmla="*/ 319269 h 120000"/>
                <a:gd name="T24" fmla="*/ 36020814 w 120000"/>
                <a:gd name="T25" fmla="*/ 10217624 h 120000"/>
                <a:gd name="T26" fmla="*/ 32463121 w 120000"/>
                <a:gd name="T27" fmla="*/ 10217624 h 120000"/>
                <a:gd name="T28" fmla="*/ 32463121 w 120000"/>
                <a:gd name="T29" fmla="*/ 5108812 h 120000"/>
                <a:gd name="T30" fmla="*/ 31129225 w 120000"/>
                <a:gd name="T31" fmla="*/ 4789429 h 120000"/>
                <a:gd name="T32" fmla="*/ 25347791 w 120000"/>
                <a:gd name="T33" fmla="*/ 4789429 h 120000"/>
                <a:gd name="T34" fmla="*/ 24458361 w 120000"/>
                <a:gd name="T35" fmla="*/ 5108812 h 120000"/>
                <a:gd name="T36" fmla="*/ 24458361 w 120000"/>
                <a:gd name="T37" fmla="*/ 10217624 h 120000"/>
                <a:gd name="T38" fmla="*/ 20901087 w 120000"/>
                <a:gd name="T39" fmla="*/ 10217624 h 120000"/>
                <a:gd name="T40" fmla="*/ 20901087 w 120000"/>
                <a:gd name="T41" fmla="*/ 3831601 h 120000"/>
                <a:gd name="T42" fmla="*/ 20011657 w 120000"/>
                <a:gd name="T43" fmla="*/ 3352584 h 120000"/>
                <a:gd name="T44" fmla="*/ 14230297 w 120000"/>
                <a:gd name="T45" fmla="*/ 3352584 h 120000"/>
                <a:gd name="T46" fmla="*/ 12896327 w 120000"/>
                <a:gd name="T47" fmla="*/ 3831601 h 120000"/>
                <a:gd name="T48" fmla="*/ 12896327 w 120000"/>
                <a:gd name="T49" fmla="*/ 10217624 h 120000"/>
                <a:gd name="T50" fmla="*/ 9338712 w 120000"/>
                <a:gd name="T51" fmla="*/ 10217624 h 120000"/>
                <a:gd name="T52" fmla="*/ 9338712 w 120000"/>
                <a:gd name="T53" fmla="*/ 7184213 h 120000"/>
                <a:gd name="T54" fmla="*/ 8449283 w 120000"/>
                <a:gd name="T55" fmla="*/ 6864925 h 120000"/>
                <a:gd name="T56" fmla="*/ 2667866 w 120000"/>
                <a:gd name="T57" fmla="*/ 6864925 h 120000"/>
                <a:gd name="T58" fmla="*/ 1778436 w 120000"/>
                <a:gd name="T59" fmla="*/ 7184213 h 120000"/>
                <a:gd name="T60" fmla="*/ 1778436 w 120000"/>
                <a:gd name="T61" fmla="*/ 10217624 h 120000"/>
                <a:gd name="T62" fmla="*/ 889085 w 120000"/>
                <a:gd name="T63" fmla="*/ 10217624 h 120000"/>
                <a:gd name="T64" fmla="*/ 0 w 120000"/>
                <a:gd name="T65" fmla="*/ 10536893 h 120000"/>
                <a:gd name="T66" fmla="*/ 889085 w 120000"/>
                <a:gd name="T67" fmla="*/ 11015909 h 120000"/>
                <a:gd name="T68" fmla="*/ 26682106 w 120000"/>
                <a:gd name="T69" fmla="*/ 5587742 h 120000"/>
                <a:gd name="T70" fmla="*/ 30239799 w 120000"/>
                <a:gd name="T71" fmla="*/ 5587742 h 120000"/>
                <a:gd name="T72" fmla="*/ 30239799 w 120000"/>
                <a:gd name="T73" fmla="*/ 10217624 h 120000"/>
                <a:gd name="T74" fmla="*/ 26682106 w 120000"/>
                <a:gd name="T75" fmla="*/ 10217624 h 120000"/>
                <a:gd name="T76" fmla="*/ 26682106 w 120000"/>
                <a:gd name="T77" fmla="*/ 5587742 h 120000"/>
                <a:gd name="T78" fmla="*/ 15119727 w 120000"/>
                <a:gd name="T79" fmla="*/ 4150897 h 120000"/>
                <a:gd name="T80" fmla="*/ 18677346 w 120000"/>
                <a:gd name="T81" fmla="*/ 4150897 h 120000"/>
                <a:gd name="T82" fmla="*/ 18677346 w 120000"/>
                <a:gd name="T83" fmla="*/ 10217624 h 120000"/>
                <a:gd name="T84" fmla="*/ 15119727 w 120000"/>
                <a:gd name="T85" fmla="*/ 10217624 h 120000"/>
                <a:gd name="T86" fmla="*/ 15119727 w 120000"/>
                <a:gd name="T87" fmla="*/ 4150897 h 120000"/>
                <a:gd name="T88" fmla="*/ 4002159 w 120000"/>
                <a:gd name="T89" fmla="*/ 7663207 h 120000"/>
                <a:gd name="T90" fmla="*/ 7559875 w 120000"/>
                <a:gd name="T91" fmla="*/ 7663207 h 120000"/>
                <a:gd name="T92" fmla="*/ 7559875 w 120000"/>
                <a:gd name="T93" fmla="*/ 10217624 h 120000"/>
                <a:gd name="T94" fmla="*/ 4002159 w 120000"/>
                <a:gd name="T95" fmla="*/ 10217624 h 120000"/>
                <a:gd name="T96" fmla="*/ 4002159 w 120000"/>
                <a:gd name="T97" fmla="*/ 7663207 h 12000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0000"/>
                <a:gd name="T148" fmla="*/ 0 h 120000"/>
                <a:gd name="T149" fmla="*/ 120000 w 120000"/>
                <a:gd name="T150" fmla="*/ 120000 h 12000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0000" h="120000" extrusionOk="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2" name="Shape 105"/>
            <p:cNvSpPr>
              <a:spLocks/>
            </p:cNvSpPr>
            <p:nvPr/>
          </p:nvSpPr>
          <p:spPr bwMode="auto">
            <a:xfrm>
              <a:off x="1106513" y="3538538"/>
              <a:ext cx="936685" cy="1255744"/>
            </a:xfrm>
            <a:custGeom>
              <a:avLst/>
              <a:gdLst>
                <a:gd name="T0" fmla="*/ 307961905 w 120000"/>
                <a:gd name="T1" fmla="*/ 1414519225 h 120000"/>
                <a:gd name="T2" fmla="*/ 12723882 w 120000"/>
                <a:gd name="T3" fmla="*/ 1414519225 h 120000"/>
                <a:gd name="T4" fmla="*/ 12723882 w 120000"/>
                <a:gd name="T5" fmla="*/ 30749089 h 120000"/>
                <a:gd name="T6" fmla="*/ 279964749 w 120000"/>
                <a:gd name="T7" fmla="*/ 30749089 h 120000"/>
                <a:gd name="T8" fmla="*/ 279964749 w 120000"/>
                <a:gd name="T9" fmla="*/ 381296777 h 120000"/>
                <a:gd name="T10" fmla="*/ 285056959 w 120000"/>
                <a:gd name="T11" fmla="*/ 399753984 h 120000"/>
                <a:gd name="T12" fmla="*/ 432674355 w 120000"/>
                <a:gd name="T13" fmla="*/ 399753984 h 120000"/>
                <a:gd name="T14" fmla="*/ 432674355 w 120000"/>
                <a:gd name="T15" fmla="*/ 1107013597 h 120000"/>
                <a:gd name="T16" fmla="*/ 435220460 w 120000"/>
                <a:gd name="T17" fmla="*/ 1143915413 h 120000"/>
                <a:gd name="T18" fmla="*/ 435220460 w 120000"/>
                <a:gd name="T19" fmla="*/ 1168511765 h 120000"/>
                <a:gd name="T20" fmla="*/ 445397745 w 120000"/>
                <a:gd name="T21" fmla="*/ 1156219884 h 120000"/>
                <a:gd name="T22" fmla="*/ 445397745 w 120000"/>
                <a:gd name="T23" fmla="*/ 381296777 h 120000"/>
                <a:gd name="T24" fmla="*/ 445397745 w 120000"/>
                <a:gd name="T25" fmla="*/ 381296777 h 120000"/>
                <a:gd name="T26" fmla="*/ 445397745 w 120000"/>
                <a:gd name="T27" fmla="*/ 381296777 h 120000"/>
                <a:gd name="T28" fmla="*/ 442855418 w 120000"/>
                <a:gd name="T29" fmla="*/ 375156534 h 120000"/>
                <a:gd name="T30" fmla="*/ 442855418 w 120000"/>
                <a:gd name="T31" fmla="*/ 375156534 h 120000"/>
                <a:gd name="T32" fmla="*/ 442855418 w 120000"/>
                <a:gd name="T33" fmla="*/ 375156534 h 120000"/>
                <a:gd name="T34" fmla="*/ 442855418 w 120000"/>
                <a:gd name="T35" fmla="*/ 375156534 h 120000"/>
                <a:gd name="T36" fmla="*/ 290145875 w 120000"/>
                <a:gd name="T37" fmla="*/ 6140138 h 120000"/>
                <a:gd name="T38" fmla="*/ 290145875 w 120000"/>
                <a:gd name="T39" fmla="*/ 0 h 120000"/>
                <a:gd name="T40" fmla="*/ 290145875 w 120000"/>
                <a:gd name="T41" fmla="*/ 0 h 120000"/>
                <a:gd name="T42" fmla="*/ 287599286 w 120000"/>
                <a:gd name="T43" fmla="*/ 0 h 120000"/>
                <a:gd name="T44" fmla="*/ 287599286 w 120000"/>
                <a:gd name="T45" fmla="*/ 0 h 120000"/>
                <a:gd name="T46" fmla="*/ 287599286 w 120000"/>
                <a:gd name="T47" fmla="*/ 0 h 120000"/>
                <a:gd name="T48" fmla="*/ 285056959 w 120000"/>
                <a:gd name="T49" fmla="*/ 0 h 120000"/>
                <a:gd name="T50" fmla="*/ 7634966 w 120000"/>
                <a:gd name="T51" fmla="*/ 0 h 120000"/>
                <a:gd name="T52" fmla="*/ 0 w 120000"/>
                <a:gd name="T53" fmla="*/ 18444609 h 120000"/>
                <a:gd name="T54" fmla="*/ 0 w 120000"/>
                <a:gd name="T55" fmla="*/ 1426823591 h 120000"/>
                <a:gd name="T56" fmla="*/ 7634966 w 120000"/>
                <a:gd name="T57" fmla="*/ 1439128061 h 120000"/>
                <a:gd name="T58" fmla="*/ 307961905 w 120000"/>
                <a:gd name="T59" fmla="*/ 1439128061 h 120000"/>
                <a:gd name="T60" fmla="*/ 307961905 w 120000"/>
                <a:gd name="T61" fmla="*/ 1414519225 h 120000"/>
                <a:gd name="T62" fmla="*/ 292691980 w 120000"/>
                <a:gd name="T63" fmla="*/ 49193698 h 120000"/>
                <a:gd name="T64" fmla="*/ 422493284 w 120000"/>
                <a:gd name="T65" fmla="*/ 369004895 h 120000"/>
                <a:gd name="T66" fmla="*/ 292691980 w 120000"/>
                <a:gd name="T67" fmla="*/ 369004895 h 120000"/>
                <a:gd name="T68" fmla="*/ 292691980 w 120000"/>
                <a:gd name="T69" fmla="*/ 49193698 h 1200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0000"/>
                <a:gd name="T106" fmla="*/ 0 h 120000"/>
                <a:gd name="T107" fmla="*/ 120000 w 120000"/>
                <a:gd name="T108" fmla="*/ 120000 h 1200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0000" h="120000" extrusionOk="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3" name="Shape 106"/>
            <p:cNvSpPr>
              <a:spLocks/>
            </p:cNvSpPr>
            <p:nvPr/>
          </p:nvSpPr>
          <p:spPr bwMode="auto">
            <a:xfrm>
              <a:off x="1293850" y="3748093"/>
              <a:ext cx="250841" cy="22226"/>
            </a:xfrm>
            <a:custGeom>
              <a:avLst/>
              <a:gdLst>
                <a:gd name="T0" fmla="*/ 97458 w 120000"/>
                <a:gd name="T1" fmla="*/ 141 h 120000"/>
                <a:gd name="T2" fmla="*/ 2192904 w 120000"/>
                <a:gd name="T3" fmla="*/ 141 h 120000"/>
                <a:gd name="T4" fmla="*/ 2290385 w 120000"/>
                <a:gd name="T5" fmla="*/ 70 h 120000"/>
                <a:gd name="T6" fmla="*/ 2192904 w 120000"/>
                <a:gd name="T7" fmla="*/ 0 h 120000"/>
                <a:gd name="T8" fmla="*/ 97458 w 120000"/>
                <a:gd name="T9" fmla="*/ 0 h 120000"/>
                <a:gd name="T10" fmla="*/ 0 w 120000"/>
                <a:gd name="T11" fmla="*/ 70 h 120000"/>
                <a:gd name="T12" fmla="*/ 97458 w 120000"/>
                <a:gd name="T13" fmla="*/ 141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4" name="Shape 107"/>
            <p:cNvSpPr>
              <a:spLocks/>
            </p:cNvSpPr>
            <p:nvPr/>
          </p:nvSpPr>
          <p:spPr bwMode="auto">
            <a:xfrm>
              <a:off x="1293850" y="3919548"/>
              <a:ext cx="250841" cy="26988"/>
            </a:xfrm>
            <a:custGeom>
              <a:avLst/>
              <a:gdLst>
                <a:gd name="T0" fmla="*/ 97458 w 120000"/>
                <a:gd name="T1" fmla="*/ 307 h 120000"/>
                <a:gd name="T2" fmla="*/ 2192904 w 120000"/>
                <a:gd name="T3" fmla="*/ 307 h 120000"/>
                <a:gd name="T4" fmla="*/ 2290385 w 120000"/>
                <a:gd name="T5" fmla="*/ 123 h 120000"/>
                <a:gd name="T6" fmla="*/ 2192904 w 120000"/>
                <a:gd name="T7" fmla="*/ 0 h 120000"/>
                <a:gd name="T8" fmla="*/ 97458 w 120000"/>
                <a:gd name="T9" fmla="*/ 0 h 120000"/>
                <a:gd name="T10" fmla="*/ 0 w 120000"/>
                <a:gd name="T11" fmla="*/ 123 h 120000"/>
                <a:gd name="T12" fmla="*/ 97458 w 120000"/>
                <a:gd name="T13" fmla="*/ 307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5" name="Shape 108"/>
            <p:cNvSpPr>
              <a:spLocks/>
            </p:cNvSpPr>
            <p:nvPr/>
          </p:nvSpPr>
          <p:spPr bwMode="auto">
            <a:xfrm>
              <a:off x="1325602" y="4048138"/>
              <a:ext cx="481044" cy="301633"/>
            </a:xfrm>
            <a:custGeom>
              <a:avLst/>
              <a:gdLst>
                <a:gd name="T0" fmla="*/ 19958087 w 120000"/>
                <a:gd name="T1" fmla="*/ 2563994 h 120000"/>
                <a:gd name="T2" fmla="*/ 18237476 w 120000"/>
                <a:gd name="T3" fmla="*/ 2734947 h 120000"/>
                <a:gd name="T4" fmla="*/ 13420157 w 120000"/>
                <a:gd name="T5" fmla="*/ 2393041 h 120000"/>
                <a:gd name="T6" fmla="*/ 11011229 w 120000"/>
                <a:gd name="T7" fmla="*/ 1794774 h 120000"/>
                <a:gd name="T8" fmla="*/ 8946601 w 120000"/>
                <a:gd name="T9" fmla="*/ 2393041 h 120000"/>
                <a:gd name="T10" fmla="*/ 8946601 w 120000"/>
                <a:gd name="T11" fmla="*/ 2563994 h 120000"/>
                <a:gd name="T12" fmla="*/ 3440984 w 120000"/>
                <a:gd name="T13" fmla="*/ 3675066 h 120000"/>
                <a:gd name="T14" fmla="*/ 2408667 w 120000"/>
                <a:gd name="T15" fmla="*/ 3675066 h 120000"/>
                <a:gd name="T16" fmla="*/ 0 w 120000"/>
                <a:gd name="T17" fmla="*/ 4187865 h 120000"/>
                <a:gd name="T18" fmla="*/ 2408667 w 120000"/>
                <a:gd name="T19" fmla="*/ 4786126 h 120000"/>
                <a:gd name="T20" fmla="*/ 4473300 w 120000"/>
                <a:gd name="T21" fmla="*/ 4187865 h 120000"/>
                <a:gd name="T22" fmla="*/ 4473300 w 120000"/>
                <a:gd name="T23" fmla="*/ 4016957 h 120000"/>
                <a:gd name="T24" fmla="*/ 9978917 w 120000"/>
                <a:gd name="T25" fmla="*/ 2905885 h 120000"/>
                <a:gd name="T26" fmla="*/ 11011229 w 120000"/>
                <a:gd name="T27" fmla="*/ 2991365 h 120000"/>
                <a:gd name="T28" fmla="*/ 12731860 w 120000"/>
                <a:gd name="T29" fmla="*/ 2734947 h 120000"/>
                <a:gd name="T30" fmla="*/ 17549435 w 120000"/>
                <a:gd name="T31" fmla="*/ 3162273 h 120000"/>
                <a:gd name="T32" fmla="*/ 19958087 w 120000"/>
                <a:gd name="T33" fmla="*/ 3675066 h 120000"/>
                <a:gd name="T34" fmla="*/ 22366754 w 120000"/>
                <a:gd name="T35" fmla="*/ 3076787 h 120000"/>
                <a:gd name="T36" fmla="*/ 22022735 w 120000"/>
                <a:gd name="T37" fmla="*/ 2820412 h 120000"/>
                <a:gd name="T38" fmla="*/ 27872627 w 120000"/>
                <a:gd name="T39" fmla="*/ 1111073 h 120000"/>
                <a:gd name="T40" fmla="*/ 28904944 w 120000"/>
                <a:gd name="T41" fmla="*/ 1111073 h 120000"/>
                <a:gd name="T42" fmla="*/ 30969593 w 120000"/>
                <a:gd name="T43" fmla="*/ 512794 h 120000"/>
                <a:gd name="T44" fmla="*/ 28904944 w 120000"/>
                <a:gd name="T45" fmla="*/ 0 h 120000"/>
                <a:gd name="T46" fmla="*/ 26496036 w 120000"/>
                <a:gd name="T47" fmla="*/ 512794 h 120000"/>
                <a:gd name="T48" fmla="*/ 26840311 w 120000"/>
                <a:gd name="T49" fmla="*/ 854654 h 120000"/>
                <a:gd name="T50" fmla="*/ 20646400 w 120000"/>
                <a:gd name="T51" fmla="*/ 2563994 h 120000"/>
                <a:gd name="T52" fmla="*/ 19958087 w 120000"/>
                <a:gd name="T53" fmla="*/ 2563994 h 120000"/>
                <a:gd name="T54" fmla="*/ 2408667 w 120000"/>
                <a:gd name="T55" fmla="*/ 4358818 h 120000"/>
                <a:gd name="T56" fmla="*/ 1720354 w 120000"/>
                <a:gd name="T57" fmla="*/ 4187865 h 120000"/>
                <a:gd name="T58" fmla="*/ 2408667 w 120000"/>
                <a:gd name="T59" fmla="*/ 4016957 h 120000"/>
                <a:gd name="T60" fmla="*/ 2752686 w 120000"/>
                <a:gd name="T61" fmla="*/ 4187865 h 120000"/>
                <a:gd name="T62" fmla="*/ 2408667 w 120000"/>
                <a:gd name="T63" fmla="*/ 4358818 h 120000"/>
                <a:gd name="T64" fmla="*/ 11011229 w 120000"/>
                <a:gd name="T65" fmla="*/ 2563994 h 120000"/>
                <a:gd name="T66" fmla="*/ 10323192 w 120000"/>
                <a:gd name="T67" fmla="*/ 2393041 h 120000"/>
                <a:gd name="T68" fmla="*/ 11011229 w 120000"/>
                <a:gd name="T69" fmla="*/ 2222133 h 120000"/>
                <a:gd name="T70" fmla="*/ 11699543 w 120000"/>
                <a:gd name="T71" fmla="*/ 2393041 h 120000"/>
                <a:gd name="T72" fmla="*/ 11011229 w 120000"/>
                <a:gd name="T73" fmla="*/ 2563994 h 120000"/>
                <a:gd name="T74" fmla="*/ 19958087 w 120000"/>
                <a:gd name="T75" fmla="*/ 3247740 h 120000"/>
                <a:gd name="T76" fmla="*/ 19269793 w 120000"/>
                <a:gd name="T77" fmla="*/ 3076787 h 120000"/>
                <a:gd name="T78" fmla="*/ 19269793 w 120000"/>
                <a:gd name="T79" fmla="*/ 3076787 h 120000"/>
                <a:gd name="T80" fmla="*/ 19269793 w 120000"/>
                <a:gd name="T81" fmla="*/ 3076787 h 120000"/>
                <a:gd name="T82" fmla="*/ 19269793 w 120000"/>
                <a:gd name="T83" fmla="*/ 2991365 h 120000"/>
                <a:gd name="T84" fmla="*/ 19958087 w 120000"/>
                <a:gd name="T85" fmla="*/ 2991365 h 120000"/>
                <a:gd name="T86" fmla="*/ 20646400 w 120000"/>
                <a:gd name="T87" fmla="*/ 3076787 h 120000"/>
                <a:gd name="T88" fmla="*/ 19958087 w 120000"/>
                <a:gd name="T89" fmla="*/ 3247740 h 120000"/>
                <a:gd name="T90" fmla="*/ 28904944 w 120000"/>
                <a:gd name="T91" fmla="*/ 427326 h 120000"/>
                <a:gd name="T92" fmla="*/ 29248962 w 120000"/>
                <a:gd name="T93" fmla="*/ 512794 h 120000"/>
                <a:gd name="T94" fmla="*/ 28904944 w 120000"/>
                <a:gd name="T95" fmla="*/ 683701 h 120000"/>
                <a:gd name="T96" fmla="*/ 28216646 w 120000"/>
                <a:gd name="T97" fmla="*/ 512794 h 120000"/>
                <a:gd name="T98" fmla="*/ 28904944 w 120000"/>
                <a:gd name="T99" fmla="*/ 427326 h 1200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0000"/>
                <a:gd name="T151" fmla="*/ 0 h 120000"/>
                <a:gd name="T152" fmla="*/ 120000 w 120000"/>
                <a:gd name="T153" fmla="*/ 120000 h 1200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0000" h="120000" extrusionOk="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6" name="Shape 109"/>
            <p:cNvSpPr>
              <a:spLocks/>
            </p:cNvSpPr>
            <p:nvPr/>
          </p:nvSpPr>
          <p:spPr bwMode="auto">
            <a:xfrm>
              <a:off x="1293850" y="3833821"/>
              <a:ext cx="250841" cy="22226"/>
            </a:xfrm>
            <a:custGeom>
              <a:avLst/>
              <a:gdLst>
                <a:gd name="T0" fmla="*/ 97458 w 120000"/>
                <a:gd name="T1" fmla="*/ 141 h 120000"/>
                <a:gd name="T2" fmla="*/ 2192904 w 120000"/>
                <a:gd name="T3" fmla="*/ 141 h 120000"/>
                <a:gd name="T4" fmla="*/ 2290385 w 120000"/>
                <a:gd name="T5" fmla="*/ 70 h 120000"/>
                <a:gd name="T6" fmla="*/ 2192904 w 120000"/>
                <a:gd name="T7" fmla="*/ 0 h 120000"/>
                <a:gd name="T8" fmla="*/ 97458 w 120000"/>
                <a:gd name="T9" fmla="*/ 0 h 120000"/>
                <a:gd name="T10" fmla="*/ 0 w 120000"/>
                <a:gd name="T11" fmla="*/ 70 h 120000"/>
                <a:gd name="T12" fmla="*/ 97458 w 120000"/>
                <a:gd name="T13" fmla="*/ 141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7" name="Shape 110"/>
            <p:cNvSpPr>
              <a:spLocks/>
            </p:cNvSpPr>
            <p:nvPr/>
          </p:nvSpPr>
          <p:spPr bwMode="auto">
            <a:xfrm>
              <a:off x="1555805" y="4462487"/>
              <a:ext cx="711245" cy="1544676"/>
            </a:xfrm>
            <a:custGeom>
              <a:avLst/>
              <a:gdLst>
                <a:gd name="T0" fmla="*/ 51226941 w 120000"/>
                <a:gd name="T1" fmla="*/ 1864705887 h 120000"/>
                <a:gd name="T2" fmla="*/ 38976676 w 120000"/>
                <a:gd name="T3" fmla="*/ 2093523750 h 120000"/>
                <a:gd name="T4" fmla="*/ 36749834 w 120000"/>
                <a:gd name="T5" fmla="*/ 2147483646 h 120000"/>
                <a:gd name="T6" fmla="*/ 42317738 w 120000"/>
                <a:gd name="T7" fmla="*/ 2147483646 h 120000"/>
                <a:gd name="T8" fmla="*/ 136978349 w 120000"/>
                <a:gd name="T9" fmla="*/ 2147483646 h 120000"/>
                <a:gd name="T10" fmla="*/ 142546283 w 120000"/>
                <a:gd name="T11" fmla="*/ 2147483646 h 120000"/>
                <a:gd name="T12" fmla="*/ 142546283 w 120000"/>
                <a:gd name="T13" fmla="*/ 2127844726 h 120000"/>
                <a:gd name="T14" fmla="*/ 128069140 w 120000"/>
                <a:gd name="T15" fmla="*/ 2093523750 h 120000"/>
                <a:gd name="T16" fmla="*/ 148115450 w 120000"/>
                <a:gd name="T17" fmla="*/ 1464313665 h 120000"/>
                <a:gd name="T18" fmla="*/ 132523851 w 120000"/>
                <a:gd name="T19" fmla="*/ 434711023 h 120000"/>
                <a:gd name="T20" fmla="*/ 122501449 w 120000"/>
                <a:gd name="T21" fmla="*/ 331750618 h 120000"/>
                <a:gd name="T22" fmla="*/ 96887246 w 120000"/>
                <a:gd name="T23" fmla="*/ 205920989 h 120000"/>
                <a:gd name="T24" fmla="*/ 81295647 w 120000"/>
                <a:gd name="T25" fmla="*/ 0 h 120000"/>
                <a:gd name="T26" fmla="*/ 66818540 w 120000"/>
                <a:gd name="T27" fmla="*/ 205920989 h 120000"/>
                <a:gd name="T28" fmla="*/ 41204545 w 120000"/>
                <a:gd name="T29" fmla="*/ 331750618 h 120000"/>
                <a:gd name="T30" fmla="*/ 23386133 w 120000"/>
                <a:gd name="T31" fmla="*/ 915192456 h 120000"/>
                <a:gd name="T32" fmla="*/ 5567899 w 120000"/>
                <a:gd name="T33" fmla="*/ 915192456 h 120000"/>
                <a:gd name="T34" fmla="*/ 36749834 w 120000"/>
                <a:gd name="T35" fmla="*/ 1716002735 h 120000"/>
                <a:gd name="T36" fmla="*/ 136978349 w 120000"/>
                <a:gd name="T37" fmla="*/ 2147483646 h 120000"/>
                <a:gd name="T38" fmla="*/ 42317738 w 120000"/>
                <a:gd name="T39" fmla="*/ 2147483646 h 120000"/>
                <a:gd name="T40" fmla="*/ 8909203 w 120000"/>
                <a:gd name="T41" fmla="*/ 960962853 h 120000"/>
                <a:gd name="T42" fmla="*/ 41204545 w 120000"/>
                <a:gd name="T43" fmla="*/ 1224073862 h 120000"/>
                <a:gd name="T44" fmla="*/ 45659037 w 120000"/>
                <a:gd name="T45" fmla="*/ 1201202668 h 120000"/>
                <a:gd name="T46" fmla="*/ 54568246 w 120000"/>
                <a:gd name="T47" fmla="*/ 228792196 h 120000"/>
                <a:gd name="T48" fmla="*/ 66818540 w 120000"/>
                <a:gd name="T49" fmla="*/ 812232051 h 120000"/>
                <a:gd name="T50" fmla="*/ 69045175 w 120000"/>
                <a:gd name="T51" fmla="*/ 835103412 h 120000"/>
                <a:gd name="T52" fmla="*/ 71273245 w 120000"/>
                <a:gd name="T53" fmla="*/ 331750618 h 120000"/>
                <a:gd name="T54" fmla="*/ 80182241 w 120000"/>
                <a:gd name="T55" fmla="*/ 57190007 h 120000"/>
                <a:gd name="T56" fmla="*/ 91318079 w 120000"/>
                <a:gd name="T57" fmla="*/ 331750618 h 120000"/>
                <a:gd name="T58" fmla="*/ 94659378 w 120000"/>
                <a:gd name="T59" fmla="*/ 835103412 h 120000"/>
                <a:gd name="T60" fmla="*/ 96887246 w 120000"/>
                <a:gd name="T61" fmla="*/ 812232051 h 120000"/>
                <a:gd name="T62" fmla="*/ 105796449 w 120000"/>
                <a:gd name="T63" fmla="*/ 228792196 h 120000"/>
                <a:gd name="T64" fmla="*/ 116932288 w 120000"/>
                <a:gd name="T65" fmla="*/ 594863777 h 120000"/>
                <a:gd name="T66" fmla="*/ 120273379 w 120000"/>
                <a:gd name="T67" fmla="*/ 972382630 h 120000"/>
                <a:gd name="T68" fmla="*/ 122501449 w 120000"/>
                <a:gd name="T69" fmla="*/ 938063817 h 120000"/>
                <a:gd name="T70" fmla="*/ 131410444 w 120000"/>
                <a:gd name="T71" fmla="*/ 491903192 h 120000"/>
                <a:gd name="T72" fmla="*/ 142546283 w 120000"/>
                <a:gd name="T73" fmla="*/ 1464313665 h 120000"/>
                <a:gd name="T74" fmla="*/ 122501449 w 120000"/>
                <a:gd name="T75" fmla="*/ 1841834513 h 120000"/>
                <a:gd name="T76" fmla="*/ 56796108 w 120000"/>
                <a:gd name="T77" fmla="*/ 2093523750 h 120000"/>
                <a:gd name="T78" fmla="*/ 54568246 w 120000"/>
                <a:gd name="T79" fmla="*/ 1818963319 h 120000"/>
                <a:gd name="T80" fmla="*/ 8909203 w 120000"/>
                <a:gd name="T81" fmla="*/ 1063921288 h 120000"/>
                <a:gd name="T82" fmla="*/ 8909203 w 120000"/>
                <a:gd name="T83" fmla="*/ 960962853 h 1200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0000"/>
                <a:gd name="T127" fmla="*/ 0 h 120000"/>
                <a:gd name="T128" fmla="*/ 120000 w 120000"/>
                <a:gd name="T129" fmla="*/ 120000 h 1200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0000" h="120000" extrusionOk="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</p:grp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⬝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8" name="Shape 8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6EE8B33-6409-4FC3-85AD-6AC78C03DF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7383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2"/>
          <p:cNvSpPr>
            <a:spLocks noChangeArrowheads="1"/>
          </p:cNvSpPr>
          <p:nvPr/>
        </p:nvSpPr>
        <p:spPr bwMode="auto">
          <a:xfrm>
            <a:off x="8807450" y="2208213"/>
            <a:ext cx="336550" cy="727075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" name="Shape 113"/>
          <p:cNvSpPr>
            <a:spLocks noChangeArrowheads="1"/>
          </p:cNvSpPr>
          <p:nvPr/>
        </p:nvSpPr>
        <p:spPr bwMode="auto"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grpSp>
        <p:nvGrpSpPr>
          <p:cNvPr id="7" name="Shape 118"/>
          <p:cNvGrpSpPr>
            <a:grpSpLocks/>
          </p:cNvGrpSpPr>
          <p:nvPr/>
        </p:nvGrpSpPr>
        <p:grpSpPr bwMode="auto">
          <a:xfrm>
            <a:off x="6489700" y="0"/>
            <a:ext cx="1882775" cy="2446338"/>
            <a:chOff x="3357563" y="850900"/>
            <a:chExt cx="1882725" cy="2446200"/>
          </a:xfrm>
        </p:grpSpPr>
        <p:sp>
          <p:nvSpPr>
            <p:cNvPr id="8" name="Shape 119"/>
            <p:cNvSpPr>
              <a:spLocks/>
            </p:cNvSpPr>
            <p:nvPr/>
          </p:nvSpPr>
          <p:spPr bwMode="auto">
            <a:xfrm>
              <a:off x="3833800" y="2476408"/>
              <a:ext cx="26987" cy="26986"/>
            </a:xfrm>
            <a:custGeom>
              <a:avLst/>
              <a:gdLst>
                <a:gd name="T0" fmla="*/ 253 w 120000"/>
                <a:gd name="T1" fmla="*/ 0 h 120000"/>
                <a:gd name="T2" fmla="*/ 0 w 120000"/>
                <a:gd name="T3" fmla="*/ 0 h 120000"/>
                <a:gd name="T4" fmla="*/ 0 w 120000"/>
                <a:gd name="T5" fmla="*/ 307 h 120000"/>
                <a:gd name="T6" fmla="*/ 307 w 120000"/>
                <a:gd name="T7" fmla="*/ 307 h 120000"/>
                <a:gd name="T8" fmla="*/ 253 w 120000"/>
                <a:gd name="T9" fmla="*/ 0 h 1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00"/>
                <a:gd name="T16" fmla="*/ 0 h 120000"/>
                <a:gd name="T17" fmla="*/ 120000 w 120000"/>
                <a:gd name="T18" fmla="*/ 120000 h 1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9" name="Shape 120"/>
            <p:cNvSpPr>
              <a:spLocks/>
            </p:cNvSpPr>
            <p:nvPr/>
          </p:nvSpPr>
          <p:spPr bwMode="auto">
            <a:xfrm>
              <a:off x="3736966" y="2476408"/>
              <a:ext cx="577835" cy="579405"/>
            </a:xfrm>
            <a:custGeom>
              <a:avLst/>
              <a:gdLst>
                <a:gd name="T0" fmla="*/ 64508811 w 120000"/>
                <a:gd name="T1" fmla="*/ 19317368 h 120000"/>
                <a:gd name="T2" fmla="*/ 45394857 w 120000"/>
                <a:gd name="T3" fmla="*/ 603581 h 120000"/>
                <a:gd name="T4" fmla="*/ 44200376 w 120000"/>
                <a:gd name="T5" fmla="*/ 0 h 120000"/>
                <a:gd name="T6" fmla="*/ 29864853 w 120000"/>
                <a:gd name="T7" fmla="*/ 0 h 120000"/>
                <a:gd name="T8" fmla="*/ 29864853 w 120000"/>
                <a:gd name="T9" fmla="*/ 3018106 h 120000"/>
                <a:gd name="T10" fmla="*/ 43005871 w 120000"/>
                <a:gd name="T11" fmla="*/ 3018106 h 120000"/>
                <a:gd name="T12" fmla="*/ 43005871 w 120000"/>
                <a:gd name="T13" fmla="*/ 20524524 h 120000"/>
                <a:gd name="T14" fmla="*/ 44200376 w 120000"/>
                <a:gd name="T15" fmla="*/ 22335918 h 120000"/>
                <a:gd name="T16" fmla="*/ 61522064 w 120000"/>
                <a:gd name="T17" fmla="*/ 22335918 h 120000"/>
                <a:gd name="T18" fmla="*/ 61522064 w 120000"/>
                <a:gd name="T19" fmla="*/ 62178370 h 120000"/>
                <a:gd name="T20" fmla="*/ 2986189 w 120000"/>
                <a:gd name="T21" fmla="*/ 62178370 h 120000"/>
                <a:gd name="T22" fmla="*/ 2986189 w 120000"/>
                <a:gd name="T23" fmla="*/ 22939610 h 120000"/>
                <a:gd name="T24" fmla="*/ 2388982 w 120000"/>
                <a:gd name="T25" fmla="*/ 22939610 h 120000"/>
                <a:gd name="T26" fmla="*/ 0 w 120000"/>
                <a:gd name="T27" fmla="*/ 22939610 h 120000"/>
                <a:gd name="T28" fmla="*/ 0 w 120000"/>
                <a:gd name="T29" fmla="*/ 63989198 h 120000"/>
                <a:gd name="T30" fmla="*/ 1791683 w 120000"/>
                <a:gd name="T31" fmla="*/ 65197036 h 120000"/>
                <a:gd name="T32" fmla="*/ 63313752 w 120000"/>
                <a:gd name="T33" fmla="*/ 65197036 h 120000"/>
                <a:gd name="T34" fmla="*/ 64508811 w 120000"/>
                <a:gd name="T35" fmla="*/ 63989198 h 120000"/>
                <a:gd name="T36" fmla="*/ 64508811 w 120000"/>
                <a:gd name="T37" fmla="*/ 20524524 h 120000"/>
                <a:gd name="T38" fmla="*/ 64508811 w 120000"/>
                <a:gd name="T39" fmla="*/ 19317368 h 120000"/>
                <a:gd name="T40" fmla="*/ 45992059 w 120000"/>
                <a:gd name="T41" fmla="*/ 19317368 h 120000"/>
                <a:gd name="T42" fmla="*/ 45992059 w 120000"/>
                <a:gd name="T43" fmla="*/ 5433095 h 120000"/>
                <a:gd name="T44" fmla="*/ 59730265 w 120000"/>
                <a:gd name="T45" fmla="*/ 19317368 h 120000"/>
                <a:gd name="T46" fmla="*/ 45992059 w 120000"/>
                <a:gd name="T47" fmla="*/ 19317368 h 1200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0000"/>
                <a:gd name="T73" fmla="*/ 0 h 120000"/>
                <a:gd name="T74" fmla="*/ 120000 w 120000"/>
                <a:gd name="T75" fmla="*/ 120000 h 1200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0" name="Shape 121"/>
            <p:cNvSpPr>
              <a:spLocks/>
            </p:cNvSpPr>
            <p:nvPr/>
          </p:nvSpPr>
          <p:spPr bwMode="auto">
            <a:xfrm>
              <a:off x="4829137" y="2943107"/>
              <a:ext cx="250818" cy="252399"/>
            </a:xfrm>
            <a:custGeom>
              <a:avLst/>
              <a:gdLst>
                <a:gd name="T0" fmla="*/ 1120613 w 120000"/>
                <a:gd name="T1" fmla="*/ 2346747 h 120000"/>
                <a:gd name="T2" fmla="*/ 0 w 120000"/>
                <a:gd name="T3" fmla="*/ 1148399 h 120000"/>
                <a:gd name="T4" fmla="*/ 1120613 w 120000"/>
                <a:gd name="T5" fmla="*/ 0 h 120000"/>
                <a:gd name="T6" fmla="*/ 2289964 w 120000"/>
                <a:gd name="T7" fmla="*/ 1148399 h 120000"/>
                <a:gd name="T8" fmla="*/ 1120613 w 120000"/>
                <a:gd name="T9" fmla="*/ 2346747 h 120000"/>
                <a:gd name="T10" fmla="*/ 1120613 w 120000"/>
                <a:gd name="T11" fmla="*/ 249631 h 120000"/>
                <a:gd name="T12" fmla="*/ 243597 w 120000"/>
                <a:gd name="T13" fmla="*/ 1148399 h 120000"/>
                <a:gd name="T14" fmla="*/ 1120613 w 120000"/>
                <a:gd name="T15" fmla="*/ 2097089 h 120000"/>
                <a:gd name="T16" fmla="*/ 1997609 w 120000"/>
                <a:gd name="T17" fmla="*/ 1148399 h 120000"/>
                <a:gd name="T18" fmla="*/ 1120613 w 120000"/>
                <a:gd name="T19" fmla="*/ 249631 h 1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0000"/>
                <a:gd name="T31" fmla="*/ 0 h 120000"/>
                <a:gd name="T32" fmla="*/ 120000 w 120000"/>
                <a:gd name="T33" fmla="*/ 120000 h 1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8085"/>
                    <a:pt x="25531" y="0"/>
                    <a:pt x="58723" y="0"/>
                  </a:cubicBezTo>
                  <a:cubicBezTo>
                    <a:pt x="91914" y="0"/>
                    <a:pt x="120000" y="28085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6808"/>
                    <a:pt x="33191" y="107234"/>
                    <a:pt x="58723" y="107234"/>
                  </a:cubicBezTo>
                  <a:cubicBezTo>
                    <a:pt x="84255" y="107234"/>
                    <a:pt x="104680" y="86808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1" name="Shape 122"/>
            <p:cNvSpPr>
              <a:spLocks/>
            </p:cNvSpPr>
            <p:nvPr/>
          </p:nvSpPr>
          <p:spPr bwMode="auto">
            <a:xfrm>
              <a:off x="4887872" y="2825639"/>
              <a:ext cx="250818" cy="252399"/>
            </a:xfrm>
            <a:custGeom>
              <a:avLst/>
              <a:gdLst>
                <a:gd name="T0" fmla="*/ 1948889 w 120000"/>
                <a:gd name="T1" fmla="*/ 798891 h 120000"/>
                <a:gd name="T2" fmla="*/ 1997609 w 120000"/>
                <a:gd name="T3" fmla="*/ 1148399 h 120000"/>
                <a:gd name="T4" fmla="*/ 1120613 w 120000"/>
                <a:gd name="T5" fmla="*/ 2097089 h 120000"/>
                <a:gd name="T6" fmla="*/ 243597 w 120000"/>
                <a:gd name="T7" fmla="*/ 1148399 h 120000"/>
                <a:gd name="T8" fmla="*/ 1120613 w 120000"/>
                <a:gd name="T9" fmla="*/ 249631 h 120000"/>
                <a:gd name="T10" fmla="*/ 1510382 w 120000"/>
                <a:gd name="T11" fmla="*/ 349512 h 120000"/>
                <a:gd name="T12" fmla="*/ 1461671 w 120000"/>
                <a:gd name="T13" fmla="*/ 149782 h 120000"/>
                <a:gd name="T14" fmla="*/ 1461671 w 120000"/>
                <a:gd name="T15" fmla="*/ 49929 h 120000"/>
                <a:gd name="T16" fmla="*/ 1120613 w 120000"/>
                <a:gd name="T17" fmla="*/ 0 h 120000"/>
                <a:gd name="T18" fmla="*/ 0 w 120000"/>
                <a:gd name="T19" fmla="*/ 1148399 h 120000"/>
                <a:gd name="T20" fmla="*/ 1120613 w 120000"/>
                <a:gd name="T21" fmla="*/ 2346747 h 120000"/>
                <a:gd name="T22" fmla="*/ 2289964 w 120000"/>
                <a:gd name="T23" fmla="*/ 1148399 h 120000"/>
                <a:gd name="T24" fmla="*/ 2192503 w 120000"/>
                <a:gd name="T25" fmla="*/ 748939 h 120000"/>
                <a:gd name="T26" fmla="*/ 1948889 w 120000"/>
                <a:gd name="T27" fmla="*/ 798891 h 1200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000"/>
                <a:gd name="T43" fmla="*/ 0 h 120000"/>
                <a:gd name="T44" fmla="*/ 120000 w 120000"/>
                <a:gd name="T45" fmla="*/ 120000 h 1200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000" h="120000" extrusionOk="0">
                  <a:moveTo>
                    <a:pt x="102127" y="40851"/>
                  </a:moveTo>
                  <a:cubicBezTo>
                    <a:pt x="104680" y="45957"/>
                    <a:pt x="104680" y="53617"/>
                    <a:pt x="104680" y="58723"/>
                  </a:cubicBezTo>
                  <a:cubicBezTo>
                    <a:pt x="104680" y="84255"/>
                    <a:pt x="84255" y="107234"/>
                    <a:pt x="58723" y="107234"/>
                  </a:cubicBezTo>
                  <a:cubicBezTo>
                    <a:pt x="33191" y="107234"/>
                    <a:pt x="12765" y="84255"/>
                    <a:pt x="12765" y="58723"/>
                  </a:cubicBezTo>
                  <a:cubicBezTo>
                    <a:pt x="12765" y="33191"/>
                    <a:pt x="33191" y="12765"/>
                    <a:pt x="58723" y="12765"/>
                  </a:cubicBezTo>
                  <a:cubicBezTo>
                    <a:pt x="66382" y="12765"/>
                    <a:pt x="74042" y="15319"/>
                    <a:pt x="79148" y="17872"/>
                  </a:cubicBezTo>
                  <a:cubicBezTo>
                    <a:pt x="79148" y="15319"/>
                    <a:pt x="79148" y="10212"/>
                    <a:pt x="76595" y="7659"/>
                  </a:cubicBezTo>
                  <a:cubicBezTo>
                    <a:pt x="76595" y="5106"/>
                    <a:pt x="76595" y="5106"/>
                    <a:pt x="76595" y="2553"/>
                  </a:cubicBezTo>
                  <a:cubicBezTo>
                    <a:pt x="71489" y="0"/>
                    <a:pt x="66382" y="0"/>
                    <a:pt x="58723" y="0"/>
                  </a:cubicBezTo>
                  <a:cubicBezTo>
                    <a:pt x="25531" y="0"/>
                    <a:pt x="0" y="25531"/>
                    <a:pt x="0" y="58723"/>
                  </a:cubicBezTo>
                  <a:cubicBezTo>
                    <a:pt x="0" y="91914"/>
                    <a:pt x="25531" y="120000"/>
                    <a:pt x="58723" y="120000"/>
                  </a:cubicBezTo>
                  <a:cubicBezTo>
                    <a:pt x="91914" y="120000"/>
                    <a:pt x="120000" y="91914"/>
                    <a:pt x="120000" y="58723"/>
                  </a:cubicBezTo>
                  <a:cubicBezTo>
                    <a:pt x="120000" y="53617"/>
                    <a:pt x="117446" y="45957"/>
                    <a:pt x="114893" y="38297"/>
                  </a:cubicBezTo>
                  <a:cubicBezTo>
                    <a:pt x="109787" y="38297"/>
                    <a:pt x="107234" y="40851"/>
                    <a:pt x="102127" y="40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2" name="Shape 123"/>
            <p:cNvSpPr>
              <a:spLocks/>
            </p:cNvSpPr>
            <p:nvPr/>
          </p:nvSpPr>
          <p:spPr bwMode="auto">
            <a:xfrm>
              <a:off x="4770400" y="2825639"/>
              <a:ext cx="250818" cy="252399"/>
            </a:xfrm>
            <a:custGeom>
              <a:avLst/>
              <a:gdLst>
                <a:gd name="T0" fmla="*/ 1120613 w 120000"/>
                <a:gd name="T1" fmla="*/ 2346747 h 120000"/>
                <a:gd name="T2" fmla="*/ 0 w 120000"/>
                <a:gd name="T3" fmla="*/ 1148399 h 120000"/>
                <a:gd name="T4" fmla="*/ 1120613 w 120000"/>
                <a:gd name="T5" fmla="*/ 0 h 120000"/>
                <a:gd name="T6" fmla="*/ 2289964 w 120000"/>
                <a:gd name="T7" fmla="*/ 1148399 h 120000"/>
                <a:gd name="T8" fmla="*/ 1120613 w 120000"/>
                <a:gd name="T9" fmla="*/ 2346747 h 120000"/>
                <a:gd name="T10" fmla="*/ 1120613 w 120000"/>
                <a:gd name="T11" fmla="*/ 249631 h 120000"/>
                <a:gd name="T12" fmla="*/ 243597 w 120000"/>
                <a:gd name="T13" fmla="*/ 1148399 h 120000"/>
                <a:gd name="T14" fmla="*/ 1120613 w 120000"/>
                <a:gd name="T15" fmla="*/ 2097089 h 120000"/>
                <a:gd name="T16" fmla="*/ 1997609 w 120000"/>
                <a:gd name="T17" fmla="*/ 1148399 h 120000"/>
                <a:gd name="T18" fmla="*/ 1120613 w 120000"/>
                <a:gd name="T19" fmla="*/ 249631 h 1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0000"/>
                <a:gd name="T31" fmla="*/ 0 h 120000"/>
                <a:gd name="T32" fmla="*/ 120000 w 120000"/>
                <a:gd name="T33" fmla="*/ 120000 h 1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5531"/>
                    <a:pt x="25531" y="0"/>
                    <a:pt x="58723" y="0"/>
                  </a:cubicBezTo>
                  <a:cubicBezTo>
                    <a:pt x="91914" y="0"/>
                    <a:pt x="120000" y="25531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4255"/>
                    <a:pt x="33191" y="107234"/>
                    <a:pt x="58723" y="107234"/>
                  </a:cubicBezTo>
                  <a:cubicBezTo>
                    <a:pt x="84255" y="107234"/>
                    <a:pt x="104680" y="84255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3" name="Shape 124"/>
            <p:cNvSpPr>
              <a:spLocks/>
            </p:cNvSpPr>
            <p:nvPr/>
          </p:nvSpPr>
          <p:spPr bwMode="auto">
            <a:xfrm>
              <a:off x="4448147" y="1768423"/>
              <a:ext cx="577835" cy="579405"/>
            </a:xfrm>
            <a:custGeom>
              <a:avLst/>
              <a:gdLst>
                <a:gd name="T0" fmla="*/ 62716569 w 120000"/>
                <a:gd name="T1" fmla="*/ 65197036 h 120000"/>
                <a:gd name="T2" fmla="*/ 1194505 w 120000"/>
                <a:gd name="T3" fmla="*/ 65197036 h 120000"/>
                <a:gd name="T4" fmla="*/ 0 w 120000"/>
                <a:gd name="T5" fmla="*/ 63385623 h 120000"/>
                <a:gd name="T6" fmla="*/ 0 w 120000"/>
                <a:gd name="T7" fmla="*/ 1207272 h 120000"/>
                <a:gd name="T8" fmla="*/ 1194505 w 120000"/>
                <a:gd name="T9" fmla="*/ 0 h 120000"/>
                <a:gd name="T10" fmla="*/ 44200376 w 120000"/>
                <a:gd name="T11" fmla="*/ 0 h 120000"/>
                <a:gd name="T12" fmla="*/ 45394857 w 120000"/>
                <a:gd name="T13" fmla="*/ 603581 h 120000"/>
                <a:gd name="T14" fmla="*/ 63911045 w 120000"/>
                <a:gd name="T15" fmla="*/ 19317368 h 120000"/>
                <a:gd name="T16" fmla="*/ 64508811 w 120000"/>
                <a:gd name="T17" fmla="*/ 20524524 h 120000"/>
                <a:gd name="T18" fmla="*/ 64508811 w 120000"/>
                <a:gd name="T19" fmla="*/ 63385623 h 120000"/>
                <a:gd name="T20" fmla="*/ 62716569 w 120000"/>
                <a:gd name="T21" fmla="*/ 65197036 h 120000"/>
                <a:gd name="T22" fmla="*/ 2986189 w 120000"/>
                <a:gd name="T23" fmla="*/ 62178370 h 120000"/>
                <a:gd name="T24" fmla="*/ 61522064 w 120000"/>
                <a:gd name="T25" fmla="*/ 62178370 h 120000"/>
                <a:gd name="T26" fmla="*/ 61522064 w 120000"/>
                <a:gd name="T27" fmla="*/ 21128196 h 120000"/>
                <a:gd name="T28" fmla="*/ 43603054 w 120000"/>
                <a:gd name="T29" fmla="*/ 3018106 h 120000"/>
                <a:gd name="T30" fmla="*/ 2986189 w 120000"/>
                <a:gd name="T31" fmla="*/ 3018106 h 120000"/>
                <a:gd name="T32" fmla="*/ 2986189 w 120000"/>
                <a:gd name="T33" fmla="*/ 62178370 h 12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0000"/>
                <a:gd name="T52" fmla="*/ 0 h 120000"/>
                <a:gd name="T53" fmla="*/ 120000 w 120000"/>
                <a:gd name="T54" fmla="*/ 120000 h 1200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0000" h="120000" extrusionOk="0">
                  <a:moveTo>
                    <a:pt x="116666" y="120000"/>
                  </a:moveTo>
                  <a:cubicBezTo>
                    <a:pt x="2222" y="120000"/>
                    <a:pt x="2222" y="120000"/>
                    <a:pt x="2222" y="120000"/>
                  </a:cubicBezTo>
                  <a:cubicBezTo>
                    <a:pt x="1111" y="120000"/>
                    <a:pt x="0" y="118888"/>
                    <a:pt x="0" y="116666"/>
                  </a:cubicBezTo>
                  <a:cubicBezTo>
                    <a:pt x="0" y="2222"/>
                    <a:pt x="0" y="2222"/>
                    <a:pt x="0" y="2222"/>
                  </a:cubicBezTo>
                  <a:cubicBezTo>
                    <a:pt x="0" y="1111"/>
                    <a:pt x="1111" y="0"/>
                    <a:pt x="2222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3333" y="0"/>
                    <a:pt x="84444" y="1111"/>
                  </a:cubicBezTo>
                  <a:cubicBezTo>
                    <a:pt x="118888" y="35555"/>
                    <a:pt x="118888" y="35555"/>
                    <a:pt x="118888" y="35555"/>
                  </a:cubicBezTo>
                  <a:cubicBezTo>
                    <a:pt x="120000" y="35555"/>
                    <a:pt x="120000" y="36666"/>
                    <a:pt x="120000" y="37777"/>
                  </a:cubicBezTo>
                  <a:cubicBezTo>
                    <a:pt x="120000" y="116666"/>
                    <a:pt x="120000" y="116666"/>
                    <a:pt x="120000" y="116666"/>
                  </a:cubicBezTo>
                  <a:cubicBezTo>
                    <a:pt x="120000" y="118888"/>
                    <a:pt x="118888" y="120000"/>
                    <a:pt x="116666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5555"/>
                    <a:pt x="81111" y="5555"/>
                    <a:pt x="81111" y="5555"/>
                  </a:cubicBezTo>
                  <a:cubicBezTo>
                    <a:pt x="5555" y="5555"/>
                    <a:pt x="5555" y="5555"/>
                    <a:pt x="5555" y="5555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4" name="Shape 125"/>
            <p:cNvSpPr>
              <a:spLocks/>
            </p:cNvSpPr>
            <p:nvPr/>
          </p:nvSpPr>
          <p:spPr bwMode="auto">
            <a:xfrm>
              <a:off x="4829137" y="1779536"/>
              <a:ext cx="180970" cy="182552"/>
            </a:xfrm>
            <a:custGeom>
              <a:avLst/>
              <a:gdLst>
                <a:gd name="T0" fmla="*/ 620222 w 120000"/>
                <a:gd name="T1" fmla="*/ 643735 h 120000"/>
                <a:gd name="T2" fmla="*/ 54722 w 120000"/>
                <a:gd name="T3" fmla="*/ 643735 h 120000"/>
                <a:gd name="T4" fmla="*/ 0 w 120000"/>
                <a:gd name="T5" fmla="*/ 605867 h 120000"/>
                <a:gd name="T6" fmla="*/ 0 w 120000"/>
                <a:gd name="T7" fmla="*/ 0 h 120000"/>
                <a:gd name="T8" fmla="*/ 91209 w 120000"/>
                <a:gd name="T9" fmla="*/ 0 h 120000"/>
                <a:gd name="T10" fmla="*/ 91209 w 120000"/>
                <a:gd name="T11" fmla="*/ 549063 h 120000"/>
                <a:gd name="T12" fmla="*/ 620222 w 120000"/>
                <a:gd name="T13" fmla="*/ 549063 h 120000"/>
                <a:gd name="T14" fmla="*/ 620222 w 120000"/>
                <a:gd name="T15" fmla="*/ 643735 h 1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000"/>
                <a:gd name="T25" fmla="*/ 0 h 120000"/>
                <a:gd name="T26" fmla="*/ 120000 w 120000"/>
                <a:gd name="T27" fmla="*/ 120000 h 1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000" h="120000" extrusionOk="0">
                  <a:moveTo>
                    <a:pt x="120000" y="120000"/>
                  </a:moveTo>
                  <a:cubicBezTo>
                    <a:pt x="10588" y="120000"/>
                    <a:pt x="10588" y="120000"/>
                    <a:pt x="10588" y="120000"/>
                  </a:cubicBezTo>
                  <a:cubicBezTo>
                    <a:pt x="3529" y="120000"/>
                    <a:pt x="0" y="116470"/>
                    <a:pt x="0" y="1129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5" name="Shape 126"/>
            <p:cNvSpPr>
              <a:spLocks/>
            </p:cNvSpPr>
            <p:nvPr/>
          </p:nvSpPr>
          <p:spPr bwMode="auto">
            <a:xfrm>
              <a:off x="4662453" y="2717695"/>
              <a:ext cx="577835" cy="579405"/>
            </a:xfrm>
            <a:custGeom>
              <a:avLst/>
              <a:gdLst>
                <a:gd name="T0" fmla="*/ 63313752 w 120000"/>
                <a:gd name="T1" fmla="*/ 65197036 h 120000"/>
                <a:gd name="T2" fmla="*/ 1791683 w 120000"/>
                <a:gd name="T3" fmla="*/ 65197036 h 120000"/>
                <a:gd name="T4" fmla="*/ 0 w 120000"/>
                <a:gd name="T5" fmla="*/ 63989198 h 120000"/>
                <a:gd name="T6" fmla="*/ 0 w 120000"/>
                <a:gd name="T7" fmla="*/ 1810829 h 120000"/>
                <a:gd name="T8" fmla="*/ 1791683 w 120000"/>
                <a:gd name="T9" fmla="*/ 0 h 120000"/>
                <a:gd name="T10" fmla="*/ 44200376 w 120000"/>
                <a:gd name="T11" fmla="*/ 0 h 120000"/>
                <a:gd name="T12" fmla="*/ 45394857 w 120000"/>
                <a:gd name="T13" fmla="*/ 603581 h 120000"/>
                <a:gd name="T14" fmla="*/ 64508811 w 120000"/>
                <a:gd name="T15" fmla="*/ 19317368 h 120000"/>
                <a:gd name="T16" fmla="*/ 64508811 w 120000"/>
                <a:gd name="T17" fmla="*/ 20524524 h 120000"/>
                <a:gd name="T18" fmla="*/ 64508811 w 120000"/>
                <a:gd name="T19" fmla="*/ 63989198 h 120000"/>
                <a:gd name="T20" fmla="*/ 63313752 w 120000"/>
                <a:gd name="T21" fmla="*/ 65197036 h 120000"/>
                <a:gd name="T22" fmla="*/ 2986189 w 120000"/>
                <a:gd name="T23" fmla="*/ 62178370 h 120000"/>
                <a:gd name="T24" fmla="*/ 61522064 w 120000"/>
                <a:gd name="T25" fmla="*/ 62178370 h 120000"/>
                <a:gd name="T26" fmla="*/ 61522064 w 120000"/>
                <a:gd name="T27" fmla="*/ 21128196 h 120000"/>
                <a:gd name="T28" fmla="*/ 43603054 w 120000"/>
                <a:gd name="T29" fmla="*/ 3621682 h 120000"/>
                <a:gd name="T30" fmla="*/ 2986189 w 120000"/>
                <a:gd name="T31" fmla="*/ 3621682 h 120000"/>
                <a:gd name="T32" fmla="*/ 2986189 w 120000"/>
                <a:gd name="T33" fmla="*/ 62178370 h 12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0000"/>
                <a:gd name="T52" fmla="*/ 0 h 120000"/>
                <a:gd name="T53" fmla="*/ 120000 w 120000"/>
                <a:gd name="T54" fmla="*/ 120000 h 1200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0000" h="120000" extrusionOk="0">
                  <a:moveTo>
                    <a:pt x="117777" y="120000"/>
                  </a:moveTo>
                  <a:cubicBezTo>
                    <a:pt x="3333" y="120000"/>
                    <a:pt x="3333" y="120000"/>
                    <a:pt x="3333" y="120000"/>
                  </a:cubicBezTo>
                  <a:cubicBezTo>
                    <a:pt x="1111" y="120000"/>
                    <a:pt x="0" y="118888"/>
                    <a:pt x="0" y="117777"/>
                  </a:cubicBezTo>
                  <a:cubicBezTo>
                    <a:pt x="0" y="3333"/>
                    <a:pt x="0" y="3333"/>
                    <a:pt x="0" y="3333"/>
                  </a:cubicBezTo>
                  <a:cubicBezTo>
                    <a:pt x="0" y="2222"/>
                    <a:pt x="1111" y="0"/>
                    <a:pt x="3333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4444" y="1111"/>
                    <a:pt x="84444" y="1111"/>
                  </a:cubicBezTo>
                  <a:cubicBezTo>
                    <a:pt x="120000" y="35555"/>
                    <a:pt x="120000" y="35555"/>
                    <a:pt x="120000" y="35555"/>
                  </a:cubicBezTo>
                  <a:cubicBezTo>
                    <a:pt x="120000" y="36666"/>
                    <a:pt x="120000" y="37777"/>
                    <a:pt x="120000" y="37777"/>
                  </a:cubicBezTo>
                  <a:cubicBezTo>
                    <a:pt x="120000" y="117777"/>
                    <a:pt x="120000" y="117777"/>
                    <a:pt x="120000" y="117777"/>
                  </a:cubicBezTo>
                  <a:cubicBezTo>
                    <a:pt x="120000" y="118888"/>
                    <a:pt x="118888" y="120000"/>
                    <a:pt x="117777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6666"/>
                    <a:pt x="81111" y="6666"/>
                    <a:pt x="81111" y="6666"/>
                  </a:cubicBezTo>
                  <a:cubicBezTo>
                    <a:pt x="5555" y="6666"/>
                    <a:pt x="5555" y="6666"/>
                    <a:pt x="5555" y="6666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6" name="Shape 127"/>
            <p:cNvSpPr>
              <a:spLocks/>
            </p:cNvSpPr>
            <p:nvPr/>
          </p:nvSpPr>
          <p:spPr bwMode="auto">
            <a:xfrm>
              <a:off x="5048206" y="2733569"/>
              <a:ext cx="180970" cy="182553"/>
            </a:xfrm>
            <a:custGeom>
              <a:avLst/>
              <a:gdLst>
                <a:gd name="T0" fmla="*/ 620222 w 120000"/>
                <a:gd name="T1" fmla="*/ 643741 h 120000"/>
                <a:gd name="T2" fmla="*/ 36481 w 120000"/>
                <a:gd name="T3" fmla="*/ 643741 h 120000"/>
                <a:gd name="T4" fmla="*/ 0 w 120000"/>
                <a:gd name="T5" fmla="*/ 586935 h 120000"/>
                <a:gd name="T6" fmla="*/ 0 w 120000"/>
                <a:gd name="T7" fmla="*/ 0 h 120000"/>
                <a:gd name="T8" fmla="*/ 91209 w 120000"/>
                <a:gd name="T9" fmla="*/ 0 h 120000"/>
                <a:gd name="T10" fmla="*/ 91209 w 120000"/>
                <a:gd name="T11" fmla="*/ 549069 h 120000"/>
                <a:gd name="T12" fmla="*/ 620222 w 120000"/>
                <a:gd name="T13" fmla="*/ 549069 h 120000"/>
                <a:gd name="T14" fmla="*/ 620222 w 120000"/>
                <a:gd name="T15" fmla="*/ 643741 h 1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000"/>
                <a:gd name="T25" fmla="*/ 0 h 120000"/>
                <a:gd name="T26" fmla="*/ 120000 w 120000"/>
                <a:gd name="T27" fmla="*/ 120000 h 1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000" h="120000" extrusionOk="0">
                  <a:moveTo>
                    <a:pt x="120000" y="120000"/>
                  </a:moveTo>
                  <a:cubicBezTo>
                    <a:pt x="7058" y="120000"/>
                    <a:pt x="7058" y="120000"/>
                    <a:pt x="7058" y="120000"/>
                  </a:cubicBezTo>
                  <a:cubicBezTo>
                    <a:pt x="3529" y="120000"/>
                    <a:pt x="0" y="116470"/>
                    <a:pt x="0" y="109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7" name="Shape 128"/>
            <p:cNvSpPr>
              <a:spLocks/>
            </p:cNvSpPr>
            <p:nvPr/>
          </p:nvSpPr>
          <p:spPr bwMode="auto">
            <a:xfrm>
              <a:off x="4529107" y="2149402"/>
              <a:ext cx="379403" cy="80958"/>
            </a:xfrm>
            <a:custGeom>
              <a:avLst/>
              <a:gdLst>
                <a:gd name="T0" fmla="*/ 8110732 w 120000"/>
                <a:gd name="T1" fmla="*/ 23226 h 120000"/>
                <a:gd name="T2" fmla="*/ 6758954 w 120000"/>
                <a:gd name="T3" fmla="*/ 18249 h 120000"/>
                <a:gd name="T4" fmla="*/ 6589977 w 120000"/>
                <a:gd name="T5" fmla="*/ 13272 h 120000"/>
                <a:gd name="T6" fmla="*/ 6421039 w 120000"/>
                <a:gd name="T7" fmla="*/ 11613 h 120000"/>
                <a:gd name="T8" fmla="*/ 5407166 w 120000"/>
                <a:gd name="T9" fmla="*/ 13272 h 120000"/>
                <a:gd name="T10" fmla="*/ 5069219 w 120000"/>
                <a:gd name="T11" fmla="*/ 14931 h 120000"/>
                <a:gd name="T12" fmla="*/ 4224324 w 120000"/>
                <a:gd name="T13" fmla="*/ 21567 h 120000"/>
                <a:gd name="T14" fmla="*/ 2027650 w 120000"/>
                <a:gd name="T15" fmla="*/ 16590 h 120000"/>
                <a:gd name="T16" fmla="*/ 1858670 w 120000"/>
                <a:gd name="T17" fmla="*/ 13272 h 120000"/>
                <a:gd name="T18" fmla="*/ 1520755 w 120000"/>
                <a:gd name="T19" fmla="*/ 9954 h 120000"/>
                <a:gd name="T20" fmla="*/ 1013774 w 120000"/>
                <a:gd name="T21" fmla="*/ 11613 h 120000"/>
                <a:gd name="T22" fmla="*/ 1013774 w 120000"/>
                <a:gd name="T23" fmla="*/ 16590 h 120000"/>
                <a:gd name="T24" fmla="*/ 844798 w 120000"/>
                <a:gd name="T25" fmla="*/ 19908 h 120000"/>
                <a:gd name="T26" fmla="*/ 0 w 120000"/>
                <a:gd name="T27" fmla="*/ 18249 h 120000"/>
                <a:gd name="T28" fmla="*/ 168977 w 120000"/>
                <a:gd name="T29" fmla="*/ 14931 h 120000"/>
                <a:gd name="T30" fmla="*/ 337915 w 120000"/>
                <a:gd name="T31" fmla="*/ 8295 h 120000"/>
                <a:gd name="T32" fmla="*/ 1689693 w 120000"/>
                <a:gd name="T33" fmla="*/ 1659 h 120000"/>
                <a:gd name="T34" fmla="*/ 2534630 w 120000"/>
                <a:gd name="T35" fmla="*/ 8295 h 120000"/>
                <a:gd name="T36" fmla="*/ 2703569 w 120000"/>
                <a:gd name="T37" fmla="*/ 11613 h 120000"/>
                <a:gd name="T38" fmla="*/ 3886408 w 120000"/>
                <a:gd name="T39" fmla="*/ 13272 h 120000"/>
                <a:gd name="T40" fmla="*/ 4562239 w 120000"/>
                <a:gd name="T41" fmla="*/ 9954 h 120000"/>
                <a:gd name="T42" fmla="*/ 4900284 w 120000"/>
                <a:gd name="T43" fmla="*/ 6636 h 120000"/>
                <a:gd name="T44" fmla="*/ 6758954 w 120000"/>
                <a:gd name="T45" fmla="*/ 3318 h 120000"/>
                <a:gd name="T46" fmla="*/ 7265937 w 120000"/>
                <a:gd name="T47" fmla="*/ 9954 h 120000"/>
                <a:gd name="T48" fmla="*/ 7434873 w 120000"/>
                <a:gd name="T49" fmla="*/ 13272 h 120000"/>
                <a:gd name="T50" fmla="*/ 8617715 w 120000"/>
                <a:gd name="T51" fmla="*/ 13272 h 120000"/>
                <a:gd name="T52" fmla="*/ 8786692 w 120000"/>
                <a:gd name="T53" fmla="*/ 11613 h 120000"/>
                <a:gd name="T54" fmla="*/ 9631591 w 120000"/>
                <a:gd name="T55" fmla="*/ 6636 h 120000"/>
                <a:gd name="T56" fmla="*/ 10983369 w 120000"/>
                <a:gd name="T57" fmla="*/ 8295 h 120000"/>
                <a:gd name="T58" fmla="*/ 11659228 w 120000"/>
                <a:gd name="T59" fmla="*/ 9954 h 120000"/>
                <a:gd name="T60" fmla="*/ 11997241 w 120000"/>
                <a:gd name="T61" fmla="*/ 18249 h 120000"/>
                <a:gd name="T62" fmla="*/ 10645362 w 120000"/>
                <a:gd name="T63" fmla="*/ 16590 h 120000"/>
                <a:gd name="T64" fmla="*/ 9969503 w 120000"/>
                <a:gd name="T65" fmla="*/ 14931 h 120000"/>
                <a:gd name="T66" fmla="*/ 9462523 w 120000"/>
                <a:gd name="T67" fmla="*/ 18249 h 120000"/>
                <a:gd name="T68" fmla="*/ 8955631 w 120000"/>
                <a:gd name="T69" fmla="*/ 21567 h 120000"/>
                <a:gd name="T70" fmla="*/ 8110732 w 120000"/>
                <a:gd name="T71" fmla="*/ 23226 h 1200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0000"/>
                <a:gd name="T109" fmla="*/ 0 h 120000"/>
                <a:gd name="T110" fmla="*/ 120000 w 120000"/>
                <a:gd name="T111" fmla="*/ 120000 h 1200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0000" h="120000" extrusionOk="0">
                  <a:moveTo>
                    <a:pt x="81126" y="112000"/>
                  </a:moveTo>
                  <a:cubicBezTo>
                    <a:pt x="76056" y="112000"/>
                    <a:pt x="69295" y="104000"/>
                    <a:pt x="67605" y="88000"/>
                  </a:cubicBezTo>
                  <a:cubicBezTo>
                    <a:pt x="65915" y="80000"/>
                    <a:pt x="65915" y="72000"/>
                    <a:pt x="65915" y="64000"/>
                  </a:cubicBezTo>
                  <a:cubicBezTo>
                    <a:pt x="64225" y="64000"/>
                    <a:pt x="64225" y="56000"/>
                    <a:pt x="64225" y="56000"/>
                  </a:cubicBezTo>
                  <a:cubicBezTo>
                    <a:pt x="60845" y="48000"/>
                    <a:pt x="57464" y="56000"/>
                    <a:pt x="54084" y="64000"/>
                  </a:cubicBezTo>
                  <a:cubicBezTo>
                    <a:pt x="54084" y="64000"/>
                    <a:pt x="52394" y="72000"/>
                    <a:pt x="50704" y="72000"/>
                  </a:cubicBezTo>
                  <a:cubicBezTo>
                    <a:pt x="49014" y="88000"/>
                    <a:pt x="47323" y="96000"/>
                    <a:pt x="42253" y="104000"/>
                  </a:cubicBezTo>
                  <a:cubicBezTo>
                    <a:pt x="35492" y="120000"/>
                    <a:pt x="25352" y="104000"/>
                    <a:pt x="20281" y="80000"/>
                  </a:cubicBezTo>
                  <a:cubicBezTo>
                    <a:pt x="18591" y="72000"/>
                    <a:pt x="18591" y="72000"/>
                    <a:pt x="18591" y="64000"/>
                  </a:cubicBezTo>
                  <a:cubicBezTo>
                    <a:pt x="16901" y="56000"/>
                    <a:pt x="15211" y="48000"/>
                    <a:pt x="15211" y="48000"/>
                  </a:cubicBezTo>
                  <a:cubicBezTo>
                    <a:pt x="13521" y="48000"/>
                    <a:pt x="11830" y="56000"/>
                    <a:pt x="10140" y="56000"/>
                  </a:cubicBezTo>
                  <a:cubicBezTo>
                    <a:pt x="10140" y="64000"/>
                    <a:pt x="10140" y="72000"/>
                    <a:pt x="10140" y="80000"/>
                  </a:cubicBezTo>
                  <a:cubicBezTo>
                    <a:pt x="10140" y="80000"/>
                    <a:pt x="10140" y="88000"/>
                    <a:pt x="8450" y="96000"/>
                  </a:cubicBezTo>
                  <a:cubicBezTo>
                    <a:pt x="0" y="88000"/>
                    <a:pt x="0" y="88000"/>
                    <a:pt x="0" y="88000"/>
                  </a:cubicBezTo>
                  <a:cubicBezTo>
                    <a:pt x="1690" y="80000"/>
                    <a:pt x="1690" y="72000"/>
                    <a:pt x="1690" y="72000"/>
                  </a:cubicBezTo>
                  <a:cubicBezTo>
                    <a:pt x="1690" y="64000"/>
                    <a:pt x="1690" y="48000"/>
                    <a:pt x="3380" y="40000"/>
                  </a:cubicBezTo>
                  <a:cubicBezTo>
                    <a:pt x="5070" y="24000"/>
                    <a:pt x="10140" y="0"/>
                    <a:pt x="16901" y="8000"/>
                  </a:cubicBezTo>
                  <a:cubicBezTo>
                    <a:pt x="21971" y="8000"/>
                    <a:pt x="23661" y="32000"/>
                    <a:pt x="25352" y="40000"/>
                  </a:cubicBezTo>
                  <a:cubicBezTo>
                    <a:pt x="25352" y="48000"/>
                    <a:pt x="27042" y="48000"/>
                    <a:pt x="27042" y="56000"/>
                  </a:cubicBezTo>
                  <a:cubicBezTo>
                    <a:pt x="28732" y="64000"/>
                    <a:pt x="35492" y="72000"/>
                    <a:pt x="38873" y="64000"/>
                  </a:cubicBezTo>
                  <a:cubicBezTo>
                    <a:pt x="42253" y="64000"/>
                    <a:pt x="43943" y="56000"/>
                    <a:pt x="45633" y="48000"/>
                  </a:cubicBezTo>
                  <a:cubicBezTo>
                    <a:pt x="47323" y="40000"/>
                    <a:pt x="49014" y="32000"/>
                    <a:pt x="49014" y="32000"/>
                  </a:cubicBezTo>
                  <a:cubicBezTo>
                    <a:pt x="54084" y="8000"/>
                    <a:pt x="62535" y="0"/>
                    <a:pt x="67605" y="16000"/>
                  </a:cubicBezTo>
                  <a:cubicBezTo>
                    <a:pt x="70985" y="32000"/>
                    <a:pt x="72676" y="40000"/>
                    <a:pt x="72676" y="48000"/>
                  </a:cubicBezTo>
                  <a:cubicBezTo>
                    <a:pt x="72676" y="56000"/>
                    <a:pt x="74366" y="56000"/>
                    <a:pt x="74366" y="64000"/>
                  </a:cubicBezTo>
                  <a:cubicBezTo>
                    <a:pt x="76056" y="72000"/>
                    <a:pt x="82816" y="80000"/>
                    <a:pt x="86197" y="64000"/>
                  </a:cubicBezTo>
                  <a:cubicBezTo>
                    <a:pt x="86197" y="64000"/>
                    <a:pt x="87887" y="64000"/>
                    <a:pt x="87887" y="56000"/>
                  </a:cubicBezTo>
                  <a:cubicBezTo>
                    <a:pt x="91267" y="48000"/>
                    <a:pt x="92957" y="40000"/>
                    <a:pt x="96338" y="32000"/>
                  </a:cubicBezTo>
                  <a:cubicBezTo>
                    <a:pt x="101408" y="24000"/>
                    <a:pt x="104788" y="32000"/>
                    <a:pt x="109859" y="40000"/>
                  </a:cubicBezTo>
                  <a:cubicBezTo>
                    <a:pt x="111549" y="48000"/>
                    <a:pt x="114929" y="48000"/>
                    <a:pt x="116619" y="48000"/>
                  </a:cubicBezTo>
                  <a:cubicBezTo>
                    <a:pt x="120000" y="88000"/>
                    <a:pt x="120000" y="88000"/>
                    <a:pt x="120000" y="88000"/>
                  </a:cubicBezTo>
                  <a:cubicBezTo>
                    <a:pt x="114929" y="96000"/>
                    <a:pt x="109859" y="88000"/>
                    <a:pt x="106478" y="80000"/>
                  </a:cubicBezTo>
                  <a:cubicBezTo>
                    <a:pt x="103098" y="72000"/>
                    <a:pt x="101408" y="72000"/>
                    <a:pt x="99718" y="72000"/>
                  </a:cubicBezTo>
                  <a:cubicBezTo>
                    <a:pt x="98028" y="72000"/>
                    <a:pt x="96338" y="80000"/>
                    <a:pt x="94647" y="88000"/>
                  </a:cubicBezTo>
                  <a:cubicBezTo>
                    <a:pt x="92957" y="88000"/>
                    <a:pt x="91267" y="96000"/>
                    <a:pt x="89577" y="104000"/>
                  </a:cubicBezTo>
                  <a:cubicBezTo>
                    <a:pt x="87887" y="112000"/>
                    <a:pt x="84507" y="112000"/>
                    <a:pt x="81126" y="11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8" name="Shape 129"/>
            <p:cNvSpPr>
              <a:spLocks/>
            </p:cNvSpPr>
            <p:nvPr/>
          </p:nvSpPr>
          <p:spPr bwMode="auto">
            <a:xfrm>
              <a:off x="4529107" y="2063682"/>
              <a:ext cx="401627" cy="63496"/>
            </a:xfrm>
            <a:custGeom>
              <a:avLst/>
              <a:gdLst>
                <a:gd name="T0" fmla="*/ 5824281 w 120000"/>
                <a:gd name="T1" fmla="*/ 9438 h 120000"/>
                <a:gd name="T2" fmla="*/ 4016745 w 120000"/>
                <a:gd name="T3" fmla="*/ 7078 h 120000"/>
                <a:gd name="T4" fmla="*/ 3012557 w 120000"/>
                <a:gd name="T5" fmla="*/ 5505 h 120000"/>
                <a:gd name="T6" fmla="*/ 602517 w 120000"/>
                <a:gd name="T7" fmla="*/ 6292 h 120000"/>
                <a:gd name="T8" fmla="*/ 0 w 120000"/>
                <a:gd name="T9" fmla="*/ 3146 h 120000"/>
                <a:gd name="T10" fmla="*/ 3414241 w 120000"/>
                <a:gd name="T11" fmla="*/ 1573 h 120000"/>
                <a:gd name="T12" fmla="*/ 4418426 w 120000"/>
                <a:gd name="T13" fmla="*/ 3146 h 120000"/>
                <a:gd name="T14" fmla="*/ 6025118 w 120000"/>
                <a:gd name="T15" fmla="*/ 5505 h 120000"/>
                <a:gd name="T16" fmla="*/ 7230149 w 120000"/>
                <a:gd name="T17" fmla="*/ 3146 h 120000"/>
                <a:gd name="T18" fmla="*/ 8033491 w 120000"/>
                <a:gd name="T19" fmla="*/ 1573 h 120000"/>
                <a:gd name="T20" fmla="*/ 10041873 w 120000"/>
                <a:gd name="T21" fmla="*/ 786 h 120000"/>
                <a:gd name="T22" fmla="*/ 10644377 w 120000"/>
                <a:gd name="T23" fmla="*/ 3146 h 120000"/>
                <a:gd name="T24" fmla="*/ 13656935 w 120000"/>
                <a:gd name="T25" fmla="*/ 3146 h 120000"/>
                <a:gd name="T26" fmla="*/ 14058618 w 120000"/>
                <a:gd name="T27" fmla="*/ 2359 h 120000"/>
                <a:gd name="T28" fmla="*/ 14058618 w 120000"/>
                <a:gd name="T29" fmla="*/ 3146 h 120000"/>
                <a:gd name="T30" fmla="*/ 15062803 w 120000"/>
                <a:gd name="T31" fmla="*/ 3146 h 120000"/>
                <a:gd name="T32" fmla="*/ 13857771 w 120000"/>
                <a:gd name="T33" fmla="*/ 7078 h 120000"/>
                <a:gd name="T34" fmla="*/ 10443544 w 120000"/>
                <a:gd name="T35" fmla="*/ 7078 h 120000"/>
                <a:gd name="T36" fmla="*/ 9841026 w 120000"/>
                <a:gd name="T37" fmla="*/ 5505 h 120000"/>
                <a:gd name="T38" fmla="*/ 9640193 w 120000"/>
                <a:gd name="T39" fmla="*/ 4719 h 120000"/>
                <a:gd name="T40" fmla="*/ 8435171 w 120000"/>
                <a:gd name="T41" fmla="*/ 4719 h 120000"/>
                <a:gd name="T42" fmla="*/ 7832654 w 120000"/>
                <a:gd name="T43" fmla="*/ 6292 h 120000"/>
                <a:gd name="T44" fmla="*/ 6225962 w 120000"/>
                <a:gd name="T45" fmla="*/ 9438 h 120000"/>
                <a:gd name="T46" fmla="*/ 5824281 w 120000"/>
                <a:gd name="T47" fmla="*/ 9438 h 1200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0000"/>
                <a:gd name="T73" fmla="*/ 0 h 120000"/>
                <a:gd name="T74" fmla="*/ 120000 w 120000"/>
                <a:gd name="T75" fmla="*/ 120000 h 1200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0000" h="120000" extrusionOk="0">
                  <a:moveTo>
                    <a:pt x="46400" y="120000"/>
                  </a:moveTo>
                  <a:cubicBezTo>
                    <a:pt x="41600" y="120000"/>
                    <a:pt x="36800" y="100000"/>
                    <a:pt x="32000" y="90000"/>
                  </a:cubicBezTo>
                  <a:cubicBezTo>
                    <a:pt x="28800" y="80000"/>
                    <a:pt x="27200" y="80000"/>
                    <a:pt x="24000" y="70000"/>
                  </a:cubicBezTo>
                  <a:cubicBezTo>
                    <a:pt x="17600" y="60000"/>
                    <a:pt x="9600" y="60000"/>
                    <a:pt x="4800" y="8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8000" y="10000"/>
                    <a:pt x="17600" y="10000"/>
                    <a:pt x="27200" y="20000"/>
                  </a:cubicBezTo>
                  <a:cubicBezTo>
                    <a:pt x="28800" y="30000"/>
                    <a:pt x="32000" y="40000"/>
                    <a:pt x="35200" y="40000"/>
                  </a:cubicBezTo>
                  <a:cubicBezTo>
                    <a:pt x="40000" y="60000"/>
                    <a:pt x="44800" y="70000"/>
                    <a:pt x="48000" y="70000"/>
                  </a:cubicBezTo>
                  <a:cubicBezTo>
                    <a:pt x="51200" y="60000"/>
                    <a:pt x="54400" y="50000"/>
                    <a:pt x="57600" y="40000"/>
                  </a:cubicBezTo>
                  <a:cubicBezTo>
                    <a:pt x="60800" y="30000"/>
                    <a:pt x="62400" y="20000"/>
                    <a:pt x="64000" y="20000"/>
                  </a:cubicBezTo>
                  <a:cubicBezTo>
                    <a:pt x="68800" y="0"/>
                    <a:pt x="75200" y="0"/>
                    <a:pt x="80000" y="10000"/>
                  </a:cubicBezTo>
                  <a:cubicBezTo>
                    <a:pt x="81600" y="20000"/>
                    <a:pt x="84800" y="30000"/>
                    <a:pt x="84800" y="40000"/>
                  </a:cubicBezTo>
                  <a:cubicBezTo>
                    <a:pt x="92800" y="40000"/>
                    <a:pt x="100800" y="40000"/>
                    <a:pt x="108800" y="40000"/>
                  </a:cubicBezTo>
                  <a:cubicBezTo>
                    <a:pt x="110400" y="40000"/>
                    <a:pt x="112000" y="30000"/>
                    <a:pt x="112000" y="30000"/>
                  </a:cubicBezTo>
                  <a:cubicBezTo>
                    <a:pt x="112000" y="30000"/>
                    <a:pt x="112000" y="40000"/>
                    <a:pt x="112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70000"/>
                    <a:pt x="116800" y="90000"/>
                    <a:pt x="110400" y="90000"/>
                  </a:cubicBezTo>
                  <a:cubicBezTo>
                    <a:pt x="100800" y="100000"/>
                    <a:pt x="91200" y="100000"/>
                    <a:pt x="83200" y="90000"/>
                  </a:cubicBezTo>
                  <a:cubicBezTo>
                    <a:pt x="80000" y="90000"/>
                    <a:pt x="80000" y="80000"/>
                    <a:pt x="78400" y="70000"/>
                  </a:cubicBezTo>
                  <a:cubicBezTo>
                    <a:pt x="78400" y="70000"/>
                    <a:pt x="78400" y="70000"/>
                    <a:pt x="76800" y="60000"/>
                  </a:cubicBezTo>
                  <a:cubicBezTo>
                    <a:pt x="73600" y="60000"/>
                    <a:pt x="70400" y="60000"/>
                    <a:pt x="67200" y="60000"/>
                  </a:cubicBezTo>
                  <a:cubicBezTo>
                    <a:pt x="65600" y="70000"/>
                    <a:pt x="64000" y="80000"/>
                    <a:pt x="62400" y="80000"/>
                  </a:cubicBezTo>
                  <a:cubicBezTo>
                    <a:pt x="59200" y="100000"/>
                    <a:pt x="54400" y="110000"/>
                    <a:pt x="49600" y="120000"/>
                  </a:cubicBezTo>
                  <a:cubicBezTo>
                    <a:pt x="48000" y="120000"/>
                    <a:pt x="48000" y="120000"/>
                    <a:pt x="464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9" name="Shape 130"/>
            <p:cNvSpPr>
              <a:spLocks/>
            </p:cNvSpPr>
            <p:nvPr/>
          </p:nvSpPr>
          <p:spPr bwMode="auto">
            <a:xfrm>
              <a:off x="4540220" y="1982724"/>
              <a:ext cx="203195" cy="53972"/>
            </a:xfrm>
            <a:custGeom>
              <a:avLst/>
              <a:gdLst>
                <a:gd name="T0" fmla="*/ 77805 w 120000"/>
                <a:gd name="T1" fmla="*/ 4915 h 120000"/>
                <a:gd name="T2" fmla="*/ 0 w 120000"/>
                <a:gd name="T3" fmla="*/ 4915 h 120000"/>
                <a:gd name="T4" fmla="*/ 0 w 120000"/>
                <a:gd name="T5" fmla="*/ 1966 h 120000"/>
                <a:gd name="T6" fmla="*/ 207496 w 120000"/>
                <a:gd name="T7" fmla="*/ 1475 h 120000"/>
                <a:gd name="T8" fmla="*/ 233434 w 120000"/>
                <a:gd name="T9" fmla="*/ 1475 h 120000"/>
                <a:gd name="T10" fmla="*/ 285301 w 120000"/>
                <a:gd name="T11" fmla="*/ 983 h 120000"/>
                <a:gd name="T12" fmla="*/ 518730 w 120000"/>
                <a:gd name="T13" fmla="*/ 983 h 120000"/>
                <a:gd name="T14" fmla="*/ 596545 w 120000"/>
                <a:gd name="T15" fmla="*/ 1475 h 120000"/>
                <a:gd name="T16" fmla="*/ 700296 w 120000"/>
                <a:gd name="T17" fmla="*/ 1966 h 120000"/>
                <a:gd name="T18" fmla="*/ 933727 w 120000"/>
                <a:gd name="T19" fmla="*/ 983 h 120000"/>
                <a:gd name="T20" fmla="*/ 985604 w 120000"/>
                <a:gd name="T21" fmla="*/ 2950 h 120000"/>
                <a:gd name="T22" fmla="*/ 700296 w 120000"/>
                <a:gd name="T23" fmla="*/ 4424 h 120000"/>
                <a:gd name="T24" fmla="*/ 518730 w 120000"/>
                <a:gd name="T25" fmla="*/ 3441 h 120000"/>
                <a:gd name="T26" fmla="*/ 492800 w 120000"/>
                <a:gd name="T27" fmla="*/ 2950 h 120000"/>
                <a:gd name="T28" fmla="*/ 337178 w 120000"/>
                <a:gd name="T29" fmla="*/ 2950 h 120000"/>
                <a:gd name="T30" fmla="*/ 311239 w 120000"/>
                <a:gd name="T31" fmla="*/ 3441 h 120000"/>
                <a:gd name="T32" fmla="*/ 285301 w 120000"/>
                <a:gd name="T33" fmla="*/ 3932 h 120000"/>
                <a:gd name="T34" fmla="*/ 77805 w 120000"/>
                <a:gd name="T35" fmla="*/ 4915 h 1200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0000"/>
                <a:gd name="T55" fmla="*/ 0 h 120000"/>
                <a:gd name="T56" fmla="*/ 120000 w 120000"/>
                <a:gd name="T57" fmla="*/ 120000 h 1200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0000" h="120000" extrusionOk="0">
                  <a:moveTo>
                    <a:pt x="9473" y="120000"/>
                  </a:moveTo>
                  <a:cubicBezTo>
                    <a:pt x="6315" y="120000"/>
                    <a:pt x="3157" y="120000"/>
                    <a:pt x="0" y="120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9473" y="60000"/>
                    <a:pt x="18947" y="60000"/>
                    <a:pt x="25263" y="36000"/>
                  </a:cubicBezTo>
                  <a:cubicBezTo>
                    <a:pt x="25263" y="36000"/>
                    <a:pt x="28421" y="36000"/>
                    <a:pt x="28421" y="36000"/>
                  </a:cubicBezTo>
                  <a:cubicBezTo>
                    <a:pt x="28421" y="24000"/>
                    <a:pt x="31578" y="24000"/>
                    <a:pt x="34736" y="24000"/>
                  </a:cubicBezTo>
                  <a:cubicBezTo>
                    <a:pt x="41052" y="0"/>
                    <a:pt x="53684" y="0"/>
                    <a:pt x="63157" y="24000"/>
                  </a:cubicBezTo>
                  <a:cubicBezTo>
                    <a:pt x="66315" y="24000"/>
                    <a:pt x="69473" y="24000"/>
                    <a:pt x="72631" y="36000"/>
                  </a:cubicBezTo>
                  <a:cubicBezTo>
                    <a:pt x="75789" y="36000"/>
                    <a:pt x="82105" y="48000"/>
                    <a:pt x="85263" y="48000"/>
                  </a:cubicBezTo>
                  <a:cubicBezTo>
                    <a:pt x="94736" y="48000"/>
                    <a:pt x="101052" y="48000"/>
                    <a:pt x="113684" y="24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13684" y="96000"/>
                    <a:pt x="97894" y="120000"/>
                    <a:pt x="85263" y="108000"/>
                  </a:cubicBezTo>
                  <a:cubicBezTo>
                    <a:pt x="75789" y="108000"/>
                    <a:pt x="69473" y="96000"/>
                    <a:pt x="63157" y="84000"/>
                  </a:cubicBezTo>
                  <a:cubicBezTo>
                    <a:pt x="63157" y="84000"/>
                    <a:pt x="60000" y="84000"/>
                    <a:pt x="60000" y="72000"/>
                  </a:cubicBezTo>
                  <a:cubicBezTo>
                    <a:pt x="53684" y="72000"/>
                    <a:pt x="47368" y="60000"/>
                    <a:pt x="41052" y="72000"/>
                  </a:cubicBezTo>
                  <a:cubicBezTo>
                    <a:pt x="41052" y="72000"/>
                    <a:pt x="41052" y="84000"/>
                    <a:pt x="37894" y="84000"/>
                  </a:cubicBezTo>
                  <a:cubicBezTo>
                    <a:pt x="37894" y="84000"/>
                    <a:pt x="34736" y="84000"/>
                    <a:pt x="34736" y="96000"/>
                  </a:cubicBezTo>
                  <a:cubicBezTo>
                    <a:pt x="28421" y="108000"/>
                    <a:pt x="18947" y="120000"/>
                    <a:pt x="9473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0" name="Shape 131"/>
            <p:cNvSpPr>
              <a:spLocks/>
            </p:cNvSpPr>
            <p:nvPr/>
          </p:nvSpPr>
          <p:spPr bwMode="auto">
            <a:xfrm>
              <a:off x="3357563" y="850900"/>
              <a:ext cx="808017" cy="1830285"/>
            </a:xfrm>
            <a:custGeom>
              <a:avLst/>
              <a:gdLst>
                <a:gd name="T0" fmla="*/ 176382260 w 120000"/>
                <a:gd name="T1" fmla="*/ 2147483646 h 120000"/>
                <a:gd name="T2" fmla="*/ 166583761 w 120000"/>
                <a:gd name="T3" fmla="*/ 2147483646 h 120000"/>
                <a:gd name="T4" fmla="*/ 195981742 w 120000"/>
                <a:gd name="T5" fmla="*/ 2147483646 h 120000"/>
                <a:gd name="T6" fmla="*/ 187814798 w 120000"/>
                <a:gd name="T7" fmla="*/ 0 h 120000"/>
                <a:gd name="T8" fmla="*/ 39194615 w 120000"/>
                <a:gd name="T9" fmla="*/ 2056826024 h 120000"/>
                <a:gd name="T10" fmla="*/ 31029846 w 120000"/>
                <a:gd name="T11" fmla="*/ 0 h 120000"/>
                <a:gd name="T12" fmla="*/ 34295393 w 120000"/>
                <a:gd name="T13" fmla="*/ 2147483646 h 120000"/>
                <a:gd name="T14" fmla="*/ 60425969 w 120000"/>
                <a:gd name="T15" fmla="*/ 2147483646 h 120000"/>
                <a:gd name="T16" fmla="*/ 29396123 w 120000"/>
                <a:gd name="T17" fmla="*/ 2147483646 h 120000"/>
                <a:gd name="T18" fmla="*/ 1631864 w 120000"/>
                <a:gd name="T19" fmla="*/ 2147483646 h 120000"/>
                <a:gd name="T20" fmla="*/ 42462337 w 120000"/>
                <a:gd name="T21" fmla="*/ 2147483646 h 120000"/>
                <a:gd name="T22" fmla="*/ 47361607 w 120000"/>
                <a:gd name="T23" fmla="*/ 2147483646 h 120000"/>
                <a:gd name="T24" fmla="*/ 63693327 w 120000"/>
                <a:gd name="T25" fmla="*/ 2147483646 h 120000"/>
                <a:gd name="T26" fmla="*/ 89823903 w 120000"/>
                <a:gd name="T27" fmla="*/ 2147483646 h 120000"/>
                <a:gd name="T28" fmla="*/ 101256442 w 120000"/>
                <a:gd name="T29" fmla="*/ 2147483646 h 120000"/>
                <a:gd name="T30" fmla="*/ 145352454 w 120000"/>
                <a:gd name="T31" fmla="*/ 2147483646 h 120000"/>
                <a:gd name="T32" fmla="*/ 156784952 w 120000"/>
                <a:gd name="T33" fmla="*/ 2147483646 h 120000"/>
                <a:gd name="T34" fmla="*/ 181281846 w 120000"/>
                <a:gd name="T35" fmla="*/ 2147483646 h 120000"/>
                <a:gd name="T36" fmla="*/ 199247289 w 120000"/>
                <a:gd name="T37" fmla="*/ 2147483646 h 120000"/>
                <a:gd name="T38" fmla="*/ 207414234 w 120000"/>
                <a:gd name="T39" fmla="*/ 2147483646 h 120000"/>
                <a:gd name="T40" fmla="*/ 238444079 w 120000"/>
                <a:gd name="T41" fmla="*/ 2147483646 h 120000"/>
                <a:gd name="T42" fmla="*/ 176382260 w 120000"/>
                <a:gd name="T43" fmla="*/ 2147483646 h 120000"/>
                <a:gd name="T44" fmla="*/ 39194615 w 120000"/>
                <a:gd name="T45" fmla="*/ 2147483646 h 120000"/>
                <a:gd name="T46" fmla="*/ 187814798 w 120000"/>
                <a:gd name="T47" fmla="*/ 2147483646 h 120000"/>
                <a:gd name="T48" fmla="*/ 231910811 w 120000"/>
                <a:gd name="T49" fmla="*/ 2147483646 h 120000"/>
                <a:gd name="T50" fmla="*/ 213945374 w 120000"/>
                <a:gd name="T51" fmla="*/ 2147483646 h 120000"/>
                <a:gd name="T52" fmla="*/ 173116713 w 120000"/>
                <a:gd name="T53" fmla="*/ 2147483646 h 120000"/>
                <a:gd name="T54" fmla="*/ 191082473 w 120000"/>
                <a:gd name="T55" fmla="*/ 2147483646 h 120000"/>
                <a:gd name="T56" fmla="*/ 189448790 w 120000"/>
                <a:gd name="T57" fmla="*/ 2147483646 h 120000"/>
                <a:gd name="T58" fmla="*/ 169851166 w 120000"/>
                <a:gd name="T59" fmla="*/ 2147483646 h 120000"/>
                <a:gd name="T60" fmla="*/ 145352454 w 120000"/>
                <a:gd name="T61" fmla="*/ 2147483646 h 120000"/>
                <a:gd name="T62" fmla="*/ 135553962 w 120000"/>
                <a:gd name="T63" fmla="*/ 2147483646 h 120000"/>
                <a:gd name="T64" fmla="*/ 122487425 w 120000"/>
                <a:gd name="T65" fmla="*/ 2147483646 h 120000"/>
                <a:gd name="T66" fmla="*/ 109423386 w 120000"/>
                <a:gd name="T67" fmla="*/ 2147483646 h 120000"/>
                <a:gd name="T68" fmla="*/ 104521988 w 120000"/>
                <a:gd name="T69" fmla="*/ 2147483646 h 120000"/>
                <a:gd name="T70" fmla="*/ 81659087 w 120000"/>
                <a:gd name="T71" fmla="*/ 2147483646 h 120000"/>
                <a:gd name="T72" fmla="*/ 65327366 w 120000"/>
                <a:gd name="T73" fmla="*/ 2147483646 h 120000"/>
                <a:gd name="T74" fmla="*/ 55526376 w 120000"/>
                <a:gd name="T75" fmla="*/ 2147483646 h 120000"/>
                <a:gd name="T76" fmla="*/ 71858460 w 120000"/>
                <a:gd name="T77" fmla="*/ 2147483646 h 120000"/>
                <a:gd name="T78" fmla="*/ 34295393 w 120000"/>
                <a:gd name="T79" fmla="*/ 2147483646 h 120000"/>
                <a:gd name="T80" fmla="*/ 9798815 w 120000"/>
                <a:gd name="T81" fmla="*/ 2147483646 h 120000"/>
                <a:gd name="T82" fmla="*/ 37563067 w 120000"/>
                <a:gd name="T83" fmla="*/ 2147483646 h 120000"/>
                <a:gd name="T84" fmla="*/ 68592913 w 120000"/>
                <a:gd name="T85" fmla="*/ 2147483646 h 120000"/>
                <a:gd name="T86" fmla="*/ 68592913 w 120000"/>
                <a:gd name="T87" fmla="*/ 2147483646 h 120000"/>
                <a:gd name="T88" fmla="*/ 158418675 w 120000"/>
                <a:gd name="T89" fmla="*/ 2147483646 h 120000"/>
                <a:gd name="T90" fmla="*/ 158418675 w 120000"/>
                <a:gd name="T91" fmla="*/ 2147483646 h 120000"/>
                <a:gd name="T92" fmla="*/ 169851166 w 120000"/>
                <a:gd name="T93" fmla="*/ 2147483646 h 120000"/>
                <a:gd name="T94" fmla="*/ 231910811 w 120000"/>
                <a:gd name="T95" fmla="*/ 2147483646 h 1200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0000"/>
                <a:gd name="T145" fmla="*/ 0 h 120000"/>
                <a:gd name="T146" fmla="*/ 120000 w 120000"/>
                <a:gd name="T147" fmla="*/ 120000 h 1200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</p:grpSp>
      <p:grpSp>
        <p:nvGrpSpPr>
          <p:cNvPr id="21" name="Shape 132"/>
          <p:cNvGrpSpPr>
            <a:grpSpLocks/>
          </p:cNvGrpSpPr>
          <p:nvPr/>
        </p:nvGrpSpPr>
        <p:grpSpPr bwMode="auto">
          <a:xfrm>
            <a:off x="6489700" y="3281363"/>
            <a:ext cx="2147888" cy="1862137"/>
            <a:chOff x="3305175" y="4144963"/>
            <a:chExt cx="2149388" cy="1862100"/>
          </a:xfrm>
        </p:grpSpPr>
        <p:sp>
          <p:nvSpPr>
            <p:cNvPr id="22" name="Shape 133"/>
            <p:cNvSpPr>
              <a:spLocks/>
            </p:cNvSpPr>
            <p:nvPr/>
          </p:nvSpPr>
          <p:spPr bwMode="auto">
            <a:xfrm>
              <a:off x="5224214" y="4338634"/>
              <a:ext cx="230349" cy="155572"/>
            </a:xfrm>
            <a:custGeom>
              <a:avLst/>
              <a:gdLst>
                <a:gd name="T0" fmla="*/ 1625782 w 120000"/>
                <a:gd name="T1" fmla="*/ 117082 h 120000"/>
                <a:gd name="T2" fmla="*/ 1285489 w 120000"/>
                <a:gd name="T3" fmla="*/ 0 h 120000"/>
                <a:gd name="T4" fmla="*/ 680555 w 120000"/>
                <a:gd name="T5" fmla="*/ 0 h 120000"/>
                <a:gd name="T6" fmla="*/ 0 w 120000"/>
                <a:gd name="T7" fmla="*/ 0 h 120000"/>
                <a:gd name="T8" fmla="*/ 0 w 120000"/>
                <a:gd name="T9" fmla="*/ 58540 h 120000"/>
                <a:gd name="T10" fmla="*/ 567131 w 120000"/>
                <a:gd name="T11" fmla="*/ 58540 h 120000"/>
                <a:gd name="T12" fmla="*/ 567131 w 120000"/>
                <a:gd name="T13" fmla="*/ 140500 h 120000"/>
                <a:gd name="T14" fmla="*/ 0 w 120000"/>
                <a:gd name="T15" fmla="*/ 140500 h 120000"/>
                <a:gd name="T16" fmla="*/ 0 w 120000"/>
                <a:gd name="T17" fmla="*/ 199040 h 120000"/>
                <a:gd name="T18" fmla="*/ 567131 w 120000"/>
                <a:gd name="T19" fmla="*/ 199040 h 120000"/>
                <a:gd name="T20" fmla="*/ 567131 w 120000"/>
                <a:gd name="T21" fmla="*/ 281001 h 120000"/>
                <a:gd name="T22" fmla="*/ 0 w 120000"/>
                <a:gd name="T23" fmla="*/ 281001 h 120000"/>
                <a:gd name="T24" fmla="*/ 0 w 120000"/>
                <a:gd name="T25" fmla="*/ 339545 h 120000"/>
                <a:gd name="T26" fmla="*/ 680555 w 120000"/>
                <a:gd name="T27" fmla="*/ 339545 h 120000"/>
                <a:gd name="T28" fmla="*/ 1285489 w 120000"/>
                <a:gd name="T29" fmla="*/ 339545 h 120000"/>
                <a:gd name="T30" fmla="*/ 1285489 w 120000"/>
                <a:gd name="T31" fmla="*/ 339545 h 120000"/>
                <a:gd name="T32" fmla="*/ 1550160 w 120000"/>
                <a:gd name="T33" fmla="*/ 304419 h 120000"/>
                <a:gd name="T34" fmla="*/ 1625782 w 120000"/>
                <a:gd name="T35" fmla="*/ 222458 h 120000"/>
                <a:gd name="T36" fmla="*/ 1625782 w 120000"/>
                <a:gd name="T37" fmla="*/ 117082 h 120000"/>
                <a:gd name="T38" fmla="*/ 869606 w 120000"/>
                <a:gd name="T39" fmla="*/ 281001 h 120000"/>
                <a:gd name="T40" fmla="*/ 756163 w 120000"/>
                <a:gd name="T41" fmla="*/ 281001 h 120000"/>
                <a:gd name="T42" fmla="*/ 756163 w 120000"/>
                <a:gd name="T43" fmla="*/ 58540 h 120000"/>
                <a:gd name="T44" fmla="*/ 869606 w 120000"/>
                <a:gd name="T45" fmla="*/ 58540 h 120000"/>
                <a:gd name="T46" fmla="*/ 869606 w 120000"/>
                <a:gd name="T47" fmla="*/ 281001 h 120000"/>
                <a:gd name="T48" fmla="*/ 1398915 w 120000"/>
                <a:gd name="T49" fmla="*/ 257584 h 120000"/>
                <a:gd name="T50" fmla="*/ 1285489 w 120000"/>
                <a:gd name="T51" fmla="*/ 281001 h 120000"/>
                <a:gd name="T52" fmla="*/ 1285489 w 120000"/>
                <a:gd name="T53" fmla="*/ 281001 h 120000"/>
                <a:gd name="T54" fmla="*/ 1058646 w 120000"/>
                <a:gd name="T55" fmla="*/ 281001 h 120000"/>
                <a:gd name="T56" fmla="*/ 1058646 w 120000"/>
                <a:gd name="T57" fmla="*/ 58540 h 120000"/>
                <a:gd name="T58" fmla="*/ 1285489 w 120000"/>
                <a:gd name="T59" fmla="*/ 58540 h 120000"/>
                <a:gd name="T60" fmla="*/ 1436727 w 120000"/>
                <a:gd name="T61" fmla="*/ 117082 h 120000"/>
                <a:gd name="T62" fmla="*/ 1436727 w 120000"/>
                <a:gd name="T63" fmla="*/ 222458 h 120000"/>
                <a:gd name="T64" fmla="*/ 1398915 w 120000"/>
                <a:gd name="T65" fmla="*/ 257584 h 1200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0000"/>
                <a:gd name="T100" fmla="*/ 0 h 120000"/>
                <a:gd name="T101" fmla="*/ 120000 w 120000"/>
                <a:gd name="T102" fmla="*/ 120000 h 1200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3" name="Shape 134"/>
            <p:cNvSpPr>
              <a:spLocks/>
            </p:cNvSpPr>
            <p:nvPr/>
          </p:nvSpPr>
          <p:spPr bwMode="auto">
            <a:xfrm>
              <a:off x="4396550" y="4338634"/>
              <a:ext cx="346317" cy="155572"/>
            </a:xfrm>
            <a:custGeom>
              <a:avLst/>
              <a:gdLst>
                <a:gd name="T0" fmla="*/ 2969085 w 120000"/>
                <a:gd name="T1" fmla="*/ 11707 h 120000"/>
                <a:gd name="T2" fmla="*/ 129090 w 120000"/>
                <a:gd name="T3" fmla="*/ 140500 h 120000"/>
                <a:gd name="T4" fmla="*/ 0 w 120000"/>
                <a:gd name="T5" fmla="*/ 175624 h 120000"/>
                <a:gd name="T6" fmla="*/ 129090 w 120000"/>
                <a:gd name="T7" fmla="*/ 199040 h 120000"/>
                <a:gd name="T8" fmla="*/ 2969085 w 120000"/>
                <a:gd name="T9" fmla="*/ 327836 h 120000"/>
                <a:gd name="T10" fmla="*/ 3098175 w 120000"/>
                <a:gd name="T11" fmla="*/ 339545 h 120000"/>
                <a:gd name="T12" fmla="*/ 8390993 w 120000"/>
                <a:gd name="T13" fmla="*/ 339545 h 120000"/>
                <a:gd name="T14" fmla="*/ 8390993 w 120000"/>
                <a:gd name="T15" fmla="*/ 281001 h 120000"/>
                <a:gd name="T16" fmla="*/ 3485481 w 120000"/>
                <a:gd name="T17" fmla="*/ 281001 h 120000"/>
                <a:gd name="T18" fmla="*/ 3485481 w 120000"/>
                <a:gd name="T19" fmla="*/ 257584 h 120000"/>
                <a:gd name="T20" fmla="*/ 4130895 w 120000"/>
                <a:gd name="T21" fmla="*/ 199040 h 120000"/>
                <a:gd name="T22" fmla="*/ 8390993 w 120000"/>
                <a:gd name="T23" fmla="*/ 199040 h 120000"/>
                <a:gd name="T24" fmla="*/ 8390993 w 120000"/>
                <a:gd name="T25" fmla="*/ 140500 h 120000"/>
                <a:gd name="T26" fmla="*/ 4130895 w 120000"/>
                <a:gd name="T27" fmla="*/ 140500 h 120000"/>
                <a:gd name="T28" fmla="*/ 3485481 w 120000"/>
                <a:gd name="T29" fmla="*/ 81958 h 120000"/>
                <a:gd name="T30" fmla="*/ 3485481 w 120000"/>
                <a:gd name="T31" fmla="*/ 58540 h 120000"/>
                <a:gd name="T32" fmla="*/ 8390993 w 120000"/>
                <a:gd name="T33" fmla="*/ 58540 h 120000"/>
                <a:gd name="T34" fmla="*/ 8390993 w 120000"/>
                <a:gd name="T35" fmla="*/ 0 h 120000"/>
                <a:gd name="T36" fmla="*/ 3098175 w 120000"/>
                <a:gd name="T37" fmla="*/ 0 h 120000"/>
                <a:gd name="T38" fmla="*/ 2969085 w 120000"/>
                <a:gd name="T39" fmla="*/ 11707 h 120000"/>
                <a:gd name="T40" fmla="*/ 1290888 w 120000"/>
                <a:gd name="T41" fmla="*/ 187332 h 120000"/>
                <a:gd name="T42" fmla="*/ 1032720 w 120000"/>
                <a:gd name="T43" fmla="*/ 175624 h 120000"/>
                <a:gd name="T44" fmla="*/ 1290888 w 120000"/>
                <a:gd name="T45" fmla="*/ 152208 h 120000"/>
                <a:gd name="T46" fmla="*/ 1290888 w 120000"/>
                <a:gd name="T47" fmla="*/ 187332 h 120000"/>
                <a:gd name="T48" fmla="*/ 3485481 w 120000"/>
                <a:gd name="T49" fmla="*/ 175624 h 120000"/>
                <a:gd name="T50" fmla="*/ 2840004 w 120000"/>
                <a:gd name="T51" fmla="*/ 222458 h 120000"/>
                <a:gd name="T52" fmla="*/ 2840004 w 120000"/>
                <a:gd name="T53" fmla="*/ 245878 h 120000"/>
                <a:gd name="T54" fmla="*/ 2840004 w 120000"/>
                <a:gd name="T55" fmla="*/ 257584 h 120000"/>
                <a:gd name="T56" fmla="*/ 1936374 w 120000"/>
                <a:gd name="T57" fmla="*/ 210748 h 120000"/>
                <a:gd name="T58" fmla="*/ 1936374 w 120000"/>
                <a:gd name="T59" fmla="*/ 128792 h 120000"/>
                <a:gd name="T60" fmla="*/ 2840004 w 120000"/>
                <a:gd name="T61" fmla="*/ 81958 h 120000"/>
                <a:gd name="T62" fmla="*/ 2840004 w 120000"/>
                <a:gd name="T63" fmla="*/ 93666 h 120000"/>
                <a:gd name="T64" fmla="*/ 2840004 w 120000"/>
                <a:gd name="T65" fmla="*/ 117082 h 120000"/>
                <a:gd name="T66" fmla="*/ 3485481 w 120000"/>
                <a:gd name="T67" fmla="*/ 175624 h 1200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0000"/>
                <a:gd name="T103" fmla="*/ 0 h 120000"/>
                <a:gd name="T104" fmla="*/ 120000 w 120000"/>
                <a:gd name="T105" fmla="*/ 120000 h 1200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4" name="Shape 135"/>
            <p:cNvSpPr>
              <a:spLocks/>
            </p:cNvSpPr>
            <p:nvPr/>
          </p:nvSpPr>
          <p:spPr bwMode="auto">
            <a:xfrm>
              <a:off x="3305175" y="4622791"/>
              <a:ext cx="1105672" cy="831833"/>
            </a:xfrm>
            <a:custGeom>
              <a:avLst/>
              <a:gdLst>
                <a:gd name="T0" fmla="*/ 866030567 w 120000"/>
                <a:gd name="T1" fmla="*/ 33968164 h 120000"/>
                <a:gd name="T2" fmla="*/ 786536390 w 120000"/>
                <a:gd name="T3" fmla="*/ 0 h 120000"/>
                <a:gd name="T4" fmla="*/ 83673212 w 120000"/>
                <a:gd name="T5" fmla="*/ 0 h 120000"/>
                <a:gd name="T6" fmla="*/ 0 w 120000"/>
                <a:gd name="T7" fmla="*/ 33968164 h 120000"/>
                <a:gd name="T8" fmla="*/ 0 w 120000"/>
                <a:gd name="T9" fmla="*/ 232424275 h 120000"/>
                <a:gd name="T10" fmla="*/ 12550511 w 120000"/>
                <a:gd name="T11" fmla="*/ 237786811 h 120000"/>
                <a:gd name="T12" fmla="*/ 71122692 w 120000"/>
                <a:gd name="T13" fmla="*/ 237786811 h 120000"/>
                <a:gd name="T14" fmla="*/ 71122692 w 120000"/>
                <a:gd name="T15" fmla="*/ 271757332 h 120000"/>
                <a:gd name="T16" fmla="*/ 83673212 w 120000"/>
                <a:gd name="T17" fmla="*/ 277121885 h 120000"/>
                <a:gd name="T18" fmla="*/ 786536390 w 120000"/>
                <a:gd name="T19" fmla="*/ 277121885 h 120000"/>
                <a:gd name="T20" fmla="*/ 794900826 w 120000"/>
                <a:gd name="T21" fmla="*/ 271757332 h 120000"/>
                <a:gd name="T22" fmla="*/ 794900826 w 120000"/>
                <a:gd name="T23" fmla="*/ 67938685 h 120000"/>
                <a:gd name="T24" fmla="*/ 866030567 w 120000"/>
                <a:gd name="T25" fmla="*/ 33968164 h 120000"/>
                <a:gd name="T26" fmla="*/ 20914947 w 120000"/>
                <a:gd name="T27" fmla="*/ 228847254 h 120000"/>
                <a:gd name="T28" fmla="*/ 20914947 w 120000"/>
                <a:gd name="T29" fmla="*/ 33968164 h 120000"/>
                <a:gd name="T30" fmla="*/ 83673212 w 120000"/>
                <a:gd name="T31" fmla="*/ 8937255 h 120000"/>
                <a:gd name="T32" fmla="*/ 142245385 w 120000"/>
                <a:gd name="T33" fmla="*/ 33968164 h 120000"/>
                <a:gd name="T34" fmla="*/ 142245385 w 120000"/>
                <a:gd name="T35" fmla="*/ 39332717 h 120000"/>
                <a:gd name="T36" fmla="*/ 83673212 w 120000"/>
                <a:gd name="T37" fmla="*/ 39332717 h 120000"/>
                <a:gd name="T38" fmla="*/ 71122692 w 120000"/>
                <a:gd name="T39" fmla="*/ 44695254 h 120000"/>
                <a:gd name="T40" fmla="*/ 71122692 w 120000"/>
                <a:gd name="T41" fmla="*/ 228847254 h 120000"/>
                <a:gd name="T42" fmla="*/ 20914947 w 120000"/>
                <a:gd name="T43" fmla="*/ 228847254 h 120000"/>
                <a:gd name="T44" fmla="*/ 92037639 w 120000"/>
                <a:gd name="T45" fmla="*/ 58999412 h 120000"/>
                <a:gd name="T46" fmla="*/ 92037639 w 120000"/>
                <a:gd name="T47" fmla="*/ 48272323 h 120000"/>
                <a:gd name="T48" fmla="*/ 129695556 w 120000"/>
                <a:gd name="T49" fmla="*/ 48272323 h 120000"/>
                <a:gd name="T50" fmla="*/ 92037639 w 120000"/>
                <a:gd name="T51" fmla="*/ 58999412 h 120000"/>
                <a:gd name="T52" fmla="*/ 773985879 w 120000"/>
                <a:gd name="T53" fmla="*/ 268182273 h 120000"/>
                <a:gd name="T54" fmla="*/ 92037639 w 120000"/>
                <a:gd name="T55" fmla="*/ 268182273 h 120000"/>
                <a:gd name="T56" fmla="*/ 92037639 w 120000"/>
                <a:gd name="T57" fmla="*/ 69726162 h 120000"/>
                <a:gd name="T58" fmla="*/ 773985879 w 120000"/>
                <a:gd name="T59" fmla="*/ 69726162 h 120000"/>
                <a:gd name="T60" fmla="*/ 773985879 w 120000"/>
                <a:gd name="T61" fmla="*/ 268182273 h 120000"/>
                <a:gd name="T62" fmla="*/ 786536390 w 120000"/>
                <a:gd name="T63" fmla="*/ 58999412 h 120000"/>
                <a:gd name="T64" fmla="*/ 786536390 w 120000"/>
                <a:gd name="T65" fmla="*/ 60786605 h 120000"/>
                <a:gd name="T66" fmla="*/ 786536390 w 120000"/>
                <a:gd name="T67" fmla="*/ 60786605 h 120000"/>
                <a:gd name="T68" fmla="*/ 138059983 w 120000"/>
                <a:gd name="T69" fmla="*/ 60786605 h 120000"/>
                <a:gd name="T70" fmla="*/ 163160331 w 120000"/>
                <a:gd name="T71" fmla="*/ 33968164 h 120000"/>
                <a:gd name="T72" fmla="*/ 138059983 w 120000"/>
                <a:gd name="T73" fmla="*/ 8937255 h 120000"/>
                <a:gd name="T74" fmla="*/ 786536390 w 120000"/>
                <a:gd name="T75" fmla="*/ 8937255 h 120000"/>
                <a:gd name="T76" fmla="*/ 845108572 w 120000"/>
                <a:gd name="T77" fmla="*/ 33968164 h 120000"/>
                <a:gd name="T78" fmla="*/ 786536390 w 120000"/>
                <a:gd name="T79" fmla="*/ 58999412 h 1200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0000"/>
                <a:gd name="T121" fmla="*/ 0 h 120000"/>
                <a:gd name="T122" fmla="*/ 120000 w 120000"/>
                <a:gd name="T123" fmla="*/ 120000 h 1200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0000" h="120000" extrusionOk="0">
                  <a:moveTo>
                    <a:pt x="120000" y="14709"/>
                  </a:moveTo>
                  <a:cubicBezTo>
                    <a:pt x="120000" y="6193"/>
                    <a:pt x="115362" y="0"/>
                    <a:pt x="108985" y="0"/>
                  </a:cubicBezTo>
                  <a:cubicBezTo>
                    <a:pt x="11594" y="0"/>
                    <a:pt x="11594" y="0"/>
                    <a:pt x="11594" y="0"/>
                  </a:cubicBezTo>
                  <a:cubicBezTo>
                    <a:pt x="5217" y="0"/>
                    <a:pt x="0" y="6193"/>
                    <a:pt x="0" y="14709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2193"/>
                    <a:pt x="579" y="102967"/>
                    <a:pt x="1739" y="102967"/>
                  </a:cubicBezTo>
                  <a:cubicBezTo>
                    <a:pt x="9855" y="102967"/>
                    <a:pt x="9855" y="102967"/>
                    <a:pt x="9855" y="102967"/>
                  </a:cubicBezTo>
                  <a:cubicBezTo>
                    <a:pt x="9855" y="117677"/>
                    <a:pt x="9855" y="117677"/>
                    <a:pt x="9855" y="117677"/>
                  </a:cubicBezTo>
                  <a:cubicBezTo>
                    <a:pt x="9855" y="119225"/>
                    <a:pt x="10434" y="120000"/>
                    <a:pt x="11594" y="120000"/>
                  </a:cubicBezTo>
                  <a:cubicBezTo>
                    <a:pt x="108985" y="120000"/>
                    <a:pt x="108985" y="120000"/>
                    <a:pt x="108985" y="120000"/>
                  </a:cubicBezTo>
                  <a:cubicBezTo>
                    <a:pt x="109565" y="120000"/>
                    <a:pt x="110144" y="119225"/>
                    <a:pt x="110144" y="117677"/>
                  </a:cubicBezTo>
                  <a:cubicBezTo>
                    <a:pt x="110144" y="29419"/>
                    <a:pt x="110144" y="29419"/>
                    <a:pt x="110144" y="29419"/>
                  </a:cubicBezTo>
                  <a:cubicBezTo>
                    <a:pt x="115942" y="28645"/>
                    <a:pt x="120000" y="22451"/>
                    <a:pt x="120000" y="14709"/>
                  </a:cubicBezTo>
                  <a:close/>
                  <a:moveTo>
                    <a:pt x="2898" y="99096"/>
                  </a:moveTo>
                  <a:cubicBezTo>
                    <a:pt x="2898" y="14709"/>
                    <a:pt x="2898" y="14709"/>
                    <a:pt x="2898" y="14709"/>
                  </a:cubicBezTo>
                  <a:cubicBezTo>
                    <a:pt x="2898" y="8516"/>
                    <a:pt x="6956" y="3870"/>
                    <a:pt x="11594" y="3870"/>
                  </a:cubicBezTo>
                  <a:cubicBezTo>
                    <a:pt x="16231" y="3870"/>
                    <a:pt x="19710" y="8516"/>
                    <a:pt x="19710" y="14709"/>
                  </a:cubicBezTo>
                  <a:cubicBezTo>
                    <a:pt x="19710" y="15483"/>
                    <a:pt x="19710" y="16258"/>
                    <a:pt x="19710" y="17032"/>
                  </a:cubicBezTo>
                  <a:cubicBezTo>
                    <a:pt x="11594" y="17032"/>
                    <a:pt x="11594" y="17032"/>
                    <a:pt x="11594" y="17032"/>
                  </a:cubicBezTo>
                  <a:cubicBezTo>
                    <a:pt x="10434" y="17032"/>
                    <a:pt x="9855" y="17806"/>
                    <a:pt x="9855" y="19354"/>
                  </a:cubicBezTo>
                  <a:cubicBezTo>
                    <a:pt x="9855" y="99096"/>
                    <a:pt x="9855" y="99096"/>
                    <a:pt x="9855" y="99096"/>
                  </a:cubicBezTo>
                  <a:lnTo>
                    <a:pt x="2898" y="99096"/>
                  </a:lnTo>
                  <a:close/>
                  <a:moveTo>
                    <a:pt x="12753" y="25548"/>
                  </a:moveTo>
                  <a:cubicBezTo>
                    <a:pt x="12753" y="20903"/>
                    <a:pt x="12753" y="20903"/>
                    <a:pt x="12753" y="20903"/>
                  </a:cubicBezTo>
                  <a:cubicBezTo>
                    <a:pt x="17971" y="20903"/>
                    <a:pt x="17971" y="20903"/>
                    <a:pt x="17971" y="20903"/>
                  </a:cubicBezTo>
                  <a:cubicBezTo>
                    <a:pt x="16811" y="23225"/>
                    <a:pt x="15072" y="25548"/>
                    <a:pt x="12753" y="25548"/>
                  </a:cubicBezTo>
                  <a:close/>
                  <a:moveTo>
                    <a:pt x="107246" y="116129"/>
                  </a:moveTo>
                  <a:cubicBezTo>
                    <a:pt x="12753" y="116129"/>
                    <a:pt x="12753" y="116129"/>
                    <a:pt x="12753" y="116129"/>
                  </a:cubicBezTo>
                  <a:cubicBezTo>
                    <a:pt x="12753" y="30193"/>
                    <a:pt x="12753" y="30193"/>
                    <a:pt x="12753" y="30193"/>
                  </a:cubicBezTo>
                  <a:cubicBezTo>
                    <a:pt x="107246" y="30193"/>
                    <a:pt x="107246" y="30193"/>
                    <a:pt x="107246" y="30193"/>
                  </a:cubicBezTo>
                  <a:lnTo>
                    <a:pt x="107246" y="116129"/>
                  </a:lnTo>
                  <a:close/>
                  <a:moveTo>
                    <a:pt x="108985" y="25548"/>
                  </a:move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9130" y="26322"/>
                    <a:pt x="19130" y="26322"/>
                    <a:pt x="19130" y="26322"/>
                  </a:cubicBezTo>
                  <a:cubicBezTo>
                    <a:pt x="21449" y="23225"/>
                    <a:pt x="22608" y="19354"/>
                    <a:pt x="22608" y="14709"/>
                  </a:cubicBezTo>
                  <a:cubicBezTo>
                    <a:pt x="22608" y="10064"/>
                    <a:pt x="21449" y="6193"/>
                    <a:pt x="19130" y="3870"/>
                  </a:cubicBezTo>
                  <a:cubicBezTo>
                    <a:pt x="108985" y="3870"/>
                    <a:pt x="108985" y="3870"/>
                    <a:pt x="108985" y="3870"/>
                  </a:cubicBezTo>
                  <a:cubicBezTo>
                    <a:pt x="113623" y="3870"/>
                    <a:pt x="117101" y="8516"/>
                    <a:pt x="117101" y="14709"/>
                  </a:cubicBezTo>
                  <a:cubicBezTo>
                    <a:pt x="117101" y="20903"/>
                    <a:pt x="113623" y="25548"/>
                    <a:pt x="108985" y="25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5" name="Shape 136"/>
            <p:cNvSpPr>
              <a:spLocks/>
            </p:cNvSpPr>
            <p:nvPr/>
          </p:nvSpPr>
          <p:spPr bwMode="auto">
            <a:xfrm>
              <a:off x="3518049" y="4938697"/>
              <a:ext cx="381266" cy="380992"/>
            </a:xfrm>
            <a:custGeom>
              <a:avLst/>
              <a:gdLst>
                <a:gd name="T0" fmla="*/ 12211315 w 120000"/>
                <a:gd name="T1" fmla="*/ 6182751 h 120000"/>
                <a:gd name="T2" fmla="*/ 0 w 120000"/>
                <a:gd name="T3" fmla="*/ 6182751 h 120000"/>
                <a:gd name="T4" fmla="*/ 9803442 w 120000"/>
                <a:gd name="T5" fmla="*/ 2404320 h 120000"/>
                <a:gd name="T6" fmla="*/ 7223488 w 120000"/>
                <a:gd name="T7" fmla="*/ 4121816 h 120000"/>
                <a:gd name="T8" fmla="*/ 7051537 w 120000"/>
                <a:gd name="T9" fmla="*/ 2060846 h 120000"/>
                <a:gd name="T10" fmla="*/ 6019564 w 120000"/>
                <a:gd name="T11" fmla="*/ 2060846 h 120000"/>
                <a:gd name="T12" fmla="*/ 7739541 w 120000"/>
                <a:gd name="T13" fmla="*/ 1202093 h 120000"/>
                <a:gd name="T14" fmla="*/ 7395572 w 120000"/>
                <a:gd name="T15" fmla="*/ 8071862 h 120000"/>
                <a:gd name="T16" fmla="*/ 6535586 w 120000"/>
                <a:gd name="T17" fmla="*/ 8758870 h 120000"/>
                <a:gd name="T18" fmla="*/ 5331659 w 120000"/>
                <a:gd name="T19" fmla="*/ 8930605 h 120000"/>
                <a:gd name="T20" fmla="*/ 5503645 w 120000"/>
                <a:gd name="T21" fmla="*/ 8071862 h 120000"/>
                <a:gd name="T22" fmla="*/ 4643664 w 120000"/>
                <a:gd name="T23" fmla="*/ 6354489 h 120000"/>
                <a:gd name="T24" fmla="*/ 3095775 w 120000"/>
                <a:gd name="T25" fmla="*/ 6182751 h 120000"/>
                <a:gd name="T26" fmla="*/ 3611695 w 120000"/>
                <a:gd name="T27" fmla="*/ 4121816 h 120000"/>
                <a:gd name="T28" fmla="*/ 4471681 w 120000"/>
                <a:gd name="T29" fmla="*/ 4293519 h 120000"/>
                <a:gd name="T30" fmla="*/ 6879551 w 120000"/>
                <a:gd name="T31" fmla="*/ 4293519 h 120000"/>
                <a:gd name="T32" fmla="*/ 6879551 w 120000"/>
                <a:gd name="T33" fmla="*/ 4808729 h 120000"/>
                <a:gd name="T34" fmla="*/ 7395572 w 120000"/>
                <a:gd name="T35" fmla="*/ 5667443 h 120000"/>
                <a:gd name="T36" fmla="*/ 8083478 w 120000"/>
                <a:gd name="T37" fmla="*/ 6182751 h 120000"/>
                <a:gd name="T38" fmla="*/ 7051537 w 120000"/>
                <a:gd name="T39" fmla="*/ 7556684 h 120000"/>
                <a:gd name="T40" fmla="*/ 5847581 w 120000"/>
                <a:gd name="T41" fmla="*/ 858651 h 120000"/>
                <a:gd name="T42" fmla="*/ 5675596 w 120000"/>
                <a:gd name="T43" fmla="*/ 2919589 h 120000"/>
                <a:gd name="T44" fmla="*/ 6363631 w 120000"/>
                <a:gd name="T45" fmla="*/ 3434767 h 120000"/>
                <a:gd name="T46" fmla="*/ 5159676 w 120000"/>
                <a:gd name="T47" fmla="*/ 3606505 h 120000"/>
                <a:gd name="T48" fmla="*/ 3439712 w 120000"/>
                <a:gd name="T49" fmla="*/ 3263063 h 120000"/>
                <a:gd name="T50" fmla="*/ 3095775 w 120000"/>
                <a:gd name="T51" fmla="*/ 7041405 h 120000"/>
                <a:gd name="T52" fmla="*/ 4127745 w 120000"/>
                <a:gd name="T53" fmla="*/ 7041405 h 120000"/>
                <a:gd name="T54" fmla="*/ 4299699 w 120000"/>
                <a:gd name="T55" fmla="*/ 7728420 h 120000"/>
                <a:gd name="T56" fmla="*/ 4471681 w 120000"/>
                <a:gd name="T57" fmla="*/ 8243600 h 120000"/>
                <a:gd name="T58" fmla="*/ 5503645 w 120000"/>
                <a:gd name="T59" fmla="*/ 10476274 h 120000"/>
                <a:gd name="T60" fmla="*/ 8083478 w 120000"/>
                <a:gd name="T61" fmla="*/ 8587163 h 120000"/>
                <a:gd name="T62" fmla="*/ 8083478 w 120000"/>
                <a:gd name="T63" fmla="*/ 7556684 h 120000"/>
                <a:gd name="T64" fmla="*/ 8771472 w 120000"/>
                <a:gd name="T65" fmla="*/ 5323998 h 120000"/>
                <a:gd name="T66" fmla="*/ 8083478 w 120000"/>
                <a:gd name="T67" fmla="*/ 5323998 h 120000"/>
                <a:gd name="T68" fmla="*/ 8943455 w 120000"/>
                <a:gd name="T69" fmla="*/ 4636993 h 120000"/>
                <a:gd name="T70" fmla="*/ 10491347 w 120000"/>
                <a:gd name="T71" fmla="*/ 3263063 h 120000"/>
                <a:gd name="T72" fmla="*/ 6019564 w 120000"/>
                <a:gd name="T73" fmla="*/ 11335017 h 120000"/>
                <a:gd name="T74" fmla="*/ 5847581 w 120000"/>
                <a:gd name="T75" fmla="*/ 858651 h 1200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0000"/>
                <a:gd name="T115" fmla="*/ 0 h 120000"/>
                <a:gd name="T116" fmla="*/ 120000 w 120000"/>
                <a:gd name="T117" fmla="*/ 120000 h 1200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0000" h="120000" extrusionOk="0">
                  <a:moveTo>
                    <a:pt x="59154" y="120000"/>
                  </a:moveTo>
                  <a:cubicBezTo>
                    <a:pt x="92957" y="120000"/>
                    <a:pt x="120000" y="92957"/>
                    <a:pt x="120000" y="60845"/>
                  </a:cubicBezTo>
                  <a:cubicBezTo>
                    <a:pt x="120000" y="27042"/>
                    <a:pt x="92957" y="0"/>
                    <a:pt x="59154" y="0"/>
                  </a:cubicBezTo>
                  <a:cubicBezTo>
                    <a:pt x="27042" y="0"/>
                    <a:pt x="0" y="27042"/>
                    <a:pt x="0" y="60845"/>
                  </a:cubicBezTo>
                  <a:cubicBezTo>
                    <a:pt x="0" y="92957"/>
                    <a:pt x="27042" y="120000"/>
                    <a:pt x="59154" y="120000"/>
                  </a:cubicBezTo>
                  <a:close/>
                  <a:moveTo>
                    <a:pt x="96338" y="23661"/>
                  </a:moveTo>
                  <a:cubicBezTo>
                    <a:pt x="94647" y="27042"/>
                    <a:pt x="92957" y="33802"/>
                    <a:pt x="87887" y="35492"/>
                  </a:cubicBezTo>
                  <a:cubicBezTo>
                    <a:pt x="81126" y="35492"/>
                    <a:pt x="74366" y="37183"/>
                    <a:pt x="70985" y="40563"/>
                  </a:cubicBezTo>
                  <a:cubicBezTo>
                    <a:pt x="70985" y="38873"/>
                    <a:pt x="70985" y="38873"/>
                    <a:pt x="70985" y="38873"/>
                  </a:cubicBezTo>
                  <a:cubicBezTo>
                    <a:pt x="72676" y="23661"/>
                    <a:pt x="69295" y="20281"/>
                    <a:pt x="69295" y="20281"/>
                  </a:cubicBezTo>
                  <a:cubicBezTo>
                    <a:pt x="65915" y="18591"/>
                    <a:pt x="64225" y="18591"/>
                    <a:pt x="62535" y="20281"/>
                  </a:cubicBezTo>
                  <a:cubicBezTo>
                    <a:pt x="60845" y="20281"/>
                    <a:pt x="60845" y="20281"/>
                    <a:pt x="59154" y="20281"/>
                  </a:cubicBezTo>
                  <a:cubicBezTo>
                    <a:pt x="59154" y="20281"/>
                    <a:pt x="59154" y="18591"/>
                    <a:pt x="59154" y="18591"/>
                  </a:cubicBezTo>
                  <a:cubicBezTo>
                    <a:pt x="59154" y="16901"/>
                    <a:pt x="67605" y="13521"/>
                    <a:pt x="76056" y="11830"/>
                  </a:cubicBezTo>
                  <a:cubicBezTo>
                    <a:pt x="82816" y="13521"/>
                    <a:pt x="89577" y="18591"/>
                    <a:pt x="96338" y="23661"/>
                  </a:cubicBezTo>
                  <a:close/>
                  <a:moveTo>
                    <a:pt x="72676" y="79436"/>
                  </a:moveTo>
                  <a:cubicBezTo>
                    <a:pt x="69295" y="82816"/>
                    <a:pt x="67605" y="82816"/>
                    <a:pt x="67605" y="82816"/>
                  </a:cubicBezTo>
                  <a:cubicBezTo>
                    <a:pt x="65915" y="82816"/>
                    <a:pt x="64225" y="84507"/>
                    <a:pt x="64225" y="86197"/>
                  </a:cubicBezTo>
                  <a:cubicBezTo>
                    <a:pt x="64225" y="89577"/>
                    <a:pt x="64225" y="94647"/>
                    <a:pt x="55774" y="94647"/>
                  </a:cubicBezTo>
                  <a:cubicBezTo>
                    <a:pt x="54084" y="92957"/>
                    <a:pt x="52394" y="87887"/>
                    <a:pt x="52394" y="87887"/>
                  </a:cubicBezTo>
                  <a:cubicBezTo>
                    <a:pt x="52394" y="86197"/>
                    <a:pt x="52394" y="86197"/>
                    <a:pt x="52394" y="84507"/>
                  </a:cubicBezTo>
                  <a:cubicBezTo>
                    <a:pt x="52394" y="84507"/>
                    <a:pt x="54084" y="81126"/>
                    <a:pt x="54084" y="79436"/>
                  </a:cubicBezTo>
                  <a:cubicBezTo>
                    <a:pt x="54084" y="76056"/>
                    <a:pt x="52394" y="72676"/>
                    <a:pt x="49014" y="70985"/>
                  </a:cubicBezTo>
                  <a:cubicBezTo>
                    <a:pt x="49014" y="67605"/>
                    <a:pt x="47323" y="64225"/>
                    <a:pt x="45633" y="62535"/>
                  </a:cubicBezTo>
                  <a:cubicBezTo>
                    <a:pt x="42253" y="60845"/>
                    <a:pt x="37183" y="60845"/>
                    <a:pt x="33802" y="60845"/>
                  </a:cubicBezTo>
                  <a:cubicBezTo>
                    <a:pt x="32112" y="60845"/>
                    <a:pt x="32112" y="60845"/>
                    <a:pt x="30422" y="60845"/>
                  </a:cubicBezTo>
                  <a:cubicBezTo>
                    <a:pt x="27042" y="60845"/>
                    <a:pt x="27042" y="55774"/>
                    <a:pt x="27042" y="55774"/>
                  </a:cubicBezTo>
                  <a:cubicBezTo>
                    <a:pt x="27042" y="55774"/>
                    <a:pt x="27042" y="42253"/>
                    <a:pt x="35492" y="40563"/>
                  </a:cubicBezTo>
                  <a:cubicBezTo>
                    <a:pt x="40563" y="38873"/>
                    <a:pt x="42253" y="38873"/>
                    <a:pt x="43943" y="40563"/>
                  </a:cubicBezTo>
                  <a:cubicBezTo>
                    <a:pt x="43943" y="40563"/>
                    <a:pt x="43943" y="40563"/>
                    <a:pt x="43943" y="42253"/>
                  </a:cubicBezTo>
                  <a:cubicBezTo>
                    <a:pt x="49014" y="47323"/>
                    <a:pt x="57464" y="45633"/>
                    <a:pt x="62535" y="43943"/>
                  </a:cubicBezTo>
                  <a:cubicBezTo>
                    <a:pt x="64225" y="43943"/>
                    <a:pt x="65915" y="42253"/>
                    <a:pt x="67605" y="42253"/>
                  </a:cubicBezTo>
                  <a:cubicBezTo>
                    <a:pt x="67605" y="42253"/>
                    <a:pt x="67605" y="42253"/>
                    <a:pt x="67605" y="42253"/>
                  </a:cubicBezTo>
                  <a:cubicBezTo>
                    <a:pt x="67605" y="43943"/>
                    <a:pt x="65915" y="45633"/>
                    <a:pt x="67605" y="47323"/>
                  </a:cubicBezTo>
                  <a:cubicBezTo>
                    <a:pt x="67605" y="49014"/>
                    <a:pt x="69295" y="49014"/>
                    <a:pt x="69295" y="49014"/>
                  </a:cubicBezTo>
                  <a:cubicBezTo>
                    <a:pt x="70985" y="50704"/>
                    <a:pt x="70985" y="54084"/>
                    <a:pt x="72676" y="55774"/>
                  </a:cubicBezTo>
                  <a:cubicBezTo>
                    <a:pt x="72676" y="57464"/>
                    <a:pt x="72676" y="57464"/>
                    <a:pt x="72676" y="59154"/>
                  </a:cubicBezTo>
                  <a:cubicBezTo>
                    <a:pt x="76056" y="60845"/>
                    <a:pt x="77746" y="60845"/>
                    <a:pt x="79436" y="60845"/>
                  </a:cubicBezTo>
                  <a:cubicBezTo>
                    <a:pt x="79436" y="62535"/>
                    <a:pt x="77746" y="64225"/>
                    <a:pt x="74366" y="67605"/>
                  </a:cubicBezTo>
                  <a:cubicBezTo>
                    <a:pt x="70985" y="70985"/>
                    <a:pt x="69295" y="72676"/>
                    <a:pt x="69295" y="74366"/>
                  </a:cubicBezTo>
                  <a:cubicBezTo>
                    <a:pt x="69295" y="77746"/>
                    <a:pt x="70985" y="79436"/>
                    <a:pt x="72676" y="79436"/>
                  </a:cubicBezTo>
                  <a:close/>
                  <a:moveTo>
                    <a:pt x="57464" y="8450"/>
                  </a:moveTo>
                  <a:cubicBezTo>
                    <a:pt x="52394" y="11830"/>
                    <a:pt x="49014" y="15211"/>
                    <a:pt x="50704" y="18591"/>
                  </a:cubicBezTo>
                  <a:cubicBezTo>
                    <a:pt x="50704" y="23661"/>
                    <a:pt x="52394" y="27042"/>
                    <a:pt x="55774" y="28732"/>
                  </a:cubicBezTo>
                  <a:cubicBezTo>
                    <a:pt x="57464" y="28732"/>
                    <a:pt x="60845" y="28732"/>
                    <a:pt x="62535" y="28732"/>
                  </a:cubicBezTo>
                  <a:cubicBezTo>
                    <a:pt x="62535" y="30422"/>
                    <a:pt x="62535" y="32112"/>
                    <a:pt x="62535" y="33802"/>
                  </a:cubicBezTo>
                  <a:cubicBezTo>
                    <a:pt x="62535" y="33802"/>
                    <a:pt x="60845" y="35492"/>
                    <a:pt x="60845" y="35492"/>
                  </a:cubicBezTo>
                  <a:cubicBezTo>
                    <a:pt x="57464" y="35492"/>
                    <a:pt x="52394" y="37183"/>
                    <a:pt x="50704" y="35492"/>
                  </a:cubicBezTo>
                  <a:cubicBezTo>
                    <a:pt x="50704" y="35492"/>
                    <a:pt x="50704" y="33802"/>
                    <a:pt x="49014" y="33802"/>
                  </a:cubicBezTo>
                  <a:cubicBezTo>
                    <a:pt x="45633" y="30422"/>
                    <a:pt x="40563" y="30422"/>
                    <a:pt x="33802" y="32112"/>
                  </a:cubicBezTo>
                  <a:cubicBezTo>
                    <a:pt x="18591" y="35492"/>
                    <a:pt x="18591" y="54084"/>
                    <a:pt x="18591" y="55774"/>
                  </a:cubicBezTo>
                  <a:cubicBezTo>
                    <a:pt x="18591" y="62535"/>
                    <a:pt x="21971" y="69295"/>
                    <a:pt x="30422" y="69295"/>
                  </a:cubicBezTo>
                  <a:cubicBezTo>
                    <a:pt x="32112" y="69295"/>
                    <a:pt x="32112" y="69295"/>
                    <a:pt x="33802" y="69295"/>
                  </a:cubicBezTo>
                  <a:cubicBezTo>
                    <a:pt x="35492" y="69295"/>
                    <a:pt x="38873" y="69295"/>
                    <a:pt x="40563" y="69295"/>
                  </a:cubicBezTo>
                  <a:cubicBezTo>
                    <a:pt x="40563" y="69295"/>
                    <a:pt x="40563" y="69295"/>
                    <a:pt x="40563" y="72676"/>
                  </a:cubicBezTo>
                  <a:cubicBezTo>
                    <a:pt x="40563" y="74366"/>
                    <a:pt x="40563" y="74366"/>
                    <a:pt x="42253" y="76056"/>
                  </a:cubicBezTo>
                  <a:cubicBezTo>
                    <a:pt x="43943" y="77746"/>
                    <a:pt x="45633" y="79436"/>
                    <a:pt x="45633" y="79436"/>
                  </a:cubicBezTo>
                  <a:cubicBezTo>
                    <a:pt x="45633" y="81126"/>
                    <a:pt x="45633" y="81126"/>
                    <a:pt x="43943" y="81126"/>
                  </a:cubicBezTo>
                  <a:cubicBezTo>
                    <a:pt x="43943" y="82816"/>
                    <a:pt x="42253" y="84507"/>
                    <a:pt x="42253" y="86197"/>
                  </a:cubicBezTo>
                  <a:cubicBezTo>
                    <a:pt x="42253" y="89577"/>
                    <a:pt x="49014" y="103098"/>
                    <a:pt x="54084" y="103098"/>
                  </a:cubicBezTo>
                  <a:cubicBezTo>
                    <a:pt x="65915" y="103098"/>
                    <a:pt x="72676" y="98028"/>
                    <a:pt x="72676" y="89577"/>
                  </a:cubicBezTo>
                  <a:cubicBezTo>
                    <a:pt x="74366" y="89577"/>
                    <a:pt x="77746" y="87887"/>
                    <a:pt x="79436" y="84507"/>
                  </a:cubicBezTo>
                  <a:cubicBezTo>
                    <a:pt x="81126" y="82816"/>
                    <a:pt x="82816" y="81126"/>
                    <a:pt x="82816" y="79436"/>
                  </a:cubicBezTo>
                  <a:cubicBezTo>
                    <a:pt x="81126" y="77746"/>
                    <a:pt x="81126" y="76056"/>
                    <a:pt x="79436" y="74366"/>
                  </a:cubicBezTo>
                  <a:cubicBezTo>
                    <a:pt x="79436" y="74366"/>
                    <a:pt x="79436" y="74366"/>
                    <a:pt x="81126" y="74366"/>
                  </a:cubicBezTo>
                  <a:cubicBezTo>
                    <a:pt x="84507" y="69295"/>
                    <a:pt x="94647" y="59154"/>
                    <a:pt x="86197" y="52394"/>
                  </a:cubicBezTo>
                  <a:cubicBezTo>
                    <a:pt x="86197" y="50704"/>
                    <a:pt x="82816" y="50704"/>
                    <a:pt x="81126" y="50704"/>
                  </a:cubicBezTo>
                  <a:cubicBezTo>
                    <a:pt x="81126" y="52394"/>
                    <a:pt x="81126" y="52394"/>
                    <a:pt x="79436" y="52394"/>
                  </a:cubicBezTo>
                  <a:cubicBezTo>
                    <a:pt x="79436" y="49014"/>
                    <a:pt x="79436" y="47323"/>
                    <a:pt x="77746" y="45633"/>
                  </a:cubicBezTo>
                  <a:cubicBezTo>
                    <a:pt x="81126" y="45633"/>
                    <a:pt x="84507" y="43943"/>
                    <a:pt x="87887" y="45633"/>
                  </a:cubicBezTo>
                  <a:cubicBezTo>
                    <a:pt x="87887" y="45633"/>
                    <a:pt x="89577" y="45633"/>
                    <a:pt x="91267" y="43943"/>
                  </a:cubicBezTo>
                  <a:cubicBezTo>
                    <a:pt x="96338" y="42253"/>
                    <a:pt x="99718" y="35492"/>
                    <a:pt x="103098" y="32112"/>
                  </a:cubicBezTo>
                  <a:cubicBezTo>
                    <a:pt x="108169" y="40563"/>
                    <a:pt x="111549" y="49014"/>
                    <a:pt x="111549" y="60845"/>
                  </a:cubicBezTo>
                  <a:cubicBezTo>
                    <a:pt x="111549" y="87887"/>
                    <a:pt x="87887" y="111549"/>
                    <a:pt x="59154" y="111549"/>
                  </a:cubicBezTo>
                  <a:cubicBezTo>
                    <a:pt x="30422" y="111549"/>
                    <a:pt x="8450" y="87887"/>
                    <a:pt x="8450" y="60845"/>
                  </a:cubicBezTo>
                  <a:cubicBezTo>
                    <a:pt x="8450" y="32112"/>
                    <a:pt x="30422" y="10140"/>
                    <a:pt x="57464" y="8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6" name="Shape 137"/>
            <p:cNvSpPr>
              <a:spLocks noChangeArrowheads="1"/>
            </p:cNvSpPr>
            <p:nvPr/>
          </p:nvSpPr>
          <p:spPr bwMode="auto">
            <a:xfrm>
              <a:off x="3978745" y="4949809"/>
              <a:ext cx="214463" cy="269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lIns="91425" tIns="45700" rIns="91425" bIns="45700"/>
            <a:lstStyle>
              <a:lvl1pPr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27" name="Shape 138"/>
            <p:cNvSpPr>
              <a:spLocks noChangeArrowheads="1"/>
            </p:cNvSpPr>
            <p:nvPr/>
          </p:nvSpPr>
          <p:spPr bwMode="auto">
            <a:xfrm>
              <a:off x="3978745" y="5041882"/>
              <a:ext cx="214463" cy="269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lIns="91425" tIns="45700" rIns="91425" bIns="45700"/>
            <a:lstStyle>
              <a:lvl1pPr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28" name="Shape 139"/>
            <p:cNvSpPr>
              <a:spLocks noChangeArrowheads="1"/>
            </p:cNvSpPr>
            <p:nvPr/>
          </p:nvSpPr>
          <p:spPr bwMode="auto">
            <a:xfrm>
              <a:off x="3978745" y="5132368"/>
              <a:ext cx="214463" cy="269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lIns="91425" tIns="45700" rIns="91425" bIns="45700"/>
            <a:lstStyle>
              <a:lvl1pPr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29" name="Shape 140"/>
            <p:cNvSpPr>
              <a:spLocks noChangeArrowheads="1"/>
            </p:cNvSpPr>
            <p:nvPr/>
          </p:nvSpPr>
          <p:spPr bwMode="auto">
            <a:xfrm>
              <a:off x="3978745" y="5224442"/>
              <a:ext cx="214463" cy="2539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lIns="91425" tIns="45700" rIns="91425" bIns="45700"/>
            <a:lstStyle>
              <a:lvl1pPr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30" name="Shape 141"/>
            <p:cNvSpPr>
              <a:spLocks/>
            </p:cNvSpPr>
            <p:nvPr/>
          </p:nvSpPr>
          <p:spPr bwMode="auto">
            <a:xfrm>
              <a:off x="4630075" y="4144963"/>
              <a:ext cx="594140" cy="1862100"/>
            </a:xfrm>
            <a:custGeom>
              <a:avLst/>
              <a:gdLst>
                <a:gd name="T0" fmla="*/ 15568285 w 120000"/>
                <a:gd name="T1" fmla="*/ 2147483646 h 120000"/>
                <a:gd name="T2" fmla="*/ 6486469 w 120000"/>
                <a:gd name="T3" fmla="*/ 2147483646 h 120000"/>
                <a:gd name="T4" fmla="*/ 9730434 w 120000"/>
                <a:gd name="T5" fmla="*/ 2147483646 h 120000"/>
                <a:gd name="T6" fmla="*/ 68762035 w 120000"/>
                <a:gd name="T7" fmla="*/ 2147483646 h 120000"/>
                <a:gd name="T8" fmla="*/ 72005881 w 120000"/>
                <a:gd name="T9" fmla="*/ 2147483646 h 120000"/>
                <a:gd name="T10" fmla="*/ 70708037 w 120000"/>
                <a:gd name="T11" fmla="*/ 2147483646 h 120000"/>
                <a:gd name="T12" fmla="*/ 62923575 w 120000"/>
                <a:gd name="T13" fmla="*/ 2147483646 h 120000"/>
                <a:gd name="T14" fmla="*/ 72005881 w 120000"/>
                <a:gd name="T15" fmla="*/ 1523861608 h 120000"/>
                <a:gd name="T16" fmla="*/ 72005881 w 120000"/>
                <a:gd name="T17" fmla="*/ 681683713 h 120000"/>
                <a:gd name="T18" fmla="*/ 58382984 w 120000"/>
                <a:gd name="T19" fmla="*/ 481186859 h 120000"/>
                <a:gd name="T20" fmla="*/ 49301163 w 120000"/>
                <a:gd name="T21" fmla="*/ 140313099 h 120000"/>
                <a:gd name="T22" fmla="*/ 35678265 w 120000"/>
                <a:gd name="T23" fmla="*/ 0 h 120000"/>
                <a:gd name="T24" fmla="*/ 22055368 w 120000"/>
                <a:gd name="T25" fmla="*/ 140313099 h 120000"/>
                <a:gd name="T26" fmla="*/ 13622288 w 120000"/>
                <a:gd name="T27" fmla="*/ 1664234418 h 120000"/>
                <a:gd name="T28" fmla="*/ 16866134 w 120000"/>
                <a:gd name="T29" fmla="*/ 400997804 h 120000"/>
                <a:gd name="T30" fmla="*/ 27245186 w 120000"/>
                <a:gd name="T31" fmla="*/ 400997804 h 120000"/>
                <a:gd name="T32" fmla="*/ 27245186 w 120000"/>
                <a:gd name="T33" fmla="*/ 1102802640 h 120000"/>
                <a:gd name="T34" fmla="*/ 30488418 w 120000"/>
                <a:gd name="T35" fmla="*/ 822056771 h 120000"/>
                <a:gd name="T36" fmla="*/ 30488418 w 120000"/>
                <a:gd name="T37" fmla="*/ 260624745 h 120000"/>
                <a:gd name="T38" fmla="*/ 40868088 w 120000"/>
                <a:gd name="T39" fmla="*/ 260624745 h 120000"/>
                <a:gd name="T40" fmla="*/ 40868088 w 120000"/>
                <a:gd name="T41" fmla="*/ 822056771 h 120000"/>
                <a:gd name="T42" fmla="*/ 44111444 w 120000"/>
                <a:gd name="T43" fmla="*/ 1102802640 h 120000"/>
                <a:gd name="T44" fmla="*/ 44111444 w 120000"/>
                <a:gd name="T45" fmla="*/ 400997804 h 120000"/>
                <a:gd name="T46" fmla="*/ 54490396 w 120000"/>
                <a:gd name="T47" fmla="*/ 400997804 h 120000"/>
                <a:gd name="T48" fmla="*/ 54490396 w 120000"/>
                <a:gd name="T49" fmla="*/ 1102802640 h 120000"/>
                <a:gd name="T50" fmla="*/ 58382984 w 120000"/>
                <a:gd name="T51" fmla="*/ 1243115739 h 120000"/>
                <a:gd name="T52" fmla="*/ 58382984 w 120000"/>
                <a:gd name="T53" fmla="*/ 681683713 h 120000"/>
                <a:gd name="T54" fmla="*/ 68113418 w 120000"/>
                <a:gd name="T55" fmla="*/ 681683713 h 120000"/>
                <a:gd name="T56" fmla="*/ 68113418 w 120000"/>
                <a:gd name="T57" fmla="*/ 1523861608 h 120000"/>
                <a:gd name="T58" fmla="*/ 59031602 w 120000"/>
                <a:gd name="T59" fmla="*/ 2147483646 h 120000"/>
                <a:gd name="T60" fmla="*/ 59031602 w 120000"/>
                <a:gd name="T61" fmla="*/ 2147483646 h 120000"/>
                <a:gd name="T62" fmla="*/ 19460749 w 120000"/>
                <a:gd name="T63" fmla="*/ 2147483646 h 120000"/>
                <a:gd name="T64" fmla="*/ 19460749 w 120000"/>
                <a:gd name="T65" fmla="*/ 2147483646 h 120000"/>
                <a:gd name="T66" fmla="*/ 3243232 w 120000"/>
                <a:gd name="T67" fmla="*/ 1804547517 h 120000"/>
                <a:gd name="T68" fmla="*/ 0 w 120000"/>
                <a:gd name="T69" fmla="*/ 1303299494 h 120000"/>
                <a:gd name="T70" fmla="*/ 15568285 w 120000"/>
                <a:gd name="T71" fmla="*/ 2147483646 h 1200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0000"/>
                <a:gd name="T109" fmla="*/ 0 h 120000"/>
                <a:gd name="T110" fmla="*/ 120000 w 120000"/>
                <a:gd name="T111" fmla="*/ 120000 h 1200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</p:grp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672300"/>
            <a:ext cx="2494200" cy="3155100"/>
          </a:xfrm>
          <a:prstGeom prst="rect">
            <a:avLst/>
          </a:prstGeom>
        </p:spPr>
        <p:txBody>
          <a:bodyPr spcFirstLastPara="1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2"/>
          </p:nvPr>
        </p:nvSpPr>
        <p:spPr>
          <a:xfrm>
            <a:off x="3101652" y="1672300"/>
            <a:ext cx="2494200" cy="3155100"/>
          </a:xfrm>
          <a:prstGeom prst="rect">
            <a:avLst/>
          </a:prstGeom>
        </p:spPr>
        <p:txBody>
          <a:bodyPr spcFirstLastPara="1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1" name="Shape 117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60A97A-9E7D-4B9B-8646-9920F501C9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194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43"/>
          <p:cNvSpPr>
            <a:spLocks noChangeArrowheads="1"/>
          </p:cNvSpPr>
          <p:nvPr/>
        </p:nvSpPr>
        <p:spPr bwMode="auto">
          <a:xfrm>
            <a:off x="8807450" y="2208213"/>
            <a:ext cx="336550" cy="727075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7" name="Shape 144"/>
          <p:cNvSpPr>
            <a:spLocks noChangeArrowheads="1"/>
          </p:cNvSpPr>
          <p:nvPr/>
        </p:nvSpPr>
        <p:spPr bwMode="auto"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grpSp>
        <p:nvGrpSpPr>
          <p:cNvPr id="8" name="Shape 150"/>
          <p:cNvGrpSpPr>
            <a:grpSpLocks/>
          </p:cNvGrpSpPr>
          <p:nvPr/>
        </p:nvGrpSpPr>
        <p:grpSpPr bwMode="auto">
          <a:xfrm>
            <a:off x="6405563" y="0"/>
            <a:ext cx="2347912" cy="2270125"/>
            <a:chOff x="6545263" y="855663"/>
            <a:chExt cx="2347900" cy="2270150"/>
          </a:xfrm>
        </p:grpSpPr>
        <p:sp>
          <p:nvSpPr>
            <p:cNvPr id="9" name="Shape 151"/>
            <p:cNvSpPr>
              <a:spLocks/>
            </p:cNvSpPr>
            <p:nvPr/>
          </p:nvSpPr>
          <p:spPr bwMode="auto">
            <a:xfrm>
              <a:off x="6913561" y="2535256"/>
              <a:ext cx="176211" cy="26988"/>
            </a:xfrm>
            <a:custGeom>
              <a:avLst/>
              <a:gdLst>
                <a:gd name="T0" fmla="*/ 523466 w 120000"/>
                <a:gd name="T1" fmla="*/ 0 h 120000"/>
                <a:gd name="T2" fmla="*/ 33769 w 120000"/>
                <a:gd name="T3" fmla="*/ 0 h 120000"/>
                <a:gd name="T4" fmla="*/ 0 w 120000"/>
                <a:gd name="T5" fmla="*/ 123 h 120000"/>
                <a:gd name="T6" fmla="*/ 33769 w 120000"/>
                <a:gd name="T7" fmla="*/ 307 h 120000"/>
                <a:gd name="T8" fmla="*/ 523466 w 120000"/>
                <a:gd name="T9" fmla="*/ 307 h 120000"/>
                <a:gd name="T10" fmla="*/ 557239 w 120000"/>
                <a:gd name="T11" fmla="*/ 123 h 120000"/>
                <a:gd name="T12" fmla="*/ 523466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0" name="Shape 152"/>
            <p:cNvSpPr>
              <a:spLocks/>
            </p:cNvSpPr>
            <p:nvPr/>
          </p:nvSpPr>
          <p:spPr bwMode="auto">
            <a:xfrm>
              <a:off x="6913561" y="2636858"/>
              <a:ext cx="176211" cy="26988"/>
            </a:xfrm>
            <a:custGeom>
              <a:avLst/>
              <a:gdLst>
                <a:gd name="T0" fmla="*/ 523466 w 120000"/>
                <a:gd name="T1" fmla="*/ 0 h 120000"/>
                <a:gd name="T2" fmla="*/ 33769 w 120000"/>
                <a:gd name="T3" fmla="*/ 0 h 120000"/>
                <a:gd name="T4" fmla="*/ 0 w 120000"/>
                <a:gd name="T5" fmla="*/ 123 h 120000"/>
                <a:gd name="T6" fmla="*/ 33769 w 120000"/>
                <a:gd name="T7" fmla="*/ 307 h 120000"/>
                <a:gd name="T8" fmla="*/ 523466 w 120000"/>
                <a:gd name="T9" fmla="*/ 307 h 120000"/>
                <a:gd name="T10" fmla="*/ 557239 w 120000"/>
                <a:gd name="T11" fmla="*/ 123 h 120000"/>
                <a:gd name="T12" fmla="*/ 523466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1" name="Shape 153"/>
            <p:cNvSpPr>
              <a:spLocks/>
            </p:cNvSpPr>
            <p:nvPr/>
          </p:nvSpPr>
          <p:spPr bwMode="auto">
            <a:xfrm>
              <a:off x="6721474" y="2084402"/>
              <a:ext cx="1112832" cy="960449"/>
            </a:xfrm>
            <a:custGeom>
              <a:avLst/>
              <a:gdLst>
                <a:gd name="T0" fmla="*/ 0 w 120000"/>
                <a:gd name="T1" fmla="*/ 5497042 h 120000"/>
                <a:gd name="T2" fmla="*/ 0 w 120000"/>
                <a:gd name="T3" fmla="*/ 8249889 h 120000"/>
                <a:gd name="T4" fmla="*/ 0 w 120000"/>
                <a:gd name="T5" fmla="*/ 10998694 h 120000"/>
                <a:gd name="T6" fmla="*/ 0 w 120000"/>
                <a:gd name="T7" fmla="*/ 486786296 h 120000"/>
                <a:gd name="T8" fmla="*/ 8525322 w 120000"/>
                <a:gd name="T9" fmla="*/ 492287435 h 120000"/>
                <a:gd name="T10" fmla="*/ 874502817 w 120000"/>
                <a:gd name="T11" fmla="*/ 492287435 h 120000"/>
                <a:gd name="T12" fmla="*/ 887302407 w 120000"/>
                <a:gd name="T13" fmla="*/ 486786296 h 120000"/>
                <a:gd name="T14" fmla="*/ 887302407 w 120000"/>
                <a:gd name="T15" fmla="*/ 8249889 h 120000"/>
                <a:gd name="T16" fmla="*/ 874502817 w 120000"/>
                <a:gd name="T17" fmla="*/ 0 h 120000"/>
                <a:gd name="T18" fmla="*/ 302873337 w 120000"/>
                <a:gd name="T19" fmla="*/ 0 h 120000"/>
                <a:gd name="T20" fmla="*/ 302873337 w 120000"/>
                <a:gd name="T21" fmla="*/ 13746931 h 120000"/>
                <a:gd name="T22" fmla="*/ 865970280 w 120000"/>
                <a:gd name="T23" fmla="*/ 13746931 h 120000"/>
                <a:gd name="T24" fmla="*/ 865970280 w 120000"/>
                <a:gd name="T25" fmla="*/ 478536407 h 120000"/>
                <a:gd name="T26" fmla="*/ 21324903 w 120000"/>
                <a:gd name="T27" fmla="*/ 478536407 h 120000"/>
                <a:gd name="T28" fmla="*/ 21324903 w 120000"/>
                <a:gd name="T29" fmla="*/ 13746931 h 120000"/>
                <a:gd name="T30" fmla="*/ 179161362 w 120000"/>
                <a:gd name="T31" fmla="*/ 13746931 h 120000"/>
                <a:gd name="T32" fmla="*/ 179161362 w 120000"/>
                <a:gd name="T33" fmla="*/ 0 h 120000"/>
                <a:gd name="T34" fmla="*/ 12791587 w 120000"/>
                <a:gd name="T35" fmla="*/ 0 h 120000"/>
                <a:gd name="T36" fmla="*/ 0 w 120000"/>
                <a:gd name="T37" fmla="*/ 5497042 h 1200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000"/>
                <a:gd name="T58" fmla="*/ 0 h 120000"/>
                <a:gd name="T59" fmla="*/ 120000 w 120000"/>
                <a:gd name="T60" fmla="*/ 120000 h 12000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000" h="120000" extrusionOk="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2" name="Shape 154"/>
            <p:cNvSpPr>
              <a:spLocks/>
            </p:cNvSpPr>
            <p:nvPr/>
          </p:nvSpPr>
          <p:spPr bwMode="auto">
            <a:xfrm>
              <a:off x="6913561" y="2740047"/>
              <a:ext cx="176211" cy="26987"/>
            </a:xfrm>
            <a:custGeom>
              <a:avLst/>
              <a:gdLst>
                <a:gd name="T0" fmla="*/ 523466 w 120000"/>
                <a:gd name="T1" fmla="*/ 0 h 120000"/>
                <a:gd name="T2" fmla="*/ 33769 w 120000"/>
                <a:gd name="T3" fmla="*/ 0 h 120000"/>
                <a:gd name="T4" fmla="*/ 0 w 120000"/>
                <a:gd name="T5" fmla="*/ 184 h 120000"/>
                <a:gd name="T6" fmla="*/ 33769 w 120000"/>
                <a:gd name="T7" fmla="*/ 307 h 120000"/>
                <a:gd name="T8" fmla="*/ 523466 w 120000"/>
                <a:gd name="T9" fmla="*/ 307 h 120000"/>
                <a:gd name="T10" fmla="*/ 557239 w 120000"/>
                <a:gd name="T11" fmla="*/ 184 h 120000"/>
                <a:gd name="T12" fmla="*/ 523466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3" name="Shape 155"/>
            <p:cNvSpPr>
              <a:spLocks/>
            </p:cNvSpPr>
            <p:nvPr/>
          </p:nvSpPr>
          <p:spPr bwMode="auto">
            <a:xfrm>
              <a:off x="7854943" y="2519381"/>
              <a:ext cx="96838" cy="96839"/>
            </a:xfrm>
            <a:custGeom>
              <a:avLst/>
              <a:gdLst>
                <a:gd name="T0" fmla="*/ 50956 w 120000"/>
                <a:gd name="T1" fmla="*/ 25478 h 120000"/>
                <a:gd name="T2" fmla="*/ 25478 w 120000"/>
                <a:gd name="T3" fmla="*/ 0 h 120000"/>
                <a:gd name="T4" fmla="*/ 0 w 120000"/>
                <a:gd name="T5" fmla="*/ 25478 h 120000"/>
                <a:gd name="T6" fmla="*/ 25478 w 120000"/>
                <a:gd name="T7" fmla="*/ 50957 h 120000"/>
                <a:gd name="T8" fmla="*/ 50956 w 120000"/>
                <a:gd name="T9" fmla="*/ 25478 h 120000"/>
                <a:gd name="T10" fmla="*/ 14154 w 120000"/>
                <a:gd name="T11" fmla="*/ 25478 h 120000"/>
                <a:gd name="T12" fmla="*/ 25478 w 120000"/>
                <a:gd name="T13" fmla="*/ 14155 h 120000"/>
                <a:gd name="T14" fmla="*/ 36801 w 120000"/>
                <a:gd name="T15" fmla="*/ 25478 h 120000"/>
                <a:gd name="T16" fmla="*/ 25478 w 120000"/>
                <a:gd name="T17" fmla="*/ 36802 h 120000"/>
                <a:gd name="T18" fmla="*/ 14154 w 120000"/>
                <a:gd name="T19" fmla="*/ 25478 h 1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0000"/>
                <a:gd name="T31" fmla="*/ 0 h 120000"/>
                <a:gd name="T32" fmla="*/ 120000 w 120000"/>
                <a:gd name="T33" fmla="*/ 120000 h 1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0000" h="120000" extrusionOk="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4" name="Shape 156"/>
            <p:cNvSpPr>
              <a:spLocks/>
            </p:cNvSpPr>
            <p:nvPr/>
          </p:nvSpPr>
          <p:spPr bwMode="auto">
            <a:xfrm>
              <a:off x="6635750" y="2417780"/>
              <a:ext cx="26988" cy="300041"/>
            </a:xfrm>
            <a:custGeom>
              <a:avLst/>
              <a:gdLst>
                <a:gd name="T0" fmla="*/ 0 w 120000"/>
                <a:gd name="T1" fmla="*/ 251162 h 120000"/>
                <a:gd name="T2" fmla="*/ 0 w 120000"/>
                <a:gd name="T3" fmla="*/ 4437589 h 120000"/>
                <a:gd name="T4" fmla="*/ 123 w 120000"/>
                <a:gd name="T5" fmla="*/ 4688751 h 120000"/>
                <a:gd name="T6" fmla="*/ 307 w 120000"/>
                <a:gd name="T7" fmla="*/ 4437589 h 120000"/>
                <a:gd name="T8" fmla="*/ 307 w 120000"/>
                <a:gd name="T9" fmla="*/ 251162 h 120000"/>
                <a:gd name="T10" fmla="*/ 123 w 120000"/>
                <a:gd name="T11" fmla="*/ 0 h 120000"/>
                <a:gd name="T12" fmla="*/ 0 w 120000"/>
                <a:gd name="T13" fmla="*/ 251162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5" name="Shape 157"/>
            <p:cNvSpPr>
              <a:spLocks/>
            </p:cNvSpPr>
            <p:nvPr/>
          </p:nvSpPr>
          <p:spPr bwMode="auto">
            <a:xfrm>
              <a:off x="7218360" y="2325704"/>
              <a:ext cx="444498" cy="441330"/>
            </a:xfrm>
            <a:custGeom>
              <a:avLst/>
              <a:gdLst>
                <a:gd name="T0" fmla="*/ 16882860 w 120000"/>
                <a:gd name="T1" fmla="*/ 20612196 h 120000"/>
                <a:gd name="T2" fmla="*/ 16882860 w 120000"/>
                <a:gd name="T3" fmla="*/ 20612196 h 120000"/>
                <a:gd name="T4" fmla="*/ 16882860 w 120000"/>
                <a:gd name="T5" fmla="*/ 20612196 h 120000"/>
                <a:gd name="T6" fmla="*/ 22601168 w 120000"/>
                <a:gd name="T7" fmla="*/ 10975410 h 120000"/>
                <a:gd name="T8" fmla="*/ 11164501 w 120000"/>
                <a:gd name="T9" fmla="*/ 0 h 120000"/>
                <a:gd name="T10" fmla="*/ 9530596 w 120000"/>
                <a:gd name="T11" fmla="*/ 267608 h 120000"/>
                <a:gd name="T12" fmla="*/ 9530596 w 120000"/>
                <a:gd name="T13" fmla="*/ 267608 h 120000"/>
                <a:gd name="T14" fmla="*/ 9530596 w 120000"/>
                <a:gd name="T15" fmla="*/ 267608 h 120000"/>
                <a:gd name="T16" fmla="*/ 0 w 120000"/>
                <a:gd name="T17" fmla="*/ 10975410 h 120000"/>
                <a:gd name="T18" fmla="*/ 11164501 w 120000"/>
                <a:gd name="T19" fmla="*/ 21950838 h 120000"/>
                <a:gd name="T20" fmla="*/ 16882860 w 120000"/>
                <a:gd name="T21" fmla="*/ 20612196 h 120000"/>
                <a:gd name="T22" fmla="*/ 11164501 w 120000"/>
                <a:gd name="T23" fmla="*/ 1338436 h 120000"/>
                <a:gd name="T24" fmla="*/ 21239852 w 120000"/>
                <a:gd name="T25" fmla="*/ 10975410 h 120000"/>
                <a:gd name="T26" fmla="*/ 16610475 w 120000"/>
                <a:gd name="T27" fmla="*/ 19006152 h 120000"/>
                <a:gd name="T28" fmla="*/ 11981366 w 120000"/>
                <a:gd name="T29" fmla="*/ 10707615 h 120000"/>
                <a:gd name="T30" fmla="*/ 10347473 w 120000"/>
                <a:gd name="T31" fmla="*/ 1338436 h 120000"/>
                <a:gd name="T32" fmla="*/ 11164501 w 120000"/>
                <a:gd name="T33" fmla="*/ 1338436 h 120000"/>
                <a:gd name="T34" fmla="*/ 8985953 w 120000"/>
                <a:gd name="T35" fmla="*/ 1606044 h 120000"/>
                <a:gd name="T36" fmla="*/ 10619802 w 120000"/>
                <a:gd name="T37" fmla="*/ 10440003 h 120000"/>
                <a:gd name="T38" fmla="*/ 1361371 w 120000"/>
                <a:gd name="T39" fmla="*/ 10440003 h 120000"/>
                <a:gd name="T40" fmla="*/ 8985953 w 120000"/>
                <a:gd name="T41" fmla="*/ 1606044 h 120000"/>
                <a:gd name="T42" fmla="*/ 1361371 w 120000"/>
                <a:gd name="T43" fmla="*/ 11778439 h 120000"/>
                <a:gd name="T44" fmla="*/ 10892172 w 120000"/>
                <a:gd name="T45" fmla="*/ 11778439 h 120000"/>
                <a:gd name="T46" fmla="*/ 15521285 w 120000"/>
                <a:gd name="T47" fmla="*/ 19809167 h 120000"/>
                <a:gd name="T48" fmla="*/ 11164501 w 120000"/>
                <a:gd name="T49" fmla="*/ 20612196 h 120000"/>
                <a:gd name="T50" fmla="*/ 1361371 w 120000"/>
                <a:gd name="T51" fmla="*/ 11778439 h 1200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0000"/>
                <a:gd name="T79" fmla="*/ 0 h 120000"/>
                <a:gd name="T80" fmla="*/ 120000 w 120000"/>
                <a:gd name="T81" fmla="*/ 120000 h 12000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0000" h="120000" extrusionOk="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6" name="Shape 158"/>
            <p:cNvSpPr>
              <a:spLocks/>
            </p:cNvSpPr>
            <p:nvPr/>
          </p:nvSpPr>
          <p:spPr bwMode="auto">
            <a:xfrm>
              <a:off x="6550025" y="2005026"/>
              <a:ext cx="1465256" cy="1120787"/>
            </a:xfrm>
            <a:custGeom>
              <a:avLst/>
              <a:gdLst>
                <a:gd name="T0" fmla="*/ 2147483646 w 120000"/>
                <a:gd name="T1" fmla="*/ 0 h 120000"/>
                <a:gd name="T2" fmla="*/ 1002672581 w 120000"/>
                <a:gd name="T3" fmla="*/ 0 h 120000"/>
                <a:gd name="T4" fmla="*/ 1002672581 w 120000"/>
                <a:gd name="T5" fmla="*/ 21840496 h 120000"/>
                <a:gd name="T6" fmla="*/ 2147483646 w 120000"/>
                <a:gd name="T7" fmla="*/ 21840496 h 120000"/>
                <a:gd name="T8" fmla="*/ 2147483646 w 120000"/>
                <a:gd name="T9" fmla="*/ 96120673 h 120000"/>
                <a:gd name="T10" fmla="*/ 2147483646 w 120000"/>
                <a:gd name="T11" fmla="*/ 821424764 h 120000"/>
                <a:gd name="T12" fmla="*/ 2147483646 w 120000"/>
                <a:gd name="T13" fmla="*/ 891336982 h 120000"/>
                <a:gd name="T14" fmla="*/ 214163905 w 120000"/>
                <a:gd name="T15" fmla="*/ 891336982 h 120000"/>
                <a:gd name="T16" fmla="*/ 48657171 w 120000"/>
                <a:gd name="T17" fmla="*/ 821424764 h 120000"/>
                <a:gd name="T18" fmla="*/ 58392955 w 120000"/>
                <a:gd name="T19" fmla="*/ 96120673 h 120000"/>
                <a:gd name="T20" fmla="*/ 214163905 w 120000"/>
                <a:gd name="T21" fmla="*/ 21840496 h 120000"/>
                <a:gd name="T22" fmla="*/ 545135625 w 120000"/>
                <a:gd name="T23" fmla="*/ 21840496 h 120000"/>
                <a:gd name="T24" fmla="*/ 496456548 w 120000"/>
                <a:gd name="T25" fmla="*/ 0 h 120000"/>
                <a:gd name="T26" fmla="*/ 214163905 w 120000"/>
                <a:gd name="T27" fmla="*/ 0 h 120000"/>
                <a:gd name="T28" fmla="*/ 9714025 w 120000"/>
                <a:gd name="T29" fmla="*/ 96120673 h 120000"/>
                <a:gd name="T30" fmla="*/ 0 w 120000"/>
                <a:gd name="T31" fmla="*/ 821424764 h 120000"/>
                <a:gd name="T32" fmla="*/ 0 w 120000"/>
                <a:gd name="T33" fmla="*/ 821424764 h 120000"/>
                <a:gd name="T34" fmla="*/ 214163905 w 120000"/>
                <a:gd name="T35" fmla="*/ 913177478 h 120000"/>
                <a:gd name="T36" fmla="*/ 2147483646 w 120000"/>
                <a:gd name="T37" fmla="*/ 913177478 h 120000"/>
                <a:gd name="T38" fmla="*/ 2147483646 w 120000"/>
                <a:gd name="T39" fmla="*/ 821424764 h 120000"/>
                <a:gd name="T40" fmla="*/ 2147483646 w 120000"/>
                <a:gd name="T41" fmla="*/ 96120673 h 120000"/>
                <a:gd name="T42" fmla="*/ 2147483646 w 120000"/>
                <a:gd name="T43" fmla="*/ 0 h 1200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000"/>
                <a:gd name="T67" fmla="*/ 0 h 120000"/>
                <a:gd name="T68" fmla="*/ 120000 w 120000"/>
                <a:gd name="T69" fmla="*/ 120000 h 1200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000" h="120000" extrusionOk="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7" name="Shape 159"/>
            <p:cNvSpPr>
              <a:spLocks/>
            </p:cNvSpPr>
            <p:nvPr/>
          </p:nvSpPr>
          <p:spPr bwMode="auto">
            <a:xfrm>
              <a:off x="8234354" y="2009789"/>
              <a:ext cx="658809" cy="547693"/>
            </a:xfrm>
            <a:custGeom>
              <a:avLst/>
              <a:gdLst>
                <a:gd name="T0" fmla="*/ 109014053 w 120000"/>
                <a:gd name="T1" fmla="*/ 28599579 h 120000"/>
                <a:gd name="T2" fmla="*/ 81538792 w 120000"/>
                <a:gd name="T3" fmla="*/ 11746002 h 120000"/>
                <a:gd name="T4" fmla="*/ 81538792 w 120000"/>
                <a:gd name="T5" fmla="*/ 11746002 h 120000"/>
                <a:gd name="T6" fmla="*/ 61154094 w 120000"/>
                <a:gd name="T7" fmla="*/ 0 h 120000"/>
                <a:gd name="T8" fmla="*/ 20384698 w 120000"/>
                <a:gd name="T9" fmla="*/ 0 h 120000"/>
                <a:gd name="T10" fmla="*/ 0 w 120000"/>
                <a:gd name="T11" fmla="*/ 11746002 h 120000"/>
                <a:gd name="T12" fmla="*/ 0 w 120000"/>
                <a:gd name="T13" fmla="*/ 51071030 h 120000"/>
                <a:gd name="T14" fmla="*/ 2658157 w 120000"/>
                <a:gd name="T15" fmla="*/ 52092441 h 120000"/>
                <a:gd name="T16" fmla="*/ 79765602 w 120000"/>
                <a:gd name="T17" fmla="*/ 52092441 h 120000"/>
                <a:gd name="T18" fmla="*/ 81538792 w 120000"/>
                <a:gd name="T19" fmla="*/ 51071030 h 120000"/>
                <a:gd name="T20" fmla="*/ 81538792 w 120000"/>
                <a:gd name="T21" fmla="*/ 45452800 h 120000"/>
                <a:gd name="T22" fmla="*/ 109014053 w 120000"/>
                <a:gd name="T23" fmla="*/ 28599579 h 120000"/>
                <a:gd name="T24" fmla="*/ 81538792 w 120000"/>
                <a:gd name="T25" fmla="*/ 20939011 h 120000"/>
                <a:gd name="T26" fmla="*/ 93060735 w 120000"/>
                <a:gd name="T27" fmla="*/ 28599579 h 120000"/>
                <a:gd name="T28" fmla="*/ 81538792 w 120000"/>
                <a:gd name="T29" fmla="*/ 36770721 h 120000"/>
                <a:gd name="T30" fmla="*/ 81538792 w 120000"/>
                <a:gd name="T31" fmla="*/ 20939011 h 120000"/>
                <a:gd name="T32" fmla="*/ 20384698 w 120000"/>
                <a:gd name="T33" fmla="*/ 2553372 h 120000"/>
                <a:gd name="T34" fmla="*/ 61154094 w 120000"/>
                <a:gd name="T35" fmla="*/ 2553372 h 120000"/>
                <a:gd name="T36" fmla="*/ 77107417 w 120000"/>
                <a:gd name="T37" fmla="*/ 11746002 h 120000"/>
                <a:gd name="T38" fmla="*/ 77107417 w 120000"/>
                <a:gd name="T39" fmla="*/ 49538590 h 120000"/>
                <a:gd name="T40" fmla="*/ 4431380 w 120000"/>
                <a:gd name="T41" fmla="*/ 49538590 h 120000"/>
                <a:gd name="T42" fmla="*/ 4431380 w 120000"/>
                <a:gd name="T43" fmla="*/ 11746002 h 120000"/>
                <a:gd name="T44" fmla="*/ 20384698 w 120000"/>
                <a:gd name="T45" fmla="*/ 2553372 h 120000"/>
                <a:gd name="T46" fmla="*/ 81538792 w 120000"/>
                <a:gd name="T47" fmla="*/ 42899433 h 120000"/>
                <a:gd name="T48" fmla="*/ 81538792 w 120000"/>
                <a:gd name="T49" fmla="*/ 39324567 h 120000"/>
                <a:gd name="T50" fmla="*/ 97492115 w 120000"/>
                <a:gd name="T51" fmla="*/ 28599579 h 120000"/>
                <a:gd name="T52" fmla="*/ 81538792 w 120000"/>
                <a:gd name="T53" fmla="*/ 18385159 h 120000"/>
                <a:gd name="T54" fmla="*/ 81538792 w 120000"/>
                <a:gd name="T55" fmla="*/ 14299831 h 120000"/>
                <a:gd name="T56" fmla="*/ 104581679 w 120000"/>
                <a:gd name="T57" fmla="*/ 28599579 h 120000"/>
                <a:gd name="T58" fmla="*/ 81538792 w 120000"/>
                <a:gd name="T59" fmla="*/ 42899433 h 1200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0000"/>
                <a:gd name="T91" fmla="*/ 0 h 120000"/>
                <a:gd name="T92" fmla="*/ 120000 w 120000"/>
                <a:gd name="T93" fmla="*/ 120000 h 1200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0000" h="120000" extrusionOk="0">
                  <a:moveTo>
                    <a:pt x="120000" y="65882"/>
                  </a:moveTo>
                  <a:cubicBezTo>
                    <a:pt x="120000" y="45882"/>
                    <a:pt x="106341" y="29411"/>
                    <a:pt x="89756" y="27058"/>
                  </a:cubicBezTo>
                  <a:cubicBezTo>
                    <a:pt x="89756" y="27058"/>
                    <a:pt x="89756" y="27058"/>
                    <a:pt x="89756" y="27058"/>
                  </a:cubicBezTo>
                  <a:cubicBezTo>
                    <a:pt x="89756" y="11764"/>
                    <a:pt x="80000" y="0"/>
                    <a:pt x="67317" y="0"/>
                  </a:cubicBezTo>
                  <a:cubicBezTo>
                    <a:pt x="22439" y="0"/>
                    <a:pt x="22439" y="0"/>
                    <a:pt x="22439" y="0"/>
                  </a:cubicBezTo>
                  <a:cubicBezTo>
                    <a:pt x="10731" y="0"/>
                    <a:pt x="0" y="11764"/>
                    <a:pt x="0" y="27058"/>
                  </a:cubicBezTo>
                  <a:cubicBezTo>
                    <a:pt x="0" y="117647"/>
                    <a:pt x="0" y="117647"/>
                    <a:pt x="0" y="117647"/>
                  </a:cubicBezTo>
                  <a:cubicBezTo>
                    <a:pt x="0" y="118823"/>
                    <a:pt x="975" y="120000"/>
                    <a:pt x="2926" y="120000"/>
                  </a:cubicBezTo>
                  <a:cubicBezTo>
                    <a:pt x="87804" y="120000"/>
                    <a:pt x="87804" y="120000"/>
                    <a:pt x="87804" y="120000"/>
                  </a:cubicBezTo>
                  <a:cubicBezTo>
                    <a:pt x="88780" y="120000"/>
                    <a:pt x="89756" y="118823"/>
                    <a:pt x="89756" y="117647"/>
                  </a:cubicBezTo>
                  <a:cubicBezTo>
                    <a:pt x="89756" y="104705"/>
                    <a:pt x="89756" y="104705"/>
                    <a:pt x="89756" y="104705"/>
                  </a:cubicBezTo>
                  <a:cubicBezTo>
                    <a:pt x="106341" y="103529"/>
                    <a:pt x="120000" y="87058"/>
                    <a:pt x="120000" y="65882"/>
                  </a:cubicBezTo>
                  <a:close/>
                  <a:moveTo>
                    <a:pt x="89756" y="48235"/>
                  </a:moveTo>
                  <a:cubicBezTo>
                    <a:pt x="96585" y="49411"/>
                    <a:pt x="102439" y="57647"/>
                    <a:pt x="102439" y="65882"/>
                  </a:cubicBezTo>
                  <a:cubicBezTo>
                    <a:pt x="102439" y="75294"/>
                    <a:pt x="96585" y="82352"/>
                    <a:pt x="89756" y="84705"/>
                  </a:cubicBezTo>
                  <a:lnTo>
                    <a:pt x="89756" y="48235"/>
                  </a:lnTo>
                  <a:close/>
                  <a:moveTo>
                    <a:pt x="22439" y="5882"/>
                  </a:moveTo>
                  <a:cubicBezTo>
                    <a:pt x="67317" y="5882"/>
                    <a:pt x="67317" y="5882"/>
                    <a:pt x="67317" y="5882"/>
                  </a:cubicBezTo>
                  <a:cubicBezTo>
                    <a:pt x="77073" y="5882"/>
                    <a:pt x="84878" y="15294"/>
                    <a:pt x="84878" y="27058"/>
                  </a:cubicBezTo>
                  <a:cubicBezTo>
                    <a:pt x="84878" y="114117"/>
                    <a:pt x="84878" y="114117"/>
                    <a:pt x="84878" y="114117"/>
                  </a:cubicBezTo>
                  <a:cubicBezTo>
                    <a:pt x="4878" y="114117"/>
                    <a:pt x="4878" y="114117"/>
                    <a:pt x="4878" y="114117"/>
                  </a:cubicBezTo>
                  <a:cubicBezTo>
                    <a:pt x="4878" y="27058"/>
                    <a:pt x="4878" y="27058"/>
                    <a:pt x="4878" y="27058"/>
                  </a:cubicBezTo>
                  <a:cubicBezTo>
                    <a:pt x="4878" y="15294"/>
                    <a:pt x="12682" y="5882"/>
                    <a:pt x="22439" y="5882"/>
                  </a:cubicBezTo>
                  <a:close/>
                  <a:moveTo>
                    <a:pt x="89756" y="98823"/>
                  </a:moveTo>
                  <a:cubicBezTo>
                    <a:pt x="89756" y="90588"/>
                    <a:pt x="89756" y="90588"/>
                    <a:pt x="89756" y="90588"/>
                  </a:cubicBezTo>
                  <a:cubicBezTo>
                    <a:pt x="99512" y="88235"/>
                    <a:pt x="107317" y="78823"/>
                    <a:pt x="107317" y="65882"/>
                  </a:cubicBezTo>
                  <a:cubicBezTo>
                    <a:pt x="107317" y="54117"/>
                    <a:pt x="99512" y="43529"/>
                    <a:pt x="89756" y="42352"/>
                  </a:cubicBezTo>
                  <a:cubicBezTo>
                    <a:pt x="89756" y="32941"/>
                    <a:pt x="89756" y="32941"/>
                    <a:pt x="89756" y="32941"/>
                  </a:cubicBezTo>
                  <a:cubicBezTo>
                    <a:pt x="104390" y="35294"/>
                    <a:pt x="115121" y="49411"/>
                    <a:pt x="115121" y="65882"/>
                  </a:cubicBezTo>
                  <a:cubicBezTo>
                    <a:pt x="115121" y="83529"/>
                    <a:pt x="104390" y="97647"/>
                    <a:pt x="89756" y="988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8" name="Shape 160"/>
            <p:cNvSpPr>
              <a:spLocks/>
            </p:cNvSpPr>
            <p:nvPr/>
          </p:nvSpPr>
          <p:spPr bwMode="auto">
            <a:xfrm>
              <a:off x="8320079" y="2133615"/>
              <a:ext cx="26987" cy="327029"/>
            </a:xfrm>
            <a:custGeom>
              <a:avLst/>
              <a:gdLst>
                <a:gd name="T0" fmla="*/ 123 w 120000"/>
                <a:gd name="T1" fmla="*/ 6617963 h 120000"/>
                <a:gd name="T2" fmla="*/ 307 w 120000"/>
                <a:gd name="T3" fmla="*/ 6400947 h 120000"/>
                <a:gd name="T4" fmla="*/ 307 w 120000"/>
                <a:gd name="T5" fmla="*/ 325435 h 120000"/>
                <a:gd name="T6" fmla="*/ 123 w 120000"/>
                <a:gd name="T7" fmla="*/ 0 h 120000"/>
                <a:gd name="T8" fmla="*/ 0 w 120000"/>
                <a:gd name="T9" fmla="*/ 325435 h 120000"/>
                <a:gd name="T10" fmla="*/ 0 w 120000"/>
                <a:gd name="T11" fmla="*/ 6400947 h 120000"/>
                <a:gd name="T12" fmla="*/ 123 w 120000"/>
                <a:gd name="T13" fmla="*/ 6617963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48000" y="120000"/>
                  </a:moveTo>
                  <a:cubicBezTo>
                    <a:pt x="72000" y="120000"/>
                    <a:pt x="120000" y="118032"/>
                    <a:pt x="120000" y="116065"/>
                  </a:cubicBezTo>
                  <a:cubicBezTo>
                    <a:pt x="120000" y="5901"/>
                    <a:pt x="120000" y="5901"/>
                    <a:pt x="120000" y="5901"/>
                  </a:cubicBezTo>
                  <a:cubicBezTo>
                    <a:pt x="120000" y="1967"/>
                    <a:pt x="72000" y="0"/>
                    <a:pt x="48000" y="0"/>
                  </a:cubicBezTo>
                  <a:cubicBezTo>
                    <a:pt x="24000" y="0"/>
                    <a:pt x="0" y="1967"/>
                    <a:pt x="0" y="5901"/>
                  </a:cubicBezTo>
                  <a:cubicBezTo>
                    <a:pt x="0" y="116065"/>
                    <a:pt x="0" y="116065"/>
                    <a:pt x="0" y="116065"/>
                  </a:cubicBezTo>
                  <a:cubicBezTo>
                    <a:pt x="0" y="118032"/>
                    <a:pt x="24000" y="120000"/>
                    <a:pt x="480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9" name="Shape 161"/>
            <p:cNvSpPr>
              <a:spLocks/>
            </p:cNvSpPr>
            <p:nvPr/>
          </p:nvSpPr>
          <p:spPr bwMode="auto">
            <a:xfrm>
              <a:off x="8389929" y="2620982"/>
              <a:ext cx="80962" cy="430218"/>
            </a:xfrm>
            <a:custGeom>
              <a:avLst/>
              <a:gdLst>
                <a:gd name="T0" fmla="*/ 16592 w 120000"/>
                <a:gd name="T1" fmla="*/ 3221293 h 120000"/>
                <a:gd name="T2" fmla="*/ 24888 w 120000"/>
                <a:gd name="T3" fmla="*/ 495586 h 120000"/>
                <a:gd name="T4" fmla="*/ 21570 w 120000"/>
                <a:gd name="T5" fmla="*/ 0 h 120000"/>
                <a:gd name="T6" fmla="*/ 16592 w 120000"/>
                <a:gd name="T7" fmla="*/ 495586 h 120000"/>
                <a:gd name="T8" fmla="*/ 9955 w 120000"/>
                <a:gd name="T9" fmla="*/ 2477898 h 120000"/>
                <a:gd name="T10" fmla="*/ 0 w 120000"/>
                <a:gd name="T11" fmla="*/ 5203619 h 120000"/>
                <a:gd name="T12" fmla="*/ 9955 w 120000"/>
                <a:gd name="T13" fmla="*/ 7929291 h 120000"/>
                <a:gd name="T14" fmla="*/ 16592 w 120000"/>
                <a:gd name="T15" fmla="*/ 9911617 h 120000"/>
                <a:gd name="T16" fmla="*/ 9955 w 120000"/>
                <a:gd name="T17" fmla="*/ 11646170 h 120000"/>
                <a:gd name="T18" fmla="*/ 0 w 120000"/>
                <a:gd name="T19" fmla="*/ 14371841 h 120000"/>
                <a:gd name="T20" fmla="*/ 9955 w 120000"/>
                <a:gd name="T21" fmla="*/ 17345325 h 120000"/>
                <a:gd name="T22" fmla="*/ 16592 w 120000"/>
                <a:gd name="T23" fmla="*/ 19079878 h 120000"/>
                <a:gd name="T24" fmla="*/ 21570 w 120000"/>
                <a:gd name="T25" fmla="*/ 19823223 h 120000"/>
                <a:gd name="T26" fmla="*/ 24888 w 120000"/>
                <a:gd name="T27" fmla="*/ 19079878 h 120000"/>
                <a:gd name="T28" fmla="*/ 16592 w 120000"/>
                <a:gd name="T29" fmla="*/ 16354153 h 120000"/>
                <a:gd name="T30" fmla="*/ 8296 w 120000"/>
                <a:gd name="T31" fmla="*/ 14371841 h 120000"/>
                <a:gd name="T32" fmla="*/ 16592 w 120000"/>
                <a:gd name="T33" fmla="*/ 12637328 h 120000"/>
                <a:gd name="T34" fmla="*/ 24888 w 120000"/>
                <a:gd name="T35" fmla="*/ 9911617 h 120000"/>
                <a:gd name="T36" fmla="*/ 16592 w 120000"/>
                <a:gd name="T37" fmla="*/ 6938122 h 120000"/>
                <a:gd name="T38" fmla="*/ 8296 w 120000"/>
                <a:gd name="T39" fmla="*/ 5203619 h 120000"/>
                <a:gd name="T40" fmla="*/ 16592 w 120000"/>
                <a:gd name="T41" fmla="*/ 3221293 h 12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0000"/>
                <a:gd name="T64" fmla="*/ 0 h 120000"/>
                <a:gd name="T65" fmla="*/ 120000 w 120000"/>
                <a:gd name="T66" fmla="*/ 120000 h 1200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0000" h="120000" extrusionOk="0">
                  <a:moveTo>
                    <a:pt x="80000" y="19500"/>
                  </a:moveTo>
                  <a:cubicBezTo>
                    <a:pt x="96000" y="16500"/>
                    <a:pt x="120000" y="12000"/>
                    <a:pt x="120000" y="3000"/>
                  </a:cubicBezTo>
                  <a:cubicBezTo>
                    <a:pt x="120000" y="1500"/>
                    <a:pt x="112000" y="0"/>
                    <a:pt x="104000" y="0"/>
                  </a:cubicBezTo>
                  <a:cubicBezTo>
                    <a:pt x="96000" y="0"/>
                    <a:pt x="80000" y="1500"/>
                    <a:pt x="80000" y="3000"/>
                  </a:cubicBezTo>
                  <a:cubicBezTo>
                    <a:pt x="80000" y="9000"/>
                    <a:pt x="72000" y="10500"/>
                    <a:pt x="48000" y="15000"/>
                  </a:cubicBezTo>
                  <a:cubicBezTo>
                    <a:pt x="32000" y="18000"/>
                    <a:pt x="0" y="22500"/>
                    <a:pt x="0" y="31500"/>
                  </a:cubicBezTo>
                  <a:cubicBezTo>
                    <a:pt x="0" y="40500"/>
                    <a:pt x="32000" y="45000"/>
                    <a:pt x="48000" y="48000"/>
                  </a:cubicBezTo>
                  <a:cubicBezTo>
                    <a:pt x="72000" y="51000"/>
                    <a:pt x="80000" y="54000"/>
                    <a:pt x="80000" y="60000"/>
                  </a:cubicBezTo>
                  <a:cubicBezTo>
                    <a:pt x="80000" y="64500"/>
                    <a:pt x="72000" y="67500"/>
                    <a:pt x="48000" y="70500"/>
                  </a:cubicBezTo>
                  <a:cubicBezTo>
                    <a:pt x="32000" y="75000"/>
                    <a:pt x="0" y="79500"/>
                    <a:pt x="0" y="87000"/>
                  </a:cubicBezTo>
                  <a:cubicBezTo>
                    <a:pt x="0" y="96000"/>
                    <a:pt x="32000" y="100500"/>
                    <a:pt x="48000" y="105000"/>
                  </a:cubicBezTo>
                  <a:cubicBezTo>
                    <a:pt x="72000" y="108000"/>
                    <a:pt x="80000" y="111000"/>
                    <a:pt x="80000" y="115500"/>
                  </a:cubicBezTo>
                  <a:cubicBezTo>
                    <a:pt x="80000" y="118500"/>
                    <a:pt x="96000" y="120000"/>
                    <a:pt x="104000" y="120000"/>
                  </a:cubicBezTo>
                  <a:cubicBezTo>
                    <a:pt x="112000" y="120000"/>
                    <a:pt x="120000" y="118500"/>
                    <a:pt x="120000" y="115500"/>
                  </a:cubicBezTo>
                  <a:cubicBezTo>
                    <a:pt x="120000" y="106500"/>
                    <a:pt x="96000" y="102000"/>
                    <a:pt x="80000" y="99000"/>
                  </a:cubicBezTo>
                  <a:cubicBezTo>
                    <a:pt x="56000" y="96000"/>
                    <a:pt x="40000" y="93000"/>
                    <a:pt x="40000" y="87000"/>
                  </a:cubicBezTo>
                  <a:cubicBezTo>
                    <a:pt x="40000" y="82500"/>
                    <a:pt x="56000" y="79500"/>
                    <a:pt x="80000" y="76500"/>
                  </a:cubicBezTo>
                  <a:cubicBezTo>
                    <a:pt x="96000" y="72000"/>
                    <a:pt x="120000" y="67500"/>
                    <a:pt x="120000" y="60000"/>
                  </a:cubicBezTo>
                  <a:cubicBezTo>
                    <a:pt x="120000" y="51000"/>
                    <a:pt x="96000" y="46500"/>
                    <a:pt x="80000" y="42000"/>
                  </a:cubicBezTo>
                  <a:cubicBezTo>
                    <a:pt x="56000" y="39000"/>
                    <a:pt x="40000" y="36000"/>
                    <a:pt x="40000" y="31500"/>
                  </a:cubicBezTo>
                  <a:cubicBezTo>
                    <a:pt x="40000" y="25500"/>
                    <a:pt x="56000" y="24000"/>
                    <a:pt x="80000" y="195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0" name="Shape 162"/>
            <p:cNvSpPr>
              <a:spLocks/>
            </p:cNvSpPr>
            <p:nvPr/>
          </p:nvSpPr>
          <p:spPr bwMode="auto">
            <a:xfrm>
              <a:off x="8518515" y="2620982"/>
              <a:ext cx="58738" cy="258766"/>
            </a:xfrm>
            <a:custGeom>
              <a:avLst/>
              <a:gdLst>
                <a:gd name="T0" fmla="*/ 6903 w 120000"/>
                <a:gd name="T1" fmla="*/ 108229 h 120000"/>
                <a:gd name="T2" fmla="*/ 5648 w 120000"/>
                <a:gd name="T3" fmla="*/ 0 h 120000"/>
                <a:gd name="T4" fmla="*/ 3765 w 120000"/>
                <a:gd name="T5" fmla="*/ 108229 h 120000"/>
                <a:gd name="T6" fmla="*/ 2510 w 120000"/>
                <a:gd name="T7" fmla="*/ 432896 h 120000"/>
                <a:gd name="T8" fmla="*/ 0 w 120000"/>
                <a:gd name="T9" fmla="*/ 919907 h 120000"/>
                <a:gd name="T10" fmla="*/ 2510 w 120000"/>
                <a:gd name="T11" fmla="*/ 1352803 h 120000"/>
                <a:gd name="T12" fmla="*/ 3765 w 120000"/>
                <a:gd name="T13" fmla="*/ 1677470 h 120000"/>
                <a:gd name="T14" fmla="*/ 2510 w 120000"/>
                <a:gd name="T15" fmla="*/ 2002146 h 120000"/>
                <a:gd name="T16" fmla="*/ 0 w 120000"/>
                <a:gd name="T17" fmla="*/ 2435042 h 120000"/>
                <a:gd name="T18" fmla="*/ 1255 w 120000"/>
                <a:gd name="T19" fmla="*/ 2597377 h 120000"/>
                <a:gd name="T20" fmla="*/ 3138 w 120000"/>
                <a:gd name="T21" fmla="*/ 2435042 h 120000"/>
                <a:gd name="T22" fmla="*/ 4393 w 120000"/>
                <a:gd name="T23" fmla="*/ 2164481 h 120000"/>
                <a:gd name="T24" fmla="*/ 6903 w 120000"/>
                <a:gd name="T25" fmla="*/ 1677470 h 120000"/>
                <a:gd name="T26" fmla="*/ 4393 w 120000"/>
                <a:gd name="T27" fmla="*/ 1190466 h 120000"/>
                <a:gd name="T28" fmla="*/ 3138 w 120000"/>
                <a:gd name="T29" fmla="*/ 919907 h 120000"/>
                <a:gd name="T30" fmla="*/ 4393 w 120000"/>
                <a:gd name="T31" fmla="*/ 595231 h 120000"/>
                <a:gd name="T32" fmla="*/ 6903 w 120000"/>
                <a:gd name="T33" fmla="*/ 108229 h 12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0000"/>
                <a:gd name="T52" fmla="*/ 0 h 120000"/>
                <a:gd name="T53" fmla="*/ 120000 w 120000"/>
                <a:gd name="T54" fmla="*/ 120000 h 1200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0000" h="120000" extrusionOk="0">
                  <a:moveTo>
                    <a:pt x="120000" y="5000"/>
                  </a:moveTo>
                  <a:cubicBezTo>
                    <a:pt x="120000" y="2500"/>
                    <a:pt x="109090" y="0"/>
                    <a:pt x="98181" y="0"/>
                  </a:cubicBezTo>
                  <a:cubicBezTo>
                    <a:pt x="87272" y="0"/>
                    <a:pt x="65454" y="2500"/>
                    <a:pt x="65454" y="5000"/>
                  </a:cubicBezTo>
                  <a:cubicBezTo>
                    <a:pt x="65454" y="12500"/>
                    <a:pt x="54545" y="15000"/>
                    <a:pt x="43636" y="20000"/>
                  </a:cubicBezTo>
                  <a:cubicBezTo>
                    <a:pt x="21818" y="25000"/>
                    <a:pt x="0" y="30000"/>
                    <a:pt x="0" y="42500"/>
                  </a:cubicBezTo>
                  <a:cubicBezTo>
                    <a:pt x="0" y="52500"/>
                    <a:pt x="21818" y="60000"/>
                    <a:pt x="43636" y="62500"/>
                  </a:cubicBezTo>
                  <a:cubicBezTo>
                    <a:pt x="54545" y="67500"/>
                    <a:pt x="65454" y="70000"/>
                    <a:pt x="65454" y="77500"/>
                  </a:cubicBezTo>
                  <a:cubicBezTo>
                    <a:pt x="65454" y="85000"/>
                    <a:pt x="54545" y="87500"/>
                    <a:pt x="43636" y="92500"/>
                  </a:cubicBezTo>
                  <a:cubicBezTo>
                    <a:pt x="21818" y="95000"/>
                    <a:pt x="0" y="102500"/>
                    <a:pt x="0" y="112500"/>
                  </a:cubicBezTo>
                  <a:cubicBezTo>
                    <a:pt x="0" y="117500"/>
                    <a:pt x="10909" y="120000"/>
                    <a:pt x="21818" y="120000"/>
                  </a:cubicBezTo>
                  <a:cubicBezTo>
                    <a:pt x="43636" y="120000"/>
                    <a:pt x="54545" y="117500"/>
                    <a:pt x="54545" y="112500"/>
                  </a:cubicBezTo>
                  <a:cubicBezTo>
                    <a:pt x="54545" y="107500"/>
                    <a:pt x="65454" y="105000"/>
                    <a:pt x="76363" y="100000"/>
                  </a:cubicBezTo>
                  <a:cubicBezTo>
                    <a:pt x="98181" y="95000"/>
                    <a:pt x="120000" y="90000"/>
                    <a:pt x="120000" y="77500"/>
                  </a:cubicBezTo>
                  <a:cubicBezTo>
                    <a:pt x="120000" y="65000"/>
                    <a:pt x="98181" y="60000"/>
                    <a:pt x="76363" y="55000"/>
                  </a:cubicBezTo>
                  <a:cubicBezTo>
                    <a:pt x="65454" y="50000"/>
                    <a:pt x="54545" y="47500"/>
                    <a:pt x="54545" y="42500"/>
                  </a:cubicBezTo>
                  <a:cubicBezTo>
                    <a:pt x="54545" y="35000"/>
                    <a:pt x="65454" y="32500"/>
                    <a:pt x="76363" y="27500"/>
                  </a:cubicBezTo>
                  <a:cubicBezTo>
                    <a:pt x="98181" y="22500"/>
                    <a:pt x="120000" y="17500"/>
                    <a:pt x="120000" y="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1" name="Shape 163"/>
            <p:cNvSpPr>
              <a:spLocks/>
            </p:cNvSpPr>
            <p:nvPr/>
          </p:nvSpPr>
          <p:spPr bwMode="auto">
            <a:xfrm>
              <a:off x="6545263" y="855663"/>
              <a:ext cx="765171" cy="1444641"/>
            </a:xfrm>
            <a:custGeom>
              <a:avLst/>
              <a:gdLst>
                <a:gd name="T0" fmla="*/ 151260151 w 120000"/>
                <a:gd name="T1" fmla="*/ 936812369 h 120000"/>
                <a:gd name="T2" fmla="*/ 155424263 w 120000"/>
                <a:gd name="T3" fmla="*/ 0 h 120000"/>
                <a:gd name="T4" fmla="*/ 148485354 w 120000"/>
                <a:gd name="T5" fmla="*/ 889980502 h 120000"/>
                <a:gd name="T6" fmla="*/ 130445249 w 120000"/>
                <a:gd name="T7" fmla="*/ 889980502 h 120000"/>
                <a:gd name="T8" fmla="*/ 27754059 w 120000"/>
                <a:gd name="T9" fmla="*/ 889980502 h 120000"/>
                <a:gd name="T10" fmla="*/ 6937365 w 120000"/>
                <a:gd name="T11" fmla="*/ 0 h 120000"/>
                <a:gd name="T12" fmla="*/ 0 w 120000"/>
                <a:gd name="T13" fmla="*/ 908713981 h 120000"/>
                <a:gd name="T14" fmla="*/ 24977471 w 120000"/>
                <a:gd name="T15" fmla="*/ 936812369 h 120000"/>
                <a:gd name="T16" fmla="*/ 2774803 w 120000"/>
                <a:gd name="T17" fmla="*/ 1545742744 h 120000"/>
                <a:gd name="T18" fmla="*/ 23589948 w 120000"/>
                <a:gd name="T19" fmla="*/ 1911110655 h 120000"/>
                <a:gd name="T20" fmla="*/ 51344007 w 120000"/>
                <a:gd name="T21" fmla="*/ 1986060027 h 120000"/>
                <a:gd name="T22" fmla="*/ 84649216 w 120000"/>
                <a:gd name="T23" fmla="*/ 2061011144 h 120000"/>
                <a:gd name="T24" fmla="*/ 104078668 w 120000"/>
                <a:gd name="T25" fmla="*/ 2147483646 h 120000"/>
                <a:gd name="T26" fmla="*/ 144321242 w 120000"/>
                <a:gd name="T27" fmla="*/ 2147483646 h 120000"/>
                <a:gd name="T28" fmla="*/ 167913020 w 120000"/>
                <a:gd name="T29" fmla="*/ 1705011633 h 120000"/>
                <a:gd name="T30" fmla="*/ 192892034 w 120000"/>
                <a:gd name="T31" fmla="*/ 1555130418 h 120000"/>
                <a:gd name="T32" fmla="*/ 185953125 w 120000"/>
                <a:gd name="T33" fmla="*/ 1667546590 h 120000"/>
                <a:gd name="T34" fmla="*/ 142933720 w 120000"/>
                <a:gd name="T35" fmla="*/ 1498912623 h 120000"/>
                <a:gd name="T36" fmla="*/ 137382328 w 120000"/>
                <a:gd name="T37" fmla="*/ 1508277544 h 120000"/>
                <a:gd name="T38" fmla="*/ 123506334 w 120000"/>
                <a:gd name="T39" fmla="*/ 2147483646 h 120000"/>
                <a:gd name="T40" fmla="*/ 111015791 w 120000"/>
                <a:gd name="T41" fmla="*/ 1817426216 h 120000"/>
                <a:gd name="T42" fmla="*/ 104078668 w 120000"/>
                <a:gd name="T43" fmla="*/ 1817426216 h 120000"/>
                <a:gd name="T44" fmla="*/ 84649216 w 120000"/>
                <a:gd name="T45" fmla="*/ 2014160160 h 120000"/>
                <a:gd name="T46" fmla="*/ 77712131 w 120000"/>
                <a:gd name="T47" fmla="*/ 1817426216 h 120000"/>
                <a:gd name="T48" fmla="*/ 70773223 w 120000"/>
                <a:gd name="T49" fmla="*/ 1817426216 h 120000"/>
                <a:gd name="T50" fmla="*/ 51344007 w 120000"/>
                <a:gd name="T51" fmla="*/ 1939230050 h 120000"/>
                <a:gd name="T52" fmla="*/ 44406680 w 120000"/>
                <a:gd name="T53" fmla="*/ 1742475099 h 120000"/>
                <a:gd name="T54" fmla="*/ 37467771 w 120000"/>
                <a:gd name="T55" fmla="*/ 1742475099 h 120000"/>
                <a:gd name="T56" fmla="*/ 23589948 w 120000"/>
                <a:gd name="T57" fmla="*/ 1864278933 h 120000"/>
                <a:gd name="T58" fmla="*/ 9713712 w 120000"/>
                <a:gd name="T59" fmla="*/ 1545742744 h 120000"/>
                <a:gd name="T60" fmla="*/ 31916379 w 120000"/>
                <a:gd name="T61" fmla="*/ 936812369 h 120000"/>
                <a:gd name="T62" fmla="*/ 187340399 w 120000"/>
                <a:gd name="T63" fmla="*/ 1573862007 h 120000"/>
                <a:gd name="T64" fmla="*/ 185953125 w 120000"/>
                <a:gd name="T65" fmla="*/ 1667546590 h 1200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0000"/>
                <a:gd name="T100" fmla="*/ 0 h 120000"/>
                <a:gd name="T101" fmla="*/ 120000 w 120000"/>
                <a:gd name="T102" fmla="*/ 120000 h 1200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0000" h="120000" extrusionOk="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</p:grpSp>
      <p:grpSp>
        <p:nvGrpSpPr>
          <p:cNvPr id="22" name="Shape 164"/>
          <p:cNvGrpSpPr>
            <a:grpSpLocks/>
          </p:cNvGrpSpPr>
          <p:nvPr/>
        </p:nvGrpSpPr>
        <p:grpSpPr bwMode="auto">
          <a:xfrm>
            <a:off x="6707188" y="2947988"/>
            <a:ext cx="1733550" cy="2195512"/>
            <a:chOff x="6662738" y="3806825"/>
            <a:chExt cx="1732075" cy="2195488"/>
          </a:xfrm>
        </p:grpSpPr>
        <p:sp>
          <p:nvSpPr>
            <p:cNvPr id="23" name="Shape 165"/>
            <p:cNvSpPr>
              <a:spLocks/>
            </p:cNvSpPr>
            <p:nvPr/>
          </p:nvSpPr>
          <p:spPr bwMode="auto">
            <a:xfrm>
              <a:off x="7839661" y="4194171"/>
              <a:ext cx="74549" cy="52386"/>
            </a:xfrm>
            <a:custGeom>
              <a:avLst/>
              <a:gdLst>
                <a:gd name="T0" fmla="*/ 12819 w 120000"/>
                <a:gd name="T1" fmla="*/ 0 h 120000"/>
                <a:gd name="T2" fmla="*/ 2564 w 120000"/>
                <a:gd name="T3" fmla="*/ 2188 h 120000"/>
                <a:gd name="T4" fmla="*/ 1282 w 120000"/>
                <a:gd name="T5" fmla="*/ 3939 h 120000"/>
                <a:gd name="T6" fmla="*/ 3845 w 120000"/>
                <a:gd name="T7" fmla="*/ 4377 h 120000"/>
                <a:gd name="T8" fmla="*/ 5127 w 120000"/>
                <a:gd name="T9" fmla="*/ 4377 h 120000"/>
                <a:gd name="T10" fmla="*/ 16665 w 120000"/>
                <a:gd name="T11" fmla="*/ 2188 h 120000"/>
                <a:gd name="T12" fmla="*/ 17946 w 120000"/>
                <a:gd name="T13" fmla="*/ 438 h 120000"/>
                <a:gd name="T14" fmla="*/ 12819 w 120000"/>
                <a:gd name="T15" fmla="*/ 0 h 1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000"/>
                <a:gd name="T25" fmla="*/ 0 h 120000"/>
                <a:gd name="T26" fmla="*/ 120000 w 120000"/>
                <a:gd name="T27" fmla="*/ 120000 h 1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4" name="Shape 166"/>
            <p:cNvSpPr>
              <a:spLocks/>
            </p:cNvSpPr>
            <p:nvPr/>
          </p:nvSpPr>
          <p:spPr bwMode="auto">
            <a:xfrm>
              <a:off x="7801593" y="4070347"/>
              <a:ext cx="326747" cy="219073"/>
            </a:xfrm>
            <a:custGeom>
              <a:avLst/>
              <a:gdLst>
                <a:gd name="T0" fmla="*/ 649804 w 120000"/>
                <a:gd name="T1" fmla="*/ 1332055 h 120000"/>
                <a:gd name="T2" fmla="*/ 649804 w 120000"/>
                <a:gd name="T3" fmla="*/ 1332055 h 120000"/>
                <a:gd name="T4" fmla="*/ 5956690 w 120000"/>
                <a:gd name="T5" fmla="*/ 1332055 h 120000"/>
                <a:gd name="T6" fmla="*/ 6606555 w 120000"/>
                <a:gd name="T7" fmla="*/ 1137120 h 120000"/>
                <a:gd name="T8" fmla="*/ 6606555 w 120000"/>
                <a:gd name="T9" fmla="*/ 194926 h 120000"/>
                <a:gd name="T10" fmla="*/ 5956690 w 120000"/>
                <a:gd name="T11" fmla="*/ 0 h 120000"/>
                <a:gd name="T12" fmla="*/ 649804 w 120000"/>
                <a:gd name="T13" fmla="*/ 0 h 120000"/>
                <a:gd name="T14" fmla="*/ 0 w 120000"/>
                <a:gd name="T15" fmla="*/ 194926 h 120000"/>
                <a:gd name="T16" fmla="*/ 0 w 120000"/>
                <a:gd name="T17" fmla="*/ 1007155 h 120000"/>
                <a:gd name="T18" fmla="*/ 216582 w 120000"/>
                <a:gd name="T19" fmla="*/ 1039647 h 120000"/>
                <a:gd name="T20" fmla="*/ 649804 w 120000"/>
                <a:gd name="T21" fmla="*/ 1332055 h 120000"/>
                <a:gd name="T22" fmla="*/ 541515 w 120000"/>
                <a:gd name="T23" fmla="*/ 194926 h 120000"/>
                <a:gd name="T24" fmla="*/ 649804 w 120000"/>
                <a:gd name="T25" fmla="*/ 162443 h 120000"/>
                <a:gd name="T26" fmla="*/ 5956690 w 120000"/>
                <a:gd name="T27" fmla="*/ 162443 h 120000"/>
                <a:gd name="T28" fmla="*/ 6064980 w 120000"/>
                <a:gd name="T29" fmla="*/ 194926 h 120000"/>
                <a:gd name="T30" fmla="*/ 6064980 w 120000"/>
                <a:gd name="T31" fmla="*/ 1137120 h 120000"/>
                <a:gd name="T32" fmla="*/ 5956690 w 120000"/>
                <a:gd name="T33" fmla="*/ 1169600 h 120000"/>
                <a:gd name="T34" fmla="*/ 649804 w 120000"/>
                <a:gd name="T35" fmla="*/ 1169600 h 120000"/>
                <a:gd name="T36" fmla="*/ 541515 w 120000"/>
                <a:gd name="T37" fmla="*/ 1137120 h 120000"/>
                <a:gd name="T38" fmla="*/ 541515 w 120000"/>
                <a:gd name="T39" fmla="*/ 194926 h 1200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0000"/>
                <a:gd name="T61" fmla="*/ 0 h 120000"/>
                <a:gd name="T62" fmla="*/ 120000 w 120000"/>
                <a:gd name="T63" fmla="*/ 120000 h 1200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5" name="Shape 167"/>
            <p:cNvSpPr>
              <a:spLocks/>
            </p:cNvSpPr>
            <p:nvPr/>
          </p:nvSpPr>
          <p:spPr bwMode="auto">
            <a:xfrm>
              <a:off x="7839661" y="4117972"/>
              <a:ext cx="250612" cy="103186"/>
            </a:xfrm>
            <a:custGeom>
              <a:avLst/>
              <a:gdLst>
                <a:gd name="T0" fmla="*/ 97279 w 120000"/>
                <a:gd name="T1" fmla="*/ 17269 h 120000"/>
                <a:gd name="T2" fmla="*/ 1070134 w 120000"/>
                <a:gd name="T3" fmla="*/ 65623 h 120000"/>
                <a:gd name="T4" fmla="*/ 1118774 w 120000"/>
                <a:gd name="T5" fmla="*/ 65623 h 120000"/>
                <a:gd name="T6" fmla="*/ 1216053 w 120000"/>
                <a:gd name="T7" fmla="*/ 65623 h 120000"/>
                <a:gd name="T8" fmla="*/ 2188902 w 120000"/>
                <a:gd name="T9" fmla="*/ 17269 h 120000"/>
                <a:gd name="T10" fmla="*/ 2237547 w 120000"/>
                <a:gd name="T11" fmla="*/ 6907 h 120000"/>
                <a:gd name="T12" fmla="*/ 2091631 w 120000"/>
                <a:gd name="T13" fmla="*/ 3454 h 120000"/>
                <a:gd name="T14" fmla="*/ 1118774 w 120000"/>
                <a:gd name="T15" fmla="*/ 48354 h 120000"/>
                <a:gd name="T16" fmla="*/ 194556 w 120000"/>
                <a:gd name="T17" fmla="*/ 3454 h 120000"/>
                <a:gd name="T18" fmla="*/ 48640 w 120000"/>
                <a:gd name="T19" fmla="*/ 6907 h 120000"/>
                <a:gd name="T20" fmla="*/ 97279 w 120000"/>
                <a:gd name="T21" fmla="*/ 17269 h 12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000"/>
                <a:gd name="T34" fmla="*/ 0 h 120000"/>
                <a:gd name="T35" fmla="*/ 120000 w 120000"/>
                <a:gd name="T36" fmla="*/ 120000 h 12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6" name="Shape 168"/>
            <p:cNvSpPr>
              <a:spLocks/>
            </p:cNvSpPr>
            <p:nvPr/>
          </p:nvSpPr>
          <p:spPr bwMode="auto">
            <a:xfrm>
              <a:off x="8015723" y="4194171"/>
              <a:ext cx="74550" cy="52386"/>
            </a:xfrm>
            <a:custGeom>
              <a:avLst/>
              <a:gdLst>
                <a:gd name="T0" fmla="*/ 15383 w 120000"/>
                <a:gd name="T1" fmla="*/ 2188 h 120000"/>
                <a:gd name="T2" fmla="*/ 5127 w 120000"/>
                <a:gd name="T3" fmla="*/ 0 h 120000"/>
                <a:gd name="T4" fmla="*/ 0 w 120000"/>
                <a:gd name="T5" fmla="*/ 438 h 120000"/>
                <a:gd name="T6" fmla="*/ 1282 w 120000"/>
                <a:gd name="T7" fmla="*/ 2188 h 120000"/>
                <a:gd name="T8" fmla="*/ 12819 w 120000"/>
                <a:gd name="T9" fmla="*/ 4377 h 120000"/>
                <a:gd name="T10" fmla="*/ 14101 w 120000"/>
                <a:gd name="T11" fmla="*/ 4377 h 120000"/>
                <a:gd name="T12" fmla="*/ 16665 w 120000"/>
                <a:gd name="T13" fmla="*/ 3939 h 120000"/>
                <a:gd name="T14" fmla="*/ 15383 w 120000"/>
                <a:gd name="T15" fmla="*/ 2188 h 1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000"/>
                <a:gd name="T25" fmla="*/ 0 h 120000"/>
                <a:gd name="T26" fmla="*/ 120000 w 120000"/>
                <a:gd name="T27" fmla="*/ 120000 h 1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7" name="Shape 169"/>
            <p:cNvSpPr>
              <a:spLocks/>
            </p:cNvSpPr>
            <p:nvPr/>
          </p:nvSpPr>
          <p:spPr bwMode="auto">
            <a:xfrm>
              <a:off x="7700080" y="4440230"/>
              <a:ext cx="525015" cy="273047"/>
            </a:xfrm>
            <a:custGeom>
              <a:avLst/>
              <a:gdLst>
                <a:gd name="T0" fmla="*/ 44066342 w 120000"/>
                <a:gd name="T1" fmla="*/ 0 h 120000"/>
                <a:gd name="T2" fmla="*/ 43167333 w 120000"/>
                <a:gd name="T3" fmla="*/ 189131 h 120000"/>
                <a:gd name="T4" fmla="*/ 41818167 w 120000"/>
                <a:gd name="T5" fmla="*/ 126079 h 120000"/>
                <a:gd name="T6" fmla="*/ 41818167 w 120000"/>
                <a:gd name="T7" fmla="*/ 63031 h 120000"/>
                <a:gd name="T8" fmla="*/ 41818167 w 120000"/>
                <a:gd name="T9" fmla="*/ 1134883 h 120000"/>
                <a:gd name="T10" fmla="*/ 8543447 w 120000"/>
                <a:gd name="T11" fmla="*/ 1134883 h 120000"/>
                <a:gd name="T12" fmla="*/ 8992934 w 120000"/>
                <a:gd name="T13" fmla="*/ 1450134 h 120000"/>
                <a:gd name="T14" fmla="*/ 41818167 w 120000"/>
                <a:gd name="T15" fmla="*/ 1450134 h 120000"/>
                <a:gd name="T16" fmla="*/ 41818167 w 120000"/>
                <a:gd name="T17" fmla="*/ 2206736 h 120000"/>
                <a:gd name="T18" fmla="*/ 36422251 w 120000"/>
                <a:gd name="T19" fmla="*/ 2900305 h 120000"/>
                <a:gd name="T20" fmla="*/ 7644092 w 120000"/>
                <a:gd name="T21" fmla="*/ 2900305 h 120000"/>
                <a:gd name="T22" fmla="*/ 2248101 w 120000"/>
                <a:gd name="T23" fmla="*/ 2206736 h 120000"/>
                <a:gd name="T24" fmla="*/ 2248101 w 120000"/>
                <a:gd name="T25" fmla="*/ 2080655 h 120000"/>
                <a:gd name="T26" fmla="*/ 0 w 120000"/>
                <a:gd name="T27" fmla="*/ 1954555 h 120000"/>
                <a:gd name="T28" fmla="*/ 0 w 120000"/>
                <a:gd name="T29" fmla="*/ 1954555 h 120000"/>
                <a:gd name="T30" fmla="*/ 0 w 120000"/>
                <a:gd name="T31" fmla="*/ 2206736 h 120000"/>
                <a:gd name="T32" fmla="*/ 7644092 w 120000"/>
                <a:gd name="T33" fmla="*/ 3215558 h 120000"/>
                <a:gd name="T34" fmla="*/ 36422251 w 120000"/>
                <a:gd name="T35" fmla="*/ 3215558 h 120000"/>
                <a:gd name="T36" fmla="*/ 44066342 w 120000"/>
                <a:gd name="T37" fmla="*/ 2206736 h 120000"/>
                <a:gd name="T38" fmla="*/ 44066342 w 120000"/>
                <a:gd name="T39" fmla="*/ 0 h 120000"/>
                <a:gd name="T40" fmla="*/ 44066342 w 120000"/>
                <a:gd name="T41" fmla="*/ 0 h 120000"/>
                <a:gd name="T42" fmla="*/ 44066342 w 120000"/>
                <a:gd name="T43" fmla="*/ 0 h 1200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000"/>
                <a:gd name="T67" fmla="*/ 0 h 120000"/>
                <a:gd name="T68" fmla="*/ 120000 w 120000"/>
                <a:gd name="T69" fmla="*/ 120000 h 1200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8" name="Shape 170"/>
            <p:cNvSpPr>
              <a:spLocks/>
            </p:cNvSpPr>
            <p:nvPr/>
          </p:nvSpPr>
          <p:spPr bwMode="auto">
            <a:xfrm>
              <a:off x="7700080" y="3806825"/>
              <a:ext cx="525015" cy="365121"/>
            </a:xfrm>
            <a:custGeom>
              <a:avLst/>
              <a:gdLst>
                <a:gd name="T0" fmla="*/ 36422251 w 120000"/>
                <a:gd name="T1" fmla="*/ 0 h 120000"/>
                <a:gd name="T2" fmla="*/ 7644092 w 120000"/>
                <a:gd name="T3" fmla="*/ 0 h 120000"/>
                <a:gd name="T4" fmla="*/ 0 w 120000"/>
                <a:gd name="T5" fmla="*/ 2570948 h 120000"/>
                <a:gd name="T6" fmla="*/ 0 w 120000"/>
                <a:gd name="T7" fmla="*/ 10132546 h 120000"/>
                <a:gd name="T8" fmla="*/ 2248101 w 120000"/>
                <a:gd name="T9" fmla="*/ 10283800 h 120000"/>
                <a:gd name="T10" fmla="*/ 2248101 w 120000"/>
                <a:gd name="T11" fmla="*/ 4990641 h 120000"/>
                <a:gd name="T12" fmla="*/ 41818167 w 120000"/>
                <a:gd name="T13" fmla="*/ 4990641 h 120000"/>
                <a:gd name="T14" fmla="*/ 41818167 w 120000"/>
                <a:gd name="T15" fmla="*/ 8015279 h 120000"/>
                <a:gd name="T16" fmla="*/ 44066342 w 120000"/>
                <a:gd name="T17" fmla="*/ 7712853 h 120000"/>
                <a:gd name="T18" fmla="*/ 44066342 w 120000"/>
                <a:gd name="T19" fmla="*/ 2570948 h 120000"/>
                <a:gd name="T20" fmla="*/ 36422251 w 120000"/>
                <a:gd name="T21" fmla="*/ 0 h 120000"/>
                <a:gd name="T22" fmla="*/ 41818167 w 120000"/>
                <a:gd name="T23" fmla="*/ 4234439 h 120000"/>
                <a:gd name="T24" fmla="*/ 2248101 w 120000"/>
                <a:gd name="T25" fmla="*/ 4234439 h 120000"/>
                <a:gd name="T26" fmla="*/ 2248101 w 120000"/>
                <a:gd name="T27" fmla="*/ 2570948 h 120000"/>
                <a:gd name="T28" fmla="*/ 7644092 w 120000"/>
                <a:gd name="T29" fmla="*/ 756117 h 120000"/>
                <a:gd name="T30" fmla="*/ 36422251 w 120000"/>
                <a:gd name="T31" fmla="*/ 756117 h 120000"/>
                <a:gd name="T32" fmla="*/ 41818167 w 120000"/>
                <a:gd name="T33" fmla="*/ 2570948 h 120000"/>
                <a:gd name="T34" fmla="*/ 41818167 w 120000"/>
                <a:gd name="T35" fmla="*/ 4234439 h 1200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0000"/>
                <a:gd name="T55" fmla="*/ 0 h 120000"/>
                <a:gd name="T56" fmla="*/ 120000 w 120000"/>
                <a:gd name="T57" fmla="*/ 120000 h 1200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9" name="Shape 171"/>
            <p:cNvSpPr>
              <a:spLocks/>
            </p:cNvSpPr>
            <p:nvPr/>
          </p:nvSpPr>
          <p:spPr bwMode="auto">
            <a:xfrm>
              <a:off x="7855522" y="4611678"/>
              <a:ext cx="218889" cy="26988"/>
            </a:xfrm>
            <a:custGeom>
              <a:avLst/>
              <a:gdLst>
                <a:gd name="T0" fmla="*/ 1232509 w 120000"/>
                <a:gd name="T1" fmla="*/ 307 h 120000"/>
                <a:gd name="T2" fmla="*/ 1329818 w 120000"/>
                <a:gd name="T3" fmla="*/ 184 h 120000"/>
                <a:gd name="T4" fmla="*/ 1232509 w 120000"/>
                <a:gd name="T5" fmla="*/ 0 h 120000"/>
                <a:gd name="T6" fmla="*/ 64864 w 120000"/>
                <a:gd name="T7" fmla="*/ 0 h 120000"/>
                <a:gd name="T8" fmla="*/ 0 w 120000"/>
                <a:gd name="T9" fmla="*/ 184 h 120000"/>
                <a:gd name="T10" fmla="*/ 64864 w 120000"/>
                <a:gd name="T11" fmla="*/ 307 h 120000"/>
                <a:gd name="T12" fmla="*/ 1232509 w 120000"/>
                <a:gd name="T13" fmla="*/ 307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30" name="Shape 172"/>
            <p:cNvSpPr>
              <a:spLocks/>
            </p:cNvSpPr>
            <p:nvPr/>
          </p:nvSpPr>
          <p:spPr bwMode="auto">
            <a:xfrm>
              <a:off x="7930071" y="3865561"/>
              <a:ext cx="65033" cy="65087"/>
            </a:xfrm>
            <a:custGeom>
              <a:avLst/>
              <a:gdLst>
                <a:gd name="T0" fmla="*/ 5186 w 120000"/>
                <a:gd name="T1" fmla="*/ 0 h 120000"/>
                <a:gd name="T2" fmla="*/ 0 w 120000"/>
                <a:gd name="T3" fmla="*/ 5195 h 120000"/>
                <a:gd name="T4" fmla="*/ 5186 w 120000"/>
                <a:gd name="T5" fmla="*/ 10390 h 120000"/>
                <a:gd name="T6" fmla="*/ 10373 w 120000"/>
                <a:gd name="T7" fmla="*/ 5195 h 120000"/>
                <a:gd name="T8" fmla="*/ 5186 w 120000"/>
                <a:gd name="T9" fmla="*/ 0 h 120000"/>
                <a:gd name="T10" fmla="*/ 5186 w 120000"/>
                <a:gd name="T11" fmla="*/ 6061 h 120000"/>
                <a:gd name="T12" fmla="*/ 4322 w 120000"/>
                <a:gd name="T13" fmla="*/ 5195 h 120000"/>
                <a:gd name="T14" fmla="*/ 5186 w 120000"/>
                <a:gd name="T15" fmla="*/ 4329 h 120000"/>
                <a:gd name="T16" fmla="*/ 6051 w 120000"/>
                <a:gd name="T17" fmla="*/ 5195 h 120000"/>
                <a:gd name="T18" fmla="*/ 5186 w 120000"/>
                <a:gd name="T19" fmla="*/ 6061 h 1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0000"/>
                <a:gd name="T31" fmla="*/ 0 h 120000"/>
                <a:gd name="T32" fmla="*/ 120000 w 120000"/>
                <a:gd name="T33" fmla="*/ 120000 h 1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31" name="Shape 173"/>
            <p:cNvSpPr>
              <a:spLocks/>
            </p:cNvSpPr>
            <p:nvPr/>
          </p:nvSpPr>
          <p:spPr bwMode="auto">
            <a:xfrm>
              <a:off x="6662738" y="4949813"/>
              <a:ext cx="566255" cy="681030"/>
            </a:xfrm>
            <a:custGeom>
              <a:avLst/>
              <a:gdLst>
                <a:gd name="T0" fmla="*/ 57904920 w 120000"/>
                <a:gd name="T1" fmla="*/ 0 h 120000"/>
                <a:gd name="T2" fmla="*/ 1124328 w 120000"/>
                <a:gd name="T3" fmla="*/ 0 h 120000"/>
                <a:gd name="T4" fmla="*/ 0 w 120000"/>
                <a:gd name="T5" fmla="*/ 1959437 h 120000"/>
                <a:gd name="T6" fmla="*/ 0 w 120000"/>
                <a:gd name="T7" fmla="*/ 121534446 h 120000"/>
                <a:gd name="T8" fmla="*/ 1124328 w 120000"/>
                <a:gd name="T9" fmla="*/ 124475241 h 120000"/>
                <a:gd name="T10" fmla="*/ 57904920 w 120000"/>
                <a:gd name="T11" fmla="*/ 124475241 h 120000"/>
                <a:gd name="T12" fmla="*/ 59591846 w 120000"/>
                <a:gd name="T13" fmla="*/ 121534446 h 120000"/>
                <a:gd name="T14" fmla="*/ 59591846 w 120000"/>
                <a:gd name="T15" fmla="*/ 1959437 h 120000"/>
                <a:gd name="T16" fmla="*/ 57904920 w 120000"/>
                <a:gd name="T17" fmla="*/ 0 h 120000"/>
                <a:gd name="T18" fmla="*/ 47785684 w 120000"/>
                <a:gd name="T19" fmla="*/ 11760826 h 120000"/>
                <a:gd name="T20" fmla="*/ 49472161 w 120000"/>
                <a:gd name="T21" fmla="*/ 14701616 h 120000"/>
                <a:gd name="T22" fmla="*/ 47785684 w 120000"/>
                <a:gd name="T23" fmla="*/ 17641316 h 120000"/>
                <a:gd name="T24" fmla="*/ 46099291 w 120000"/>
                <a:gd name="T25" fmla="*/ 14701616 h 120000"/>
                <a:gd name="T26" fmla="*/ 47785684 w 120000"/>
                <a:gd name="T27" fmla="*/ 11760826 h 120000"/>
                <a:gd name="T28" fmla="*/ 35979611 w 120000"/>
                <a:gd name="T29" fmla="*/ 11760826 h 120000"/>
                <a:gd name="T30" fmla="*/ 37103826 w 120000"/>
                <a:gd name="T31" fmla="*/ 14701616 h 120000"/>
                <a:gd name="T32" fmla="*/ 35979611 w 120000"/>
                <a:gd name="T33" fmla="*/ 17641316 h 120000"/>
                <a:gd name="T34" fmla="*/ 34293129 w 120000"/>
                <a:gd name="T35" fmla="*/ 14701616 h 120000"/>
                <a:gd name="T36" fmla="*/ 35979611 w 120000"/>
                <a:gd name="T37" fmla="*/ 11760826 h 120000"/>
                <a:gd name="T38" fmla="*/ 23611810 w 120000"/>
                <a:gd name="T39" fmla="*/ 11760826 h 120000"/>
                <a:gd name="T40" fmla="*/ 25298202 w 120000"/>
                <a:gd name="T41" fmla="*/ 14701616 h 120000"/>
                <a:gd name="T42" fmla="*/ 23611810 w 120000"/>
                <a:gd name="T43" fmla="*/ 17641316 h 120000"/>
                <a:gd name="T44" fmla="*/ 21924794 w 120000"/>
                <a:gd name="T45" fmla="*/ 14701616 h 120000"/>
                <a:gd name="T46" fmla="*/ 23611810 w 120000"/>
                <a:gd name="T47" fmla="*/ 11760826 h 120000"/>
                <a:gd name="T48" fmla="*/ 11805648 w 120000"/>
                <a:gd name="T49" fmla="*/ 11760826 h 120000"/>
                <a:gd name="T50" fmla="*/ 13492130 w 120000"/>
                <a:gd name="T51" fmla="*/ 14701616 h 120000"/>
                <a:gd name="T52" fmla="*/ 11805648 w 120000"/>
                <a:gd name="T53" fmla="*/ 17641316 h 120000"/>
                <a:gd name="T54" fmla="*/ 10119147 w 120000"/>
                <a:gd name="T55" fmla="*/ 14701616 h 120000"/>
                <a:gd name="T56" fmla="*/ 11805648 w 120000"/>
                <a:gd name="T57" fmla="*/ 11760826 h 120000"/>
                <a:gd name="T58" fmla="*/ 56780593 w 120000"/>
                <a:gd name="T59" fmla="*/ 119574112 h 120000"/>
                <a:gd name="T60" fmla="*/ 2810720 w 120000"/>
                <a:gd name="T61" fmla="*/ 119574112 h 120000"/>
                <a:gd name="T62" fmla="*/ 2810720 w 120000"/>
                <a:gd name="T63" fmla="*/ 4900227 h 120000"/>
                <a:gd name="T64" fmla="*/ 10681320 w 120000"/>
                <a:gd name="T65" fmla="*/ 4900227 h 120000"/>
                <a:gd name="T66" fmla="*/ 10681320 w 120000"/>
                <a:gd name="T67" fmla="*/ 7840829 h 120000"/>
                <a:gd name="T68" fmla="*/ 7307917 w 120000"/>
                <a:gd name="T69" fmla="*/ 14701616 h 120000"/>
                <a:gd name="T70" fmla="*/ 11805648 w 120000"/>
                <a:gd name="T71" fmla="*/ 22542445 h 120000"/>
                <a:gd name="T72" fmla="*/ 16303359 w 120000"/>
                <a:gd name="T73" fmla="*/ 14701616 h 120000"/>
                <a:gd name="T74" fmla="*/ 13492130 w 120000"/>
                <a:gd name="T75" fmla="*/ 7840829 h 120000"/>
                <a:gd name="T76" fmla="*/ 13492130 w 120000"/>
                <a:gd name="T77" fmla="*/ 4900227 h 120000"/>
                <a:gd name="T78" fmla="*/ 22487482 w 120000"/>
                <a:gd name="T79" fmla="*/ 4900227 h 120000"/>
                <a:gd name="T80" fmla="*/ 22487482 w 120000"/>
                <a:gd name="T81" fmla="*/ 7840829 h 120000"/>
                <a:gd name="T82" fmla="*/ 19114079 w 120000"/>
                <a:gd name="T83" fmla="*/ 14701616 h 120000"/>
                <a:gd name="T84" fmla="*/ 23611810 w 120000"/>
                <a:gd name="T85" fmla="*/ 22542445 h 120000"/>
                <a:gd name="T86" fmla="*/ 28109007 w 120000"/>
                <a:gd name="T87" fmla="*/ 14701616 h 120000"/>
                <a:gd name="T88" fmla="*/ 25298202 w 120000"/>
                <a:gd name="T89" fmla="*/ 7840829 h 120000"/>
                <a:gd name="T90" fmla="*/ 25298202 w 120000"/>
                <a:gd name="T91" fmla="*/ 4900227 h 120000"/>
                <a:gd name="T92" fmla="*/ 34293129 w 120000"/>
                <a:gd name="T93" fmla="*/ 4900227 h 120000"/>
                <a:gd name="T94" fmla="*/ 34293129 w 120000"/>
                <a:gd name="T95" fmla="*/ 7840829 h 120000"/>
                <a:gd name="T96" fmla="*/ 31482414 w 120000"/>
                <a:gd name="T97" fmla="*/ 14701616 h 120000"/>
                <a:gd name="T98" fmla="*/ 35979611 w 120000"/>
                <a:gd name="T99" fmla="*/ 22542445 h 120000"/>
                <a:gd name="T100" fmla="*/ 39915079 w 120000"/>
                <a:gd name="T101" fmla="*/ 14701616 h 120000"/>
                <a:gd name="T102" fmla="*/ 37103826 w 120000"/>
                <a:gd name="T103" fmla="*/ 7840829 h 120000"/>
                <a:gd name="T104" fmla="*/ 37103826 w 120000"/>
                <a:gd name="T105" fmla="*/ 4900227 h 120000"/>
                <a:gd name="T106" fmla="*/ 46099291 w 120000"/>
                <a:gd name="T107" fmla="*/ 4900227 h 120000"/>
                <a:gd name="T108" fmla="*/ 46099291 w 120000"/>
                <a:gd name="T109" fmla="*/ 7840829 h 120000"/>
                <a:gd name="T110" fmla="*/ 43288038 w 120000"/>
                <a:gd name="T111" fmla="*/ 14701616 h 120000"/>
                <a:gd name="T112" fmla="*/ 47785684 w 120000"/>
                <a:gd name="T113" fmla="*/ 22542445 h 120000"/>
                <a:gd name="T114" fmla="*/ 52283395 w 120000"/>
                <a:gd name="T115" fmla="*/ 14701616 h 120000"/>
                <a:gd name="T116" fmla="*/ 48909988 w 120000"/>
                <a:gd name="T117" fmla="*/ 7840829 h 120000"/>
                <a:gd name="T118" fmla="*/ 48909988 w 120000"/>
                <a:gd name="T119" fmla="*/ 4900227 h 120000"/>
                <a:gd name="T120" fmla="*/ 56780593 w 120000"/>
                <a:gd name="T121" fmla="*/ 4900227 h 120000"/>
                <a:gd name="T122" fmla="*/ 56780593 w 120000"/>
                <a:gd name="T123" fmla="*/ 119574112 h 1200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000"/>
                <a:gd name="T187" fmla="*/ 0 h 120000"/>
                <a:gd name="T188" fmla="*/ 120000 w 120000"/>
                <a:gd name="T189" fmla="*/ 120000 h 1200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000" h="120000" extrusionOk="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32" name="Shape 174"/>
            <p:cNvSpPr>
              <a:spLocks/>
            </p:cNvSpPr>
            <p:nvPr/>
          </p:nvSpPr>
          <p:spPr bwMode="auto">
            <a:xfrm>
              <a:off x="6764252" y="5132373"/>
              <a:ext cx="101514" cy="85724"/>
            </a:xfrm>
            <a:custGeom>
              <a:avLst/>
              <a:gdLst>
                <a:gd name="T0" fmla="*/ 12985 w 120000"/>
                <a:gd name="T1" fmla="*/ 29350 h 120000"/>
                <a:gd name="T2" fmla="*/ 19477 w 120000"/>
                <a:gd name="T3" fmla="*/ 31306 h 120000"/>
                <a:gd name="T4" fmla="*/ 25971 w 120000"/>
                <a:gd name="T5" fmla="*/ 29350 h 120000"/>
                <a:gd name="T6" fmla="*/ 58434 w 120000"/>
                <a:gd name="T7" fmla="*/ 9783 h 120000"/>
                <a:gd name="T8" fmla="*/ 58434 w 120000"/>
                <a:gd name="T9" fmla="*/ 1957 h 120000"/>
                <a:gd name="T10" fmla="*/ 48695 w 120000"/>
                <a:gd name="T11" fmla="*/ 1957 h 120000"/>
                <a:gd name="T12" fmla="*/ 19477 w 120000"/>
                <a:gd name="T13" fmla="*/ 19567 h 120000"/>
                <a:gd name="T14" fmla="*/ 16231 w 120000"/>
                <a:gd name="T15" fmla="*/ 17610 h 120000"/>
                <a:gd name="T16" fmla="*/ 3246 w 120000"/>
                <a:gd name="T17" fmla="*/ 17610 h 120000"/>
                <a:gd name="T18" fmla="*/ 3246 w 120000"/>
                <a:gd name="T19" fmla="*/ 23480 h 120000"/>
                <a:gd name="T20" fmla="*/ 12985 w 120000"/>
                <a:gd name="T21" fmla="*/ 29350 h 12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000"/>
                <a:gd name="T34" fmla="*/ 0 h 120000"/>
                <a:gd name="T35" fmla="*/ 120000 w 120000"/>
                <a:gd name="T36" fmla="*/ 120000 h 12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33" name="Shape 175"/>
            <p:cNvSpPr>
              <a:spLocks/>
            </p:cNvSpPr>
            <p:nvPr/>
          </p:nvSpPr>
          <p:spPr bwMode="auto">
            <a:xfrm>
              <a:off x="6764252" y="5245084"/>
              <a:ext cx="101514" cy="85724"/>
            </a:xfrm>
            <a:custGeom>
              <a:avLst/>
              <a:gdLst>
                <a:gd name="T0" fmla="*/ 12985 w 120000"/>
                <a:gd name="T1" fmla="*/ 29350 h 120000"/>
                <a:gd name="T2" fmla="*/ 19477 w 120000"/>
                <a:gd name="T3" fmla="*/ 31306 h 120000"/>
                <a:gd name="T4" fmla="*/ 25971 w 120000"/>
                <a:gd name="T5" fmla="*/ 29350 h 120000"/>
                <a:gd name="T6" fmla="*/ 58434 w 120000"/>
                <a:gd name="T7" fmla="*/ 9783 h 120000"/>
                <a:gd name="T8" fmla="*/ 58434 w 120000"/>
                <a:gd name="T9" fmla="*/ 1957 h 120000"/>
                <a:gd name="T10" fmla="*/ 48695 w 120000"/>
                <a:gd name="T11" fmla="*/ 1957 h 120000"/>
                <a:gd name="T12" fmla="*/ 19477 w 120000"/>
                <a:gd name="T13" fmla="*/ 19567 h 120000"/>
                <a:gd name="T14" fmla="*/ 16231 w 120000"/>
                <a:gd name="T15" fmla="*/ 17610 h 120000"/>
                <a:gd name="T16" fmla="*/ 3246 w 120000"/>
                <a:gd name="T17" fmla="*/ 17610 h 120000"/>
                <a:gd name="T18" fmla="*/ 3246 w 120000"/>
                <a:gd name="T19" fmla="*/ 25437 h 120000"/>
                <a:gd name="T20" fmla="*/ 12985 w 120000"/>
                <a:gd name="T21" fmla="*/ 29350 h 12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000"/>
                <a:gd name="T34" fmla="*/ 0 h 120000"/>
                <a:gd name="T35" fmla="*/ 120000 w 120000"/>
                <a:gd name="T36" fmla="*/ 120000 h 12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34" name="Shape 176"/>
            <p:cNvSpPr>
              <a:spLocks/>
            </p:cNvSpPr>
            <p:nvPr/>
          </p:nvSpPr>
          <p:spPr bwMode="auto">
            <a:xfrm>
              <a:off x="6892729" y="5154597"/>
              <a:ext cx="245854" cy="52387"/>
            </a:xfrm>
            <a:custGeom>
              <a:avLst/>
              <a:gdLst>
                <a:gd name="T0" fmla="*/ 184057 w 120000"/>
                <a:gd name="T1" fmla="*/ 3064 h 120000"/>
                <a:gd name="T2" fmla="*/ 506183 w 120000"/>
                <a:gd name="T3" fmla="*/ 2188 h 120000"/>
                <a:gd name="T4" fmla="*/ 506183 w 120000"/>
                <a:gd name="T5" fmla="*/ 2188 h 120000"/>
                <a:gd name="T6" fmla="*/ 506183 w 120000"/>
                <a:gd name="T7" fmla="*/ 2626 h 120000"/>
                <a:gd name="T8" fmla="*/ 828309 w 120000"/>
                <a:gd name="T9" fmla="*/ 4377 h 120000"/>
                <a:gd name="T10" fmla="*/ 920338 w 120000"/>
                <a:gd name="T11" fmla="*/ 3940 h 120000"/>
                <a:gd name="T12" fmla="*/ 1150433 w 120000"/>
                <a:gd name="T13" fmla="*/ 3064 h 120000"/>
                <a:gd name="T14" fmla="*/ 1242464 w 120000"/>
                <a:gd name="T15" fmla="*/ 2626 h 120000"/>
                <a:gd name="T16" fmla="*/ 1426529 w 120000"/>
                <a:gd name="T17" fmla="*/ 2188 h 120000"/>
                <a:gd name="T18" fmla="*/ 1518560 w 120000"/>
                <a:gd name="T19" fmla="*/ 2626 h 120000"/>
                <a:gd name="T20" fmla="*/ 1610606 w 120000"/>
                <a:gd name="T21" fmla="*/ 3502 h 120000"/>
                <a:gd name="T22" fmla="*/ 2070789 w 120000"/>
                <a:gd name="T23" fmla="*/ 3064 h 120000"/>
                <a:gd name="T24" fmla="*/ 2070789 w 120000"/>
                <a:gd name="T25" fmla="*/ 1313 h 120000"/>
                <a:gd name="T26" fmla="*/ 1886710 w 120000"/>
                <a:gd name="T27" fmla="*/ 1313 h 120000"/>
                <a:gd name="T28" fmla="*/ 1748655 w 120000"/>
                <a:gd name="T29" fmla="*/ 1751 h 120000"/>
                <a:gd name="T30" fmla="*/ 1656632 w 120000"/>
                <a:gd name="T31" fmla="*/ 1313 h 120000"/>
                <a:gd name="T32" fmla="*/ 1518560 w 120000"/>
                <a:gd name="T33" fmla="*/ 438 h 120000"/>
                <a:gd name="T34" fmla="*/ 1150433 w 120000"/>
                <a:gd name="T35" fmla="*/ 876 h 120000"/>
                <a:gd name="T36" fmla="*/ 1058404 w 120000"/>
                <a:gd name="T37" fmla="*/ 1313 h 120000"/>
                <a:gd name="T38" fmla="*/ 874324 w 120000"/>
                <a:gd name="T39" fmla="*/ 1751 h 120000"/>
                <a:gd name="T40" fmla="*/ 736277 w 120000"/>
                <a:gd name="T41" fmla="*/ 1751 h 120000"/>
                <a:gd name="T42" fmla="*/ 690260 w 120000"/>
                <a:gd name="T43" fmla="*/ 1313 h 120000"/>
                <a:gd name="T44" fmla="*/ 598230 w 120000"/>
                <a:gd name="T45" fmla="*/ 0 h 120000"/>
                <a:gd name="T46" fmla="*/ 460157 w 120000"/>
                <a:gd name="T47" fmla="*/ 0 h 120000"/>
                <a:gd name="T48" fmla="*/ 92031 w 120000"/>
                <a:gd name="T49" fmla="*/ 1313 h 120000"/>
                <a:gd name="T50" fmla="*/ 46001 w 120000"/>
                <a:gd name="T51" fmla="*/ 3064 h 120000"/>
                <a:gd name="T52" fmla="*/ 184057 w 120000"/>
                <a:gd name="T53" fmla="*/ 3064 h 1200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0000"/>
                <a:gd name="T82" fmla="*/ 0 h 120000"/>
                <a:gd name="T83" fmla="*/ 120000 w 120000"/>
                <a:gd name="T84" fmla="*/ 120000 h 12000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0000" h="120000" extrusionOk="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35" name="Shape 177"/>
            <p:cNvSpPr>
              <a:spLocks/>
            </p:cNvSpPr>
            <p:nvPr/>
          </p:nvSpPr>
          <p:spPr bwMode="auto">
            <a:xfrm>
              <a:off x="6881627" y="5256196"/>
              <a:ext cx="272818" cy="63499"/>
            </a:xfrm>
            <a:custGeom>
              <a:avLst/>
              <a:gdLst>
                <a:gd name="T0" fmla="*/ 62923 w 120000"/>
                <a:gd name="T1" fmla="*/ 8652 h 120000"/>
                <a:gd name="T2" fmla="*/ 188813 w 120000"/>
                <a:gd name="T3" fmla="*/ 9439 h 120000"/>
                <a:gd name="T4" fmla="*/ 314702 w 120000"/>
                <a:gd name="T5" fmla="*/ 8652 h 120000"/>
                <a:gd name="T6" fmla="*/ 629428 w 120000"/>
                <a:gd name="T7" fmla="*/ 6292 h 120000"/>
                <a:gd name="T8" fmla="*/ 692387 w 120000"/>
                <a:gd name="T9" fmla="*/ 6292 h 120000"/>
                <a:gd name="T10" fmla="*/ 692387 w 120000"/>
                <a:gd name="T11" fmla="*/ 6292 h 120000"/>
                <a:gd name="T12" fmla="*/ 692387 w 120000"/>
                <a:gd name="T13" fmla="*/ 6292 h 120000"/>
                <a:gd name="T14" fmla="*/ 755331 w 120000"/>
                <a:gd name="T15" fmla="*/ 7079 h 120000"/>
                <a:gd name="T16" fmla="*/ 1258869 w 120000"/>
                <a:gd name="T17" fmla="*/ 7079 h 120000"/>
                <a:gd name="T18" fmla="*/ 1447704 w 120000"/>
                <a:gd name="T19" fmla="*/ 5506 h 120000"/>
                <a:gd name="T20" fmla="*/ 1573594 w 120000"/>
                <a:gd name="T21" fmla="*/ 4719 h 120000"/>
                <a:gd name="T22" fmla="*/ 1762443 w 120000"/>
                <a:gd name="T23" fmla="*/ 4719 h 120000"/>
                <a:gd name="T24" fmla="*/ 1762443 w 120000"/>
                <a:gd name="T25" fmla="*/ 4719 h 120000"/>
                <a:gd name="T26" fmla="*/ 1888333 w 120000"/>
                <a:gd name="T27" fmla="*/ 7079 h 120000"/>
                <a:gd name="T28" fmla="*/ 2077166 w 120000"/>
                <a:gd name="T29" fmla="*/ 7865 h 120000"/>
                <a:gd name="T30" fmla="*/ 3084278 w 120000"/>
                <a:gd name="T31" fmla="*/ 7079 h 120000"/>
                <a:gd name="T32" fmla="*/ 3210168 w 120000"/>
                <a:gd name="T33" fmla="*/ 4719 h 120000"/>
                <a:gd name="T34" fmla="*/ 3021332 w 120000"/>
                <a:gd name="T35" fmla="*/ 3146 h 120000"/>
                <a:gd name="T36" fmla="*/ 2077166 w 120000"/>
                <a:gd name="T37" fmla="*/ 3933 h 120000"/>
                <a:gd name="T38" fmla="*/ 2077166 w 120000"/>
                <a:gd name="T39" fmla="*/ 3933 h 120000"/>
                <a:gd name="T40" fmla="*/ 2077166 w 120000"/>
                <a:gd name="T41" fmla="*/ 3933 h 120000"/>
                <a:gd name="T42" fmla="*/ 2014222 w 120000"/>
                <a:gd name="T43" fmla="*/ 2360 h 120000"/>
                <a:gd name="T44" fmla="*/ 1447704 w 120000"/>
                <a:gd name="T45" fmla="*/ 786 h 120000"/>
                <a:gd name="T46" fmla="*/ 1258869 w 120000"/>
                <a:gd name="T47" fmla="*/ 2360 h 120000"/>
                <a:gd name="T48" fmla="*/ 1132979 w 120000"/>
                <a:gd name="T49" fmla="*/ 3146 h 120000"/>
                <a:gd name="T50" fmla="*/ 944166 w 120000"/>
                <a:gd name="T51" fmla="*/ 3933 h 120000"/>
                <a:gd name="T52" fmla="*/ 881220 w 120000"/>
                <a:gd name="T53" fmla="*/ 3146 h 120000"/>
                <a:gd name="T54" fmla="*/ 818277 w 120000"/>
                <a:gd name="T55" fmla="*/ 2360 h 120000"/>
                <a:gd name="T56" fmla="*/ 629428 w 120000"/>
                <a:gd name="T57" fmla="*/ 2360 h 120000"/>
                <a:gd name="T58" fmla="*/ 62923 w 120000"/>
                <a:gd name="T59" fmla="*/ 6292 h 120000"/>
                <a:gd name="T60" fmla="*/ 62923 w 120000"/>
                <a:gd name="T61" fmla="*/ 8652 h 1200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0000"/>
                <a:gd name="T94" fmla="*/ 0 h 120000"/>
                <a:gd name="T95" fmla="*/ 120000 w 120000"/>
                <a:gd name="T96" fmla="*/ 120000 h 12000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0000" h="120000" extrusionOk="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36" name="Shape 178"/>
            <p:cNvSpPr>
              <a:spLocks/>
            </p:cNvSpPr>
            <p:nvPr/>
          </p:nvSpPr>
          <p:spPr bwMode="auto">
            <a:xfrm>
              <a:off x="6753148" y="5400658"/>
              <a:ext cx="406054" cy="92074"/>
            </a:xfrm>
            <a:custGeom>
              <a:avLst/>
              <a:gdLst>
                <a:gd name="T0" fmla="*/ 14937004 w 120000"/>
                <a:gd name="T1" fmla="*/ 17136 h 120000"/>
                <a:gd name="T2" fmla="*/ 14522068 w 120000"/>
                <a:gd name="T3" fmla="*/ 14687 h 120000"/>
                <a:gd name="T4" fmla="*/ 13692185 w 120000"/>
                <a:gd name="T5" fmla="*/ 12240 h 120000"/>
                <a:gd name="T6" fmla="*/ 12447399 w 120000"/>
                <a:gd name="T7" fmla="*/ 19583 h 120000"/>
                <a:gd name="T8" fmla="*/ 12239926 w 120000"/>
                <a:gd name="T9" fmla="*/ 19583 h 120000"/>
                <a:gd name="T10" fmla="*/ 11617662 w 120000"/>
                <a:gd name="T11" fmla="*/ 22032 h 120000"/>
                <a:gd name="T12" fmla="*/ 11825138 w 120000"/>
                <a:gd name="T13" fmla="*/ 17136 h 120000"/>
                <a:gd name="T14" fmla="*/ 11617662 w 120000"/>
                <a:gd name="T15" fmla="*/ 2448 h 120000"/>
                <a:gd name="T16" fmla="*/ 10995299 w 120000"/>
                <a:gd name="T17" fmla="*/ 0 h 120000"/>
                <a:gd name="T18" fmla="*/ 6431175 w 120000"/>
                <a:gd name="T19" fmla="*/ 26927 h 120000"/>
                <a:gd name="T20" fmla="*/ 6846108 w 120000"/>
                <a:gd name="T21" fmla="*/ 12240 h 120000"/>
                <a:gd name="T22" fmla="*/ 6638634 w 120000"/>
                <a:gd name="T23" fmla="*/ 4896 h 120000"/>
                <a:gd name="T24" fmla="*/ 6223698 w 120000"/>
                <a:gd name="T25" fmla="*/ 4896 h 120000"/>
                <a:gd name="T26" fmla="*/ 2904393 w 120000"/>
                <a:gd name="T27" fmla="*/ 22032 h 120000"/>
                <a:gd name="T28" fmla="*/ 2904393 w 120000"/>
                <a:gd name="T29" fmla="*/ 22032 h 120000"/>
                <a:gd name="T30" fmla="*/ 2904393 w 120000"/>
                <a:gd name="T31" fmla="*/ 12240 h 120000"/>
                <a:gd name="T32" fmla="*/ 2696929 w 120000"/>
                <a:gd name="T33" fmla="*/ 7344 h 120000"/>
                <a:gd name="T34" fmla="*/ 2074510 w 120000"/>
                <a:gd name="T35" fmla="*/ 7344 h 120000"/>
                <a:gd name="T36" fmla="*/ 207314 w 120000"/>
                <a:gd name="T37" fmla="*/ 22032 h 120000"/>
                <a:gd name="T38" fmla="*/ 207314 w 120000"/>
                <a:gd name="T39" fmla="*/ 31823 h 120000"/>
                <a:gd name="T40" fmla="*/ 1037197 w 120000"/>
                <a:gd name="T41" fmla="*/ 31823 h 120000"/>
                <a:gd name="T42" fmla="*/ 1659607 w 120000"/>
                <a:gd name="T43" fmla="*/ 24479 h 120000"/>
                <a:gd name="T44" fmla="*/ 1659607 w 120000"/>
                <a:gd name="T45" fmla="*/ 26927 h 120000"/>
                <a:gd name="T46" fmla="*/ 1867046 w 120000"/>
                <a:gd name="T47" fmla="*/ 31823 h 120000"/>
                <a:gd name="T48" fmla="*/ 3526768 w 120000"/>
                <a:gd name="T49" fmla="*/ 29375 h 120000"/>
                <a:gd name="T50" fmla="*/ 5601322 w 120000"/>
                <a:gd name="T51" fmla="*/ 17136 h 120000"/>
                <a:gd name="T52" fmla="*/ 5186386 w 120000"/>
                <a:gd name="T53" fmla="*/ 29375 h 120000"/>
                <a:gd name="T54" fmla="*/ 5393849 w 120000"/>
                <a:gd name="T55" fmla="*/ 39167 h 120000"/>
                <a:gd name="T56" fmla="*/ 6016225 w 120000"/>
                <a:gd name="T57" fmla="*/ 41615 h 120000"/>
                <a:gd name="T58" fmla="*/ 6431175 w 120000"/>
                <a:gd name="T59" fmla="*/ 41615 h 120000"/>
                <a:gd name="T60" fmla="*/ 10787826 w 120000"/>
                <a:gd name="T61" fmla="*/ 17136 h 120000"/>
                <a:gd name="T62" fmla="*/ 10787826 w 120000"/>
                <a:gd name="T63" fmla="*/ 26927 h 120000"/>
                <a:gd name="T64" fmla="*/ 11410202 w 120000"/>
                <a:gd name="T65" fmla="*/ 34271 h 120000"/>
                <a:gd name="T66" fmla="*/ 12654859 w 120000"/>
                <a:gd name="T67" fmla="*/ 31823 h 120000"/>
                <a:gd name="T68" fmla="*/ 13069809 w 120000"/>
                <a:gd name="T69" fmla="*/ 29375 h 120000"/>
                <a:gd name="T70" fmla="*/ 13692185 w 120000"/>
                <a:gd name="T71" fmla="*/ 24479 h 120000"/>
                <a:gd name="T72" fmla="*/ 14107121 w 120000"/>
                <a:gd name="T73" fmla="*/ 26927 h 120000"/>
                <a:gd name="T74" fmla="*/ 15559380 w 120000"/>
                <a:gd name="T75" fmla="*/ 24479 h 120000"/>
                <a:gd name="T76" fmla="*/ 15559380 w 120000"/>
                <a:gd name="T77" fmla="*/ 17136 h 120000"/>
                <a:gd name="T78" fmla="*/ 14937004 w 120000"/>
                <a:gd name="T79" fmla="*/ 17136 h 1200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0000"/>
                <a:gd name="T121" fmla="*/ 0 h 120000"/>
                <a:gd name="T122" fmla="*/ 120000 w 120000"/>
                <a:gd name="T123" fmla="*/ 120000 h 1200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0000" h="120000" extrusionOk="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37" name="Shape 179"/>
            <p:cNvSpPr>
              <a:spLocks/>
            </p:cNvSpPr>
            <p:nvPr/>
          </p:nvSpPr>
          <p:spPr bwMode="auto">
            <a:xfrm>
              <a:off x="7325748" y="4976799"/>
              <a:ext cx="164960" cy="611181"/>
            </a:xfrm>
            <a:custGeom>
              <a:avLst/>
              <a:gdLst>
                <a:gd name="T0" fmla="*/ 290427 w 120000"/>
                <a:gd name="T1" fmla="*/ 3540582 h 120000"/>
                <a:gd name="T2" fmla="*/ 262768 w 120000"/>
                <a:gd name="T3" fmla="*/ 3540582 h 120000"/>
                <a:gd name="T4" fmla="*/ 138297 w 120000"/>
                <a:gd name="T5" fmla="*/ 0 h 120000"/>
                <a:gd name="T6" fmla="*/ 0 w 120000"/>
                <a:gd name="T7" fmla="*/ 7081169 h 120000"/>
                <a:gd name="T8" fmla="*/ 0 w 120000"/>
                <a:gd name="T9" fmla="*/ 61607045 h 120000"/>
                <a:gd name="T10" fmla="*/ 0 w 120000"/>
                <a:gd name="T11" fmla="*/ 62315378 h 120000"/>
                <a:gd name="T12" fmla="*/ 110639 w 120000"/>
                <a:gd name="T13" fmla="*/ 79310534 h 120000"/>
                <a:gd name="T14" fmla="*/ 138297 w 120000"/>
                <a:gd name="T15" fmla="*/ 80726651 h 120000"/>
                <a:gd name="T16" fmla="*/ 165957 w 120000"/>
                <a:gd name="T17" fmla="*/ 79310534 h 120000"/>
                <a:gd name="T18" fmla="*/ 276597 w 120000"/>
                <a:gd name="T19" fmla="*/ 62315378 h 120000"/>
                <a:gd name="T20" fmla="*/ 290427 w 120000"/>
                <a:gd name="T21" fmla="*/ 61607045 h 120000"/>
                <a:gd name="T22" fmla="*/ 290427 w 120000"/>
                <a:gd name="T23" fmla="*/ 7081169 h 120000"/>
                <a:gd name="T24" fmla="*/ 290427 w 120000"/>
                <a:gd name="T25" fmla="*/ 7081169 h 120000"/>
                <a:gd name="T26" fmla="*/ 290427 w 120000"/>
                <a:gd name="T27" fmla="*/ 7081169 h 120000"/>
                <a:gd name="T28" fmla="*/ 359577 w 120000"/>
                <a:gd name="T29" fmla="*/ 10621623 h 120000"/>
                <a:gd name="T30" fmla="*/ 359577 w 120000"/>
                <a:gd name="T31" fmla="*/ 38946862 h 120000"/>
                <a:gd name="T32" fmla="*/ 401069 w 120000"/>
                <a:gd name="T33" fmla="*/ 41071328 h 120000"/>
                <a:gd name="T34" fmla="*/ 428728 w 120000"/>
                <a:gd name="T35" fmla="*/ 38946862 h 120000"/>
                <a:gd name="T36" fmla="*/ 428728 w 120000"/>
                <a:gd name="T37" fmla="*/ 10621623 h 120000"/>
                <a:gd name="T38" fmla="*/ 290427 w 120000"/>
                <a:gd name="T39" fmla="*/ 3540582 h 120000"/>
                <a:gd name="T40" fmla="*/ 138297 w 120000"/>
                <a:gd name="T41" fmla="*/ 72937801 h 120000"/>
                <a:gd name="T42" fmla="*/ 69148 w 120000"/>
                <a:gd name="T43" fmla="*/ 61607045 h 120000"/>
                <a:gd name="T44" fmla="*/ 207447 w 120000"/>
                <a:gd name="T45" fmla="*/ 61607045 h 120000"/>
                <a:gd name="T46" fmla="*/ 138297 w 120000"/>
                <a:gd name="T47" fmla="*/ 72937801 h 120000"/>
                <a:gd name="T48" fmla="*/ 221277 w 120000"/>
                <a:gd name="T49" fmla="*/ 58066463 h 120000"/>
                <a:gd name="T50" fmla="*/ 69148 w 120000"/>
                <a:gd name="T51" fmla="*/ 58066463 h 120000"/>
                <a:gd name="T52" fmla="*/ 69148 w 120000"/>
                <a:gd name="T53" fmla="*/ 35406276 h 120000"/>
                <a:gd name="T54" fmla="*/ 221277 w 120000"/>
                <a:gd name="T55" fmla="*/ 35406276 h 120000"/>
                <a:gd name="T56" fmla="*/ 221277 w 120000"/>
                <a:gd name="T57" fmla="*/ 58066463 h 120000"/>
                <a:gd name="T58" fmla="*/ 221277 w 120000"/>
                <a:gd name="T59" fmla="*/ 31865821 h 120000"/>
                <a:gd name="T60" fmla="*/ 69148 w 120000"/>
                <a:gd name="T61" fmla="*/ 31865821 h 120000"/>
                <a:gd name="T62" fmla="*/ 69148 w 120000"/>
                <a:gd name="T63" fmla="*/ 7081169 h 120000"/>
                <a:gd name="T64" fmla="*/ 138297 w 120000"/>
                <a:gd name="T65" fmla="*/ 3540582 h 120000"/>
                <a:gd name="T66" fmla="*/ 221277 w 120000"/>
                <a:gd name="T67" fmla="*/ 7081169 h 120000"/>
                <a:gd name="T68" fmla="*/ 221277 w 120000"/>
                <a:gd name="T69" fmla="*/ 31865821 h 1200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0000"/>
                <a:gd name="T106" fmla="*/ 0 h 120000"/>
                <a:gd name="T107" fmla="*/ 120000 w 120000"/>
                <a:gd name="T108" fmla="*/ 120000 h 1200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0000" h="120000" extrusionOk="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38" name="Shape 180"/>
            <p:cNvSpPr>
              <a:spLocks/>
            </p:cNvSpPr>
            <p:nvPr/>
          </p:nvSpPr>
          <p:spPr bwMode="auto">
            <a:xfrm>
              <a:off x="7555740" y="3984623"/>
              <a:ext cx="283921" cy="638168"/>
            </a:xfrm>
            <a:custGeom>
              <a:avLst/>
              <a:gdLst>
                <a:gd name="T0" fmla="*/ 1827623 w 120000"/>
                <a:gd name="T1" fmla="*/ 27417341 h 120000"/>
                <a:gd name="T2" fmla="*/ 1194988 w 120000"/>
                <a:gd name="T3" fmla="*/ 30643338 h 120000"/>
                <a:gd name="T4" fmla="*/ 1265275 w 120000"/>
                <a:gd name="T5" fmla="*/ 45158565 h 120000"/>
                <a:gd name="T6" fmla="*/ 1194988 w 120000"/>
                <a:gd name="T7" fmla="*/ 53222706 h 120000"/>
                <a:gd name="T8" fmla="*/ 1265275 w 120000"/>
                <a:gd name="T9" fmla="*/ 67737901 h 120000"/>
                <a:gd name="T10" fmla="*/ 1194988 w 120000"/>
                <a:gd name="T11" fmla="*/ 73382901 h 120000"/>
                <a:gd name="T12" fmla="*/ 1265275 w 120000"/>
                <a:gd name="T13" fmla="*/ 87092010 h 120000"/>
                <a:gd name="T14" fmla="*/ 2460291 w 120000"/>
                <a:gd name="T15" fmla="*/ 95963003 h 120000"/>
                <a:gd name="T16" fmla="*/ 3022637 w 120000"/>
                <a:gd name="T17" fmla="*/ 79027869 h 120000"/>
                <a:gd name="T18" fmla="*/ 3163221 w 120000"/>
                <a:gd name="T19" fmla="*/ 72576810 h 120000"/>
                <a:gd name="T20" fmla="*/ 3092931 w 120000"/>
                <a:gd name="T21" fmla="*/ 58061583 h 120000"/>
                <a:gd name="T22" fmla="*/ 3444407 w 120000"/>
                <a:gd name="T23" fmla="*/ 53222706 h 120000"/>
                <a:gd name="T24" fmla="*/ 2460291 w 120000"/>
                <a:gd name="T25" fmla="*/ 29836513 h 120000"/>
                <a:gd name="T26" fmla="*/ 1897943 w 120000"/>
                <a:gd name="T27" fmla="*/ 23385427 h 120000"/>
                <a:gd name="T28" fmla="*/ 562346 w 120000"/>
                <a:gd name="T29" fmla="*/ 10483143 h 120000"/>
                <a:gd name="T30" fmla="*/ 1897943 w 120000"/>
                <a:gd name="T31" fmla="*/ 7257145 h 120000"/>
                <a:gd name="T32" fmla="*/ 1405880 w 120000"/>
                <a:gd name="T33" fmla="*/ 1612177 h 120000"/>
                <a:gd name="T34" fmla="*/ 843506 w 120000"/>
                <a:gd name="T35" fmla="*/ 23385427 h 120000"/>
                <a:gd name="T36" fmla="*/ 2811767 w 120000"/>
                <a:gd name="T37" fmla="*/ 89511013 h 120000"/>
                <a:gd name="T38" fmla="*/ 1546463 w 120000"/>
                <a:gd name="T39" fmla="*/ 83866044 h 120000"/>
                <a:gd name="T40" fmla="*/ 1476169 w 120000"/>
                <a:gd name="T41" fmla="*/ 76608867 h 120000"/>
                <a:gd name="T42" fmla="*/ 2811767 w 120000"/>
                <a:gd name="T43" fmla="*/ 82253867 h 120000"/>
                <a:gd name="T44" fmla="*/ 2882061 w 120000"/>
                <a:gd name="T45" fmla="*/ 70157807 h 120000"/>
                <a:gd name="T46" fmla="*/ 2108809 w 120000"/>
                <a:gd name="T47" fmla="*/ 70963899 h 120000"/>
                <a:gd name="T48" fmla="*/ 1335560 w 120000"/>
                <a:gd name="T49" fmla="*/ 60480756 h 120000"/>
                <a:gd name="T50" fmla="*/ 1827623 w 120000"/>
                <a:gd name="T51" fmla="*/ 53222706 h 120000"/>
                <a:gd name="T52" fmla="*/ 2179103 w 120000"/>
                <a:gd name="T53" fmla="*/ 54835617 h 120000"/>
                <a:gd name="T54" fmla="*/ 3022637 w 120000"/>
                <a:gd name="T55" fmla="*/ 65318760 h 120000"/>
                <a:gd name="T56" fmla="*/ 3092931 w 120000"/>
                <a:gd name="T57" fmla="*/ 41932567 h 120000"/>
                <a:gd name="T58" fmla="*/ 2389997 w 120000"/>
                <a:gd name="T59" fmla="*/ 50803533 h 120000"/>
                <a:gd name="T60" fmla="*/ 1335560 w 120000"/>
                <a:gd name="T61" fmla="*/ 37900654 h 120000"/>
                <a:gd name="T62" fmla="*/ 1827623 w 120000"/>
                <a:gd name="T63" fmla="*/ 31449424 h 1200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0000"/>
                <a:gd name="T97" fmla="*/ 0 h 120000"/>
                <a:gd name="T98" fmla="*/ 120000 w 120000"/>
                <a:gd name="T99" fmla="*/ 120000 h 1200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39" name="Shape 181"/>
            <p:cNvSpPr>
              <a:spLocks/>
            </p:cNvSpPr>
            <p:nvPr/>
          </p:nvSpPr>
          <p:spPr bwMode="auto">
            <a:xfrm>
              <a:off x="7733388" y="4075109"/>
              <a:ext cx="661425" cy="1927204"/>
            </a:xfrm>
            <a:custGeom>
              <a:avLst/>
              <a:gdLst>
                <a:gd name="T0" fmla="*/ 0 w 120000"/>
                <a:gd name="T1" fmla="*/ 2147483646 h 120000"/>
                <a:gd name="T2" fmla="*/ 27746266 w 120000"/>
                <a:gd name="T3" fmla="*/ 2147483646 h 120000"/>
                <a:gd name="T4" fmla="*/ 27746266 w 120000"/>
                <a:gd name="T5" fmla="*/ 2147483646 h 120000"/>
                <a:gd name="T6" fmla="*/ 12530212 w 120000"/>
                <a:gd name="T7" fmla="*/ 2147483646 h 120000"/>
                <a:gd name="T8" fmla="*/ 10739629 w 120000"/>
                <a:gd name="T9" fmla="*/ 2147483646 h 120000"/>
                <a:gd name="T10" fmla="*/ 10739629 w 120000"/>
                <a:gd name="T11" fmla="*/ 2147483646 h 120000"/>
                <a:gd name="T12" fmla="*/ 15215051 w 120000"/>
                <a:gd name="T13" fmla="*/ 2147483646 h 120000"/>
                <a:gd name="T14" fmla="*/ 15215051 w 120000"/>
                <a:gd name="T15" fmla="*/ 2147483646 h 120000"/>
                <a:gd name="T16" fmla="*/ 106509648 w 120000"/>
                <a:gd name="T17" fmla="*/ 2147483646 h 120000"/>
                <a:gd name="T18" fmla="*/ 106509648 w 120000"/>
                <a:gd name="T19" fmla="*/ 2147483646 h 120000"/>
                <a:gd name="T20" fmla="*/ 110985103 w 120000"/>
                <a:gd name="T21" fmla="*/ 2147483646 h 120000"/>
                <a:gd name="T22" fmla="*/ 110985103 w 120000"/>
                <a:gd name="T23" fmla="*/ 2147483646 h 120000"/>
                <a:gd name="T24" fmla="*/ 108299227 w 120000"/>
                <a:gd name="T25" fmla="*/ 2147483646 h 120000"/>
                <a:gd name="T26" fmla="*/ 96664304 w 120000"/>
                <a:gd name="T27" fmla="*/ 2147483646 h 120000"/>
                <a:gd name="T28" fmla="*/ 96664304 w 120000"/>
                <a:gd name="T29" fmla="*/ 2147483646 h 120000"/>
                <a:gd name="T30" fmla="*/ 108299227 w 120000"/>
                <a:gd name="T31" fmla="*/ 2134714823 h 120000"/>
                <a:gd name="T32" fmla="*/ 108299227 w 120000"/>
                <a:gd name="T33" fmla="*/ 1890105516 h 120000"/>
                <a:gd name="T34" fmla="*/ 87713432 w 120000"/>
                <a:gd name="T35" fmla="*/ 44438353 h 120000"/>
                <a:gd name="T36" fmla="*/ 85028383 w 120000"/>
                <a:gd name="T37" fmla="*/ 0 h 120000"/>
                <a:gd name="T38" fmla="*/ 73392638 w 120000"/>
                <a:gd name="T39" fmla="*/ 155600283 h 120000"/>
                <a:gd name="T40" fmla="*/ 69812328 w 120000"/>
                <a:gd name="T41" fmla="*/ 600389057 h 120000"/>
                <a:gd name="T42" fmla="*/ 77868088 w 120000"/>
                <a:gd name="T43" fmla="*/ 1556549078 h 120000"/>
                <a:gd name="T44" fmla="*/ 80552961 w 120000"/>
                <a:gd name="T45" fmla="*/ 1578768263 h 120000"/>
                <a:gd name="T46" fmla="*/ 82343543 w 120000"/>
                <a:gd name="T47" fmla="*/ 1512044686 h 120000"/>
                <a:gd name="T48" fmla="*/ 74287932 w 120000"/>
                <a:gd name="T49" fmla="*/ 578099465 h 120000"/>
                <a:gd name="T50" fmla="*/ 76972800 w 120000"/>
                <a:gd name="T51" fmla="*/ 244547155 h 120000"/>
                <a:gd name="T52" fmla="*/ 84133089 w 120000"/>
                <a:gd name="T53" fmla="*/ 133381098 h 120000"/>
                <a:gd name="T54" fmla="*/ 103824781 w 120000"/>
                <a:gd name="T55" fmla="*/ 1912324700 h 120000"/>
                <a:gd name="T56" fmla="*/ 103824781 w 120000"/>
                <a:gd name="T57" fmla="*/ 2112429359 h 120000"/>
                <a:gd name="T58" fmla="*/ 92188854 w 120000"/>
                <a:gd name="T59" fmla="*/ 2147483646 h 120000"/>
                <a:gd name="T60" fmla="*/ 92188854 w 120000"/>
                <a:gd name="T61" fmla="*/ 2147483646 h 120000"/>
                <a:gd name="T62" fmla="*/ 92188854 w 120000"/>
                <a:gd name="T63" fmla="*/ 2147483646 h 120000"/>
                <a:gd name="T64" fmla="*/ 32220867 w 120000"/>
                <a:gd name="T65" fmla="*/ 2147483646 h 120000"/>
                <a:gd name="T66" fmla="*/ 32220867 w 120000"/>
                <a:gd name="T67" fmla="*/ 2147483646 h 120000"/>
                <a:gd name="T68" fmla="*/ 32220867 w 120000"/>
                <a:gd name="T69" fmla="*/ 2147483646 h 120000"/>
                <a:gd name="T70" fmla="*/ 8054762 w 120000"/>
                <a:gd name="T71" fmla="*/ 2147483646 h 120000"/>
                <a:gd name="T72" fmla="*/ 0 w 120000"/>
                <a:gd name="T73" fmla="*/ 2147483646 h 120000"/>
                <a:gd name="T74" fmla="*/ 106509648 w 120000"/>
                <a:gd name="T75" fmla="*/ 2147483646 h 120000"/>
                <a:gd name="T76" fmla="*/ 106509648 w 120000"/>
                <a:gd name="T77" fmla="*/ 2147483646 h 120000"/>
                <a:gd name="T78" fmla="*/ 15215051 w 120000"/>
                <a:gd name="T79" fmla="*/ 2147483646 h 120000"/>
                <a:gd name="T80" fmla="*/ 15215051 w 120000"/>
                <a:gd name="T81" fmla="*/ 2147483646 h 120000"/>
                <a:gd name="T82" fmla="*/ 106509648 w 120000"/>
                <a:gd name="T83" fmla="*/ 2147483646 h 1200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0000"/>
                <a:gd name="T127" fmla="*/ 0 h 120000"/>
                <a:gd name="T128" fmla="*/ 120000 w 120000"/>
                <a:gd name="T129" fmla="*/ 120000 h 1200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40" name="Shape 182"/>
            <p:cNvSpPr>
              <a:spLocks/>
            </p:cNvSpPr>
            <p:nvPr/>
          </p:nvSpPr>
          <p:spPr bwMode="auto">
            <a:xfrm>
              <a:off x="7887245" y="5111736"/>
              <a:ext cx="65032" cy="58736"/>
            </a:xfrm>
            <a:custGeom>
              <a:avLst/>
              <a:gdLst>
                <a:gd name="T0" fmla="*/ 5186 w 120000"/>
                <a:gd name="T1" fmla="*/ 6903 h 120000"/>
                <a:gd name="T2" fmla="*/ 10372 w 120000"/>
                <a:gd name="T3" fmla="*/ 3137 h 120000"/>
                <a:gd name="T4" fmla="*/ 5186 w 120000"/>
                <a:gd name="T5" fmla="*/ 0 h 120000"/>
                <a:gd name="T6" fmla="*/ 0 w 120000"/>
                <a:gd name="T7" fmla="*/ 3137 h 120000"/>
                <a:gd name="T8" fmla="*/ 5186 w 120000"/>
                <a:gd name="T9" fmla="*/ 6903 h 120000"/>
                <a:gd name="T10" fmla="*/ 5186 w 120000"/>
                <a:gd name="T11" fmla="*/ 3137 h 120000"/>
                <a:gd name="T12" fmla="*/ 6050 w 120000"/>
                <a:gd name="T13" fmla="*/ 3137 h 120000"/>
                <a:gd name="T14" fmla="*/ 5186 w 120000"/>
                <a:gd name="T15" fmla="*/ 3765 h 120000"/>
                <a:gd name="T16" fmla="*/ 4322 w 120000"/>
                <a:gd name="T17" fmla="*/ 3137 h 120000"/>
                <a:gd name="T18" fmla="*/ 5186 w 120000"/>
                <a:gd name="T19" fmla="*/ 3137 h 1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0000"/>
                <a:gd name="T31" fmla="*/ 0 h 120000"/>
                <a:gd name="T32" fmla="*/ 120000 w 120000"/>
                <a:gd name="T33" fmla="*/ 120000 h 1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</p:grpSp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661575"/>
            <a:ext cx="1656300" cy="3055200"/>
          </a:xfrm>
          <a:prstGeom prst="rect">
            <a:avLst/>
          </a:prstGeom>
        </p:spPr>
        <p:txBody>
          <a:bodyPr spcFirstLastPara="1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2"/>
          </p:nvPr>
        </p:nvSpPr>
        <p:spPr>
          <a:xfrm>
            <a:off x="2198350" y="1661575"/>
            <a:ext cx="1656300" cy="3055200"/>
          </a:xfrm>
          <a:prstGeom prst="rect">
            <a:avLst/>
          </a:prstGeom>
        </p:spPr>
        <p:txBody>
          <a:bodyPr spcFirstLastPara="1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3"/>
          </p:nvPr>
        </p:nvSpPr>
        <p:spPr>
          <a:xfrm>
            <a:off x="3939500" y="1661575"/>
            <a:ext cx="1656300" cy="3055200"/>
          </a:xfrm>
          <a:prstGeom prst="rect">
            <a:avLst/>
          </a:prstGeom>
        </p:spPr>
        <p:txBody>
          <a:bodyPr spcFirstLastPara="1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Shape 14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764FF4B-DE5F-49A9-A334-0D4D2F73DB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486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84"/>
          <p:cNvSpPr>
            <a:spLocks noChangeArrowheads="1"/>
          </p:cNvSpPr>
          <p:nvPr/>
        </p:nvSpPr>
        <p:spPr bwMode="auto">
          <a:xfrm>
            <a:off x="8807450" y="2208213"/>
            <a:ext cx="336550" cy="727075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4" name="Shape 185"/>
          <p:cNvSpPr>
            <a:spLocks noChangeArrowheads="1"/>
          </p:cNvSpPr>
          <p:nvPr/>
        </p:nvSpPr>
        <p:spPr bwMode="auto"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grpSp>
        <p:nvGrpSpPr>
          <p:cNvPr id="5" name="Shape 188"/>
          <p:cNvGrpSpPr>
            <a:grpSpLocks/>
          </p:cNvGrpSpPr>
          <p:nvPr/>
        </p:nvGrpSpPr>
        <p:grpSpPr bwMode="auto">
          <a:xfrm>
            <a:off x="6707188" y="2947988"/>
            <a:ext cx="1733550" cy="2195512"/>
            <a:chOff x="6662738" y="3806825"/>
            <a:chExt cx="1732075" cy="2195488"/>
          </a:xfrm>
        </p:grpSpPr>
        <p:sp>
          <p:nvSpPr>
            <p:cNvPr id="6" name="Shape 189"/>
            <p:cNvSpPr>
              <a:spLocks/>
            </p:cNvSpPr>
            <p:nvPr/>
          </p:nvSpPr>
          <p:spPr bwMode="auto">
            <a:xfrm>
              <a:off x="7839661" y="4194171"/>
              <a:ext cx="74549" cy="52386"/>
            </a:xfrm>
            <a:custGeom>
              <a:avLst/>
              <a:gdLst>
                <a:gd name="T0" fmla="*/ 12819 w 120000"/>
                <a:gd name="T1" fmla="*/ 0 h 120000"/>
                <a:gd name="T2" fmla="*/ 2564 w 120000"/>
                <a:gd name="T3" fmla="*/ 2188 h 120000"/>
                <a:gd name="T4" fmla="*/ 1282 w 120000"/>
                <a:gd name="T5" fmla="*/ 3939 h 120000"/>
                <a:gd name="T6" fmla="*/ 3845 w 120000"/>
                <a:gd name="T7" fmla="*/ 4377 h 120000"/>
                <a:gd name="T8" fmla="*/ 5127 w 120000"/>
                <a:gd name="T9" fmla="*/ 4377 h 120000"/>
                <a:gd name="T10" fmla="*/ 16665 w 120000"/>
                <a:gd name="T11" fmla="*/ 2188 h 120000"/>
                <a:gd name="T12" fmla="*/ 17946 w 120000"/>
                <a:gd name="T13" fmla="*/ 438 h 120000"/>
                <a:gd name="T14" fmla="*/ 12819 w 120000"/>
                <a:gd name="T15" fmla="*/ 0 h 1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000"/>
                <a:gd name="T25" fmla="*/ 0 h 120000"/>
                <a:gd name="T26" fmla="*/ 120000 w 120000"/>
                <a:gd name="T27" fmla="*/ 120000 h 1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7" name="Shape 190"/>
            <p:cNvSpPr>
              <a:spLocks/>
            </p:cNvSpPr>
            <p:nvPr/>
          </p:nvSpPr>
          <p:spPr bwMode="auto">
            <a:xfrm>
              <a:off x="7801593" y="4070347"/>
              <a:ext cx="326747" cy="219073"/>
            </a:xfrm>
            <a:custGeom>
              <a:avLst/>
              <a:gdLst>
                <a:gd name="T0" fmla="*/ 649804 w 120000"/>
                <a:gd name="T1" fmla="*/ 1332055 h 120000"/>
                <a:gd name="T2" fmla="*/ 649804 w 120000"/>
                <a:gd name="T3" fmla="*/ 1332055 h 120000"/>
                <a:gd name="T4" fmla="*/ 5956690 w 120000"/>
                <a:gd name="T5" fmla="*/ 1332055 h 120000"/>
                <a:gd name="T6" fmla="*/ 6606555 w 120000"/>
                <a:gd name="T7" fmla="*/ 1137120 h 120000"/>
                <a:gd name="T8" fmla="*/ 6606555 w 120000"/>
                <a:gd name="T9" fmla="*/ 194926 h 120000"/>
                <a:gd name="T10" fmla="*/ 5956690 w 120000"/>
                <a:gd name="T11" fmla="*/ 0 h 120000"/>
                <a:gd name="T12" fmla="*/ 649804 w 120000"/>
                <a:gd name="T13" fmla="*/ 0 h 120000"/>
                <a:gd name="T14" fmla="*/ 0 w 120000"/>
                <a:gd name="T15" fmla="*/ 194926 h 120000"/>
                <a:gd name="T16" fmla="*/ 0 w 120000"/>
                <a:gd name="T17" fmla="*/ 1007155 h 120000"/>
                <a:gd name="T18" fmla="*/ 216582 w 120000"/>
                <a:gd name="T19" fmla="*/ 1039647 h 120000"/>
                <a:gd name="T20" fmla="*/ 649804 w 120000"/>
                <a:gd name="T21" fmla="*/ 1332055 h 120000"/>
                <a:gd name="T22" fmla="*/ 541515 w 120000"/>
                <a:gd name="T23" fmla="*/ 194926 h 120000"/>
                <a:gd name="T24" fmla="*/ 649804 w 120000"/>
                <a:gd name="T25" fmla="*/ 162443 h 120000"/>
                <a:gd name="T26" fmla="*/ 5956690 w 120000"/>
                <a:gd name="T27" fmla="*/ 162443 h 120000"/>
                <a:gd name="T28" fmla="*/ 6064980 w 120000"/>
                <a:gd name="T29" fmla="*/ 194926 h 120000"/>
                <a:gd name="T30" fmla="*/ 6064980 w 120000"/>
                <a:gd name="T31" fmla="*/ 1137120 h 120000"/>
                <a:gd name="T32" fmla="*/ 5956690 w 120000"/>
                <a:gd name="T33" fmla="*/ 1169600 h 120000"/>
                <a:gd name="T34" fmla="*/ 649804 w 120000"/>
                <a:gd name="T35" fmla="*/ 1169600 h 120000"/>
                <a:gd name="T36" fmla="*/ 541515 w 120000"/>
                <a:gd name="T37" fmla="*/ 1137120 h 120000"/>
                <a:gd name="T38" fmla="*/ 541515 w 120000"/>
                <a:gd name="T39" fmla="*/ 194926 h 1200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0000"/>
                <a:gd name="T61" fmla="*/ 0 h 120000"/>
                <a:gd name="T62" fmla="*/ 120000 w 120000"/>
                <a:gd name="T63" fmla="*/ 120000 h 1200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8" name="Shape 191"/>
            <p:cNvSpPr>
              <a:spLocks/>
            </p:cNvSpPr>
            <p:nvPr/>
          </p:nvSpPr>
          <p:spPr bwMode="auto">
            <a:xfrm>
              <a:off x="7839661" y="4117972"/>
              <a:ext cx="250612" cy="103186"/>
            </a:xfrm>
            <a:custGeom>
              <a:avLst/>
              <a:gdLst>
                <a:gd name="T0" fmla="*/ 97279 w 120000"/>
                <a:gd name="T1" fmla="*/ 17269 h 120000"/>
                <a:gd name="T2" fmla="*/ 1070134 w 120000"/>
                <a:gd name="T3" fmla="*/ 65623 h 120000"/>
                <a:gd name="T4" fmla="*/ 1118774 w 120000"/>
                <a:gd name="T5" fmla="*/ 65623 h 120000"/>
                <a:gd name="T6" fmla="*/ 1216053 w 120000"/>
                <a:gd name="T7" fmla="*/ 65623 h 120000"/>
                <a:gd name="T8" fmla="*/ 2188902 w 120000"/>
                <a:gd name="T9" fmla="*/ 17269 h 120000"/>
                <a:gd name="T10" fmla="*/ 2237547 w 120000"/>
                <a:gd name="T11" fmla="*/ 6907 h 120000"/>
                <a:gd name="T12" fmla="*/ 2091631 w 120000"/>
                <a:gd name="T13" fmla="*/ 3454 h 120000"/>
                <a:gd name="T14" fmla="*/ 1118774 w 120000"/>
                <a:gd name="T15" fmla="*/ 48354 h 120000"/>
                <a:gd name="T16" fmla="*/ 194556 w 120000"/>
                <a:gd name="T17" fmla="*/ 3454 h 120000"/>
                <a:gd name="T18" fmla="*/ 48640 w 120000"/>
                <a:gd name="T19" fmla="*/ 6907 h 120000"/>
                <a:gd name="T20" fmla="*/ 97279 w 120000"/>
                <a:gd name="T21" fmla="*/ 17269 h 12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000"/>
                <a:gd name="T34" fmla="*/ 0 h 120000"/>
                <a:gd name="T35" fmla="*/ 120000 w 120000"/>
                <a:gd name="T36" fmla="*/ 120000 h 12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9" name="Shape 192"/>
            <p:cNvSpPr>
              <a:spLocks/>
            </p:cNvSpPr>
            <p:nvPr/>
          </p:nvSpPr>
          <p:spPr bwMode="auto">
            <a:xfrm>
              <a:off x="8015723" y="4194171"/>
              <a:ext cx="74550" cy="52386"/>
            </a:xfrm>
            <a:custGeom>
              <a:avLst/>
              <a:gdLst>
                <a:gd name="T0" fmla="*/ 15383 w 120000"/>
                <a:gd name="T1" fmla="*/ 2188 h 120000"/>
                <a:gd name="T2" fmla="*/ 5127 w 120000"/>
                <a:gd name="T3" fmla="*/ 0 h 120000"/>
                <a:gd name="T4" fmla="*/ 0 w 120000"/>
                <a:gd name="T5" fmla="*/ 438 h 120000"/>
                <a:gd name="T6" fmla="*/ 1282 w 120000"/>
                <a:gd name="T7" fmla="*/ 2188 h 120000"/>
                <a:gd name="T8" fmla="*/ 12819 w 120000"/>
                <a:gd name="T9" fmla="*/ 4377 h 120000"/>
                <a:gd name="T10" fmla="*/ 14101 w 120000"/>
                <a:gd name="T11" fmla="*/ 4377 h 120000"/>
                <a:gd name="T12" fmla="*/ 16665 w 120000"/>
                <a:gd name="T13" fmla="*/ 3939 h 120000"/>
                <a:gd name="T14" fmla="*/ 15383 w 120000"/>
                <a:gd name="T15" fmla="*/ 2188 h 1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000"/>
                <a:gd name="T25" fmla="*/ 0 h 120000"/>
                <a:gd name="T26" fmla="*/ 120000 w 120000"/>
                <a:gd name="T27" fmla="*/ 120000 h 1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0" name="Shape 193"/>
            <p:cNvSpPr>
              <a:spLocks/>
            </p:cNvSpPr>
            <p:nvPr/>
          </p:nvSpPr>
          <p:spPr bwMode="auto">
            <a:xfrm>
              <a:off x="7700080" y="4440230"/>
              <a:ext cx="525015" cy="273047"/>
            </a:xfrm>
            <a:custGeom>
              <a:avLst/>
              <a:gdLst>
                <a:gd name="T0" fmla="*/ 44066342 w 120000"/>
                <a:gd name="T1" fmla="*/ 0 h 120000"/>
                <a:gd name="T2" fmla="*/ 43167333 w 120000"/>
                <a:gd name="T3" fmla="*/ 189131 h 120000"/>
                <a:gd name="T4" fmla="*/ 41818167 w 120000"/>
                <a:gd name="T5" fmla="*/ 126079 h 120000"/>
                <a:gd name="T6" fmla="*/ 41818167 w 120000"/>
                <a:gd name="T7" fmla="*/ 63031 h 120000"/>
                <a:gd name="T8" fmla="*/ 41818167 w 120000"/>
                <a:gd name="T9" fmla="*/ 1134883 h 120000"/>
                <a:gd name="T10" fmla="*/ 8543447 w 120000"/>
                <a:gd name="T11" fmla="*/ 1134883 h 120000"/>
                <a:gd name="T12" fmla="*/ 8992934 w 120000"/>
                <a:gd name="T13" fmla="*/ 1450134 h 120000"/>
                <a:gd name="T14" fmla="*/ 41818167 w 120000"/>
                <a:gd name="T15" fmla="*/ 1450134 h 120000"/>
                <a:gd name="T16" fmla="*/ 41818167 w 120000"/>
                <a:gd name="T17" fmla="*/ 2206736 h 120000"/>
                <a:gd name="T18" fmla="*/ 36422251 w 120000"/>
                <a:gd name="T19" fmla="*/ 2900305 h 120000"/>
                <a:gd name="T20" fmla="*/ 7644092 w 120000"/>
                <a:gd name="T21" fmla="*/ 2900305 h 120000"/>
                <a:gd name="T22" fmla="*/ 2248101 w 120000"/>
                <a:gd name="T23" fmla="*/ 2206736 h 120000"/>
                <a:gd name="T24" fmla="*/ 2248101 w 120000"/>
                <a:gd name="T25" fmla="*/ 2080655 h 120000"/>
                <a:gd name="T26" fmla="*/ 0 w 120000"/>
                <a:gd name="T27" fmla="*/ 1954555 h 120000"/>
                <a:gd name="T28" fmla="*/ 0 w 120000"/>
                <a:gd name="T29" fmla="*/ 1954555 h 120000"/>
                <a:gd name="T30" fmla="*/ 0 w 120000"/>
                <a:gd name="T31" fmla="*/ 2206736 h 120000"/>
                <a:gd name="T32" fmla="*/ 7644092 w 120000"/>
                <a:gd name="T33" fmla="*/ 3215558 h 120000"/>
                <a:gd name="T34" fmla="*/ 36422251 w 120000"/>
                <a:gd name="T35" fmla="*/ 3215558 h 120000"/>
                <a:gd name="T36" fmla="*/ 44066342 w 120000"/>
                <a:gd name="T37" fmla="*/ 2206736 h 120000"/>
                <a:gd name="T38" fmla="*/ 44066342 w 120000"/>
                <a:gd name="T39" fmla="*/ 0 h 120000"/>
                <a:gd name="T40" fmla="*/ 44066342 w 120000"/>
                <a:gd name="T41" fmla="*/ 0 h 120000"/>
                <a:gd name="T42" fmla="*/ 44066342 w 120000"/>
                <a:gd name="T43" fmla="*/ 0 h 1200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000"/>
                <a:gd name="T67" fmla="*/ 0 h 120000"/>
                <a:gd name="T68" fmla="*/ 120000 w 120000"/>
                <a:gd name="T69" fmla="*/ 120000 h 1200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1" name="Shape 194"/>
            <p:cNvSpPr>
              <a:spLocks/>
            </p:cNvSpPr>
            <p:nvPr/>
          </p:nvSpPr>
          <p:spPr bwMode="auto">
            <a:xfrm>
              <a:off x="7700080" y="3806825"/>
              <a:ext cx="525015" cy="365121"/>
            </a:xfrm>
            <a:custGeom>
              <a:avLst/>
              <a:gdLst>
                <a:gd name="T0" fmla="*/ 36422251 w 120000"/>
                <a:gd name="T1" fmla="*/ 0 h 120000"/>
                <a:gd name="T2" fmla="*/ 7644092 w 120000"/>
                <a:gd name="T3" fmla="*/ 0 h 120000"/>
                <a:gd name="T4" fmla="*/ 0 w 120000"/>
                <a:gd name="T5" fmla="*/ 2570948 h 120000"/>
                <a:gd name="T6" fmla="*/ 0 w 120000"/>
                <a:gd name="T7" fmla="*/ 10132546 h 120000"/>
                <a:gd name="T8" fmla="*/ 2248101 w 120000"/>
                <a:gd name="T9" fmla="*/ 10283800 h 120000"/>
                <a:gd name="T10" fmla="*/ 2248101 w 120000"/>
                <a:gd name="T11" fmla="*/ 4990641 h 120000"/>
                <a:gd name="T12" fmla="*/ 41818167 w 120000"/>
                <a:gd name="T13" fmla="*/ 4990641 h 120000"/>
                <a:gd name="T14" fmla="*/ 41818167 w 120000"/>
                <a:gd name="T15" fmla="*/ 8015279 h 120000"/>
                <a:gd name="T16" fmla="*/ 44066342 w 120000"/>
                <a:gd name="T17" fmla="*/ 7712853 h 120000"/>
                <a:gd name="T18" fmla="*/ 44066342 w 120000"/>
                <a:gd name="T19" fmla="*/ 2570948 h 120000"/>
                <a:gd name="T20" fmla="*/ 36422251 w 120000"/>
                <a:gd name="T21" fmla="*/ 0 h 120000"/>
                <a:gd name="T22" fmla="*/ 41818167 w 120000"/>
                <a:gd name="T23" fmla="*/ 4234439 h 120000"/>
                <a:gd name="T24" fmla="*/ 2248101 w 120000"/>
                <a:gd name="T25" fmla="*/ 4234439 h 120000"/>
                <a:gd name="T26" fmla="*/ 2248101 w 120000"/>
                <a:gd name="T27" fmla="*/ 2570948 h 120000"/>
                <a:gd name="T28" fmla="*/ 7644092 w 120000"/>
                <a:gd name="T29" fmla="*/ 756117 h 120000"/>
                <a:gd name="T30" fmla="*/ 36422251 w 120000"/>
                <a:gd name="T31" fmla="*/ 756117 h 120000"/>
                <a:gd name="T32" fmla="*/ 41818167 w 120000"/>
                <a:gd name="T33" fmla="*/ 2570948 h 120000"/>
                <a:gd name="T34" fmla="*/ 41818167 w 120000"/>
                <a:gd name="T35" fmla="*/ 4234439 h 1200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0000"/>
                <a:gd name="T55" fmla="*/ 0 h 120000"/>
                <a:gd name="T56" fmla="*/ 120000 w 120000"/>
                <a:gd name="T57" fmla="*/ 120000 h 1200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2" name="Shape 195"/>
            <p:cNvSpPr>
              <a:spLocks/>
            </p:cNvSpPr>
            <p:nvPr/>
          </p:nvSpPr>
          <p:spPr bwMode="auto">
            <a:xfrm>
              <a:off x="7855522" y="4611678"/>
              <a:ext cx="218889" cy="26988"/>
            </a:xfrm>
            <a:custGeom>
              <a:avLst/>
              <a:gdLst>
                <a:gd name="T0" fmla="*/ 1232509 w 120000"/>
                <a:gd name="T1" fmla="*/ 307 h 120000"/>
                <a:gd name="T2" fmla="*/ 1329818 w 120000"/>
                <a:gd name="T3" fmla="*/ 184 h 120000"/>
                <a:gd name="T4" fmla="*/ 1232509 w 120000"/>
                <a:gd name="T5" fmla="*/ 0 h 120000"/>
                <a:gd name="T6" fmla="*/ 64864 w 120000"/>
                <a:gd name="T7" fmla="*/ 0 h 120000"/>
                <a:gd name="T8" fmla="*/ 0 w 120000"/>
                <a:gd name="T9" fmla="*/ 184 h 120000"/>
                <a:gd name="T10" fmla="*/ 64864 w 120000"/>
                <a:gd name="T11" fmla="*/ 307 h 120000"/>
                <a:gd name="T12" fmla="*/ 1232509 w 120000"/>
                <a:gd name="T13" fmla="*/ 307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3" name="Shape 196"/>
            <p:cNvSpPr>
              <a:spLocks/>
            </p:cNvSpPr>
            <p:nvPr/>
          </p:nvSpPr>
          <p:spPr bwMode="auto">
            <a:xfrm>
              <a:off x="7930071" y="3865561"/>
              <a:ext cx="65033" cy="65087"/>
            </a:xfrm>
            <a:custGeom>
              <a:avLst/>
              <a:gdLst>
                <a:gd name="T0" fmla="*/ 5186 w 120000"/>
                <a:gd name="T1" fmla="*/ 0 h 120000"/>
                <a:gd name="T2" fmla="*/ 0 w 120000"/>
                <a:gd name="T3" fmla="*/ 5195 h 120000"/>
                <a:gd name="T4" fmla="*/ 5186 w 120000"/>
                <a:gd name="T5" fmla="*/ 10390 h 120000"/>
                <a:gd name="T6" fmla="*/ 10373 w 120000"/>
                <a:gd name="T7" fmla="*/ 5195 h 120000"/>
                <a:gd name="T8" fmla="*/ 5186 w 120000"/>
                <a:gd name="T9" fmla="*/ 0 h 120000"/>
                <a:gd name="T10" fmla="*/ 5186 w 120000"/>
                <a:gd name="T11" fmla="*/ 6061 h 120000"/>
                <a:gd name="T12" fmla="*/ 4322 w 120000"/>
                <a:gd name="T13" fmla="*/ 5195 h 120000"/>
                <a:gd name="T14" fmla="*/ 5186 w 120000"/>
                <a:gd name="T15" fmla="*/ 4329 h 120000"/>
                <a:gd name="T16" fmla="*/ 6051 w 120000"/>
                <a:gd name="T17" fmla="*/ 5195 h 120000"/>
                <a:gd name="T18" fmla="*/ 5186 w 120000"/>
                <a:gd name="T19" fmla="*/ 6061 h 1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0000"/>
                <a:gd name="T31" fmla="*/ 0 h 120000"/>
                <a:gd name="T32" fmla="*/ 120000 w 120000"/>
                <a:gd name="T33" fmla="*/ 120000 h 1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4" name="Shape 197"/>
            <p:cNvSpPr>
              <a:spLocks/>
            </p:cNvSpPr>
            <p:nvPr/>
          </p:nvSpPr>
          <p:spPr bwMode="auto">
            <a:xfrm>
              <a:off x="6662738" y="4949813"/>
              <a:ext cx="566255" cy="681030"/>
            </a:xfrm>
            <a:custGeom>
              <a:avLst/>
              <a:gdLst>
                <a:gd name="T0" fmla="*/ 57904920 w 120000"/>
                <a:gd name="T1" fmla="*/ 0 h 120000"/>
                <a:gd name="T2" fmla="*/ 1124328 w 120000"/>
                <a:gd name="T3" fmla="*/ 0 h 120000"/>
                <a:gd name="T4" fmla="*/ 0 w 120000"/>
                <a:gd name="T5" fmla="*/ 1959437 h 120000"/>
                <a:gd name="T6" fmla="*/ 0 w 120000"/>
                <a:gd name="T7" fmla="*/ 121534446 h 120000"/>
                <a:gd name="T8" fmla="*/ 1124328 w 120000"/>
                <a:gd name="T9" fmla="*/ 124475241 h 120000"/>
                <a:gd name="T10" fmla="*/ 57904920 w 120000"/>
                <a:gd name="T11" fmla="*/ 124475241 h 120000"/>
                <a:gd name="T12" fmla="*/ 59591846 w 120000"/>
                <a:gd name="T13" fmla="*/ 121534446 h 120000"/>
                <a:gd name="T14" fmla="*/ 59591846 w 120000"/>
                <a:gd name="T15" fmla="*/ 1959437 h 120000"/>
                <a:gd name="T16" fmla="*/ 57904920 w 120000"/>
                <a:gd name="T17" fmla="*/ 0 h 120000"/>
                <a:gd name="T18" fmla="*/ 47785684 w 120000"/>
                <a:gd name="T19" fmla="*/ 11760826 h 120000"/>
                <a:gd name="T20" fmla="*/ 49472161 w 120000"/>
                <a:gd name="T21" fmla="*/ 14701616 h 120000"/>
                <a:gd name="T22" fmla="*/ 47785684 w 120000"/>
                <a:gd name="T23" fmla="*/ 17641316 h 120000"/>
                <a:gd name="T24" fmla="*/ 46099291 w 120000"/>
                <a:gd name="T25" fmla="*/ 14701616 h 120000"/>
                <a:gd name="T26" fmla="*/ 47785684 w 120000"/>
                <a:gd name="T27" fmla="*/ 11760826 h 120000"/>
                <a:gd name="T28" fmla="*/ 35979611 w 120000"/>
                <a:gd name="T29" fmla="*/ 11760826 h 120000"/>
                <a:gd name="T30" fmla="*/ 37103826 w 120000"/>
                <a:gd name="T31" fmla="*/ 14701616 h 120000"/>
                <a:gd name="T32" fmla="*/ 35979611 w 120000"/>
                <a:gd name="T33" fmla="*/ 17641316 h 120000"/>
                <a:gd name="T34" fmla="*/ 34293129 w 120000"/>
                <a:gd name="T35" fmla="*/ 14701616 h 120000"/>
                <a:gd name="T36" fmla="*/ 35979611 w 120000"/>
                <a:gd name="T37" fmla="*/ 11760826 h 120000"/>
                <a:gd name="T38" fmla="*/ 23611810 w 120000"/>
                <a:gd name="T39" fmla="*/ 11760826 h 120000"/>
                <a:gd name="T40" fmla="*/ 25298202 w 120000"/>
                <a:gd name="T41" fmla="*/ 14701616 h 120000"/>
                <a:gd name="T42" fmla="*/ 23611810 w 120000"/>
                <a:gd name="T43" fmla="*/ 17641316 h 120000"/>
                <a:gd name="T44" fmla="*/ 21924794 w 120000"/>
                <a:gd name="T45" fmla="*/ 14701616 h 120000"/>
                <a:gd name="T46" fmla="*/ 23611810 w 120000"/>
                <a:gd name="T47" fmla="*/ 11760826 h 120000"/>
                <a:gd name="T48" fmla="*/ 11805648 w 120000"/>
                <a:gd name="T49" fmla="*/ 11760826 h 120000"/>
                <a:gd name="T50" fmla="*/ 13492130 w 120000"/>
                <a:gd name="T51" fmla="*/ 14701616 h 120000"/>
                <a:gd name="T52" fmla="*/ 11805648 w 120000"/>
                <a:gd name="T53" fmla="*/ 17641316 h 120000"/>
                <a:gd name="T54" fmla="*/ 10119147 w 120000"/>
                <a:gd name="T55" fmla="*/ 14701616 h 120000"/>
                <a:gd name="T56" fmla="*/ 11805648 w 120000"/>
                <a:gd name="T57" fmla="*/ 11760826 h 120000"/>
                <a:gd name="T58" fmla="*/ 56780593 w 120000"/>
                <a:gd name="T59" fmla="*/ 119574112 h 120000"/>
                <a:gd name="T60" fmla="*/ 2810720 w 120000"/>
                <a:gd name="T61" fmla="*/ 119574112 h 120000"/>
                <a:gd name="T62" fmla="*/ 2810720 w 120000"/>
                <a:gd name="T63" fmla="*/ 4900227 h 120000"/>
                <a:gd name="T64" fmla="*/ 10681320 w 120000"/>
                <a:gd name="T65" fmla="*/ 4900227 h 120000"/>
                <a:gd name="T66" fmla="*/ 10681320 w 120000"/>
                <a:gd name="T67" fmla="*/ 7840829 h 120000"/>
                <a:gd name="T68" fmla="*/ 7307917 w 120000"/>
                <a:gd name="T69" fmla="*/ 14701616 h 120000"/>
                <a:gd name="T70" fmla="*/ 11805648 w 120000"/>
                <a:gd name="T71" fmla="*/ 22542445 h 120000"/>
                <a:gd name="T72" fmla="*/ 16303359 w 120000"/>
                <a:gd name="T73" fmla="*/ 14701616 h 120000"/>
                <a:gd name="T74" fmla="*/ 13492130 w 120000"/>
                <a:gd name="T75" fmla="*/ 7840829 h 120000"/>
                <a:gd name="T76" fmla="*/ 13492130 w 120000"/>
                <a:gd name="T77" fmla="*/ 4900227 h 120000"/>
                <a:gd name="T78" fmla="*/ 22487482 w 120000"/>
                <a:gd name="T79" fmla="*/ 4900227 h 120000"/>
                <a:gd name="T80" fmla="*/ 22487482 w 120000"/>
                <a:gd name="T81" fmla="*/ 7840829 h 120000"/>
                <a:gd name="T82" fmla="*/ 19114079 w 120000"/>
                <a:gd name="T83" fmla="*/ 14701616 h 120000"/>
                <a:gd name="T84" fmla="*/ 23611810 w 120000"/>
                <a:gd name="T85" fmla="*/ 22542445 h 120000"/>
                <a:gd name="T86" fmla="*/ 28109007 w 120000"/>
                <a:gd name="T87" fmla="*/ 14701616 h 120000"/>
                <a:gd name="T88" fmla="*/ 25298202 w 120000"/>
                <a:gd name="T89" fmla="*/ 7840829 h 120000"/>
                <a:gd name="T90" fmla="*/ 25298202 w 120000"/>
                <a:gd name="T91" fmla="*/ 4900227 h 120000"/>
                <a:gd name="T92" fmla="*/ 34293129 w 120000"/>
                <a:gd name="T93" fmla="*/ 4900227 h 120000"/>
                <a:gd name="T94" fmla="*/ 34293129 w 120000"/>
                <a:gd name="T95" fmla="*/ 7840829 h 120000"/>
                <a:gd name="T96" fmla="*/ 31482414 w 120000"/>
                <a:gd name="T97" fmla="*/ 14701616 h 120000"/>
                <a:gd name="T98" fmla="*/ 35979611 w 120000"/>
                <a:gd name="T99" fmla="*/ 22542445 h 120000"/>
                <a:gd name="T100" fmla="*/ 39915079 w 120000"/>
                <a:gd name="T101" fmla="*/ 14701616 h 120000"/>
                <a:gd name="T102" fmla="*/ 37103826 w 120000"/>
                <a:gd name="T103" fmla="*/ 7840829 h 120000"/>
                <a:gd name="T104" fmla="*/ 37103826 w 120000"/>
                <a:gd name="T105" fmla="*/ 4900227 h 120000"/>
                <a:gd name="T106" fmla="*/ 46099291 w 120000"/>
                <a:gd name="T107" fmla="*/ 4900227 h 120000"/>
                <a:gd name="T108" fmla="*/ 46099291 w 120000"/>
                <a:gd name="T109" fmla="*/ 7840829 h 120000"/>
                <a:gd name="T110" fmla="*/ 43288038 w 120000"/>
                <a:gd name="T111" fmla="*/ 14701616 h 120000"/>
                <a:gd name="T112" fmla="*/ 47785684 w 120000"/>
                <a:gd name="T113" fmla="*/ 22542445 h 120000"/>
                <a:gd name="T114" fmla="*/ 52283395 w 120000"/>
                <a:gd name="T115" fmla="*/ 14701616 h 120000"/>
                <a:gd name="T116" fmla="*/ 48909988 w 120000"/>
                <a:gd name="T117" fmla="*/ 7840829 h 120000"/>
                <a:gd name="T118" fmla="*/ 48909988 w 120000"/>
                <a:gd name="T119" fmla="*/ 4900227 h 120000"/>
                <a:gd name="T120" fmla="*/ 56780593 w 120000"/>
                <a:gd name="T121" fmla="*/ 4900227 h 120000"/>
                <a:gd name="T122" fmla="*/ 56780593 w 120000"/>
                <a:gd name="T123" fmla="*/ 119574112 h 1200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000"/>
                <a:gd name="T187" fmla="*/ 0 h 120000"/>
                <a:gd name="T188" fmla="*/ 120000 w 120000"/>
                <a:gd name="T189" fmla="*/ 120000 h 1200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000" h="120000" extrusionOk="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5" name="Shape 198"/>
            <p:cNvSpPr>
              <a:spLocks/>
            </p:cNvSpPr>
            <p:nvPr/>
          </p:nvSpPr>
          <p:spPr bwMode="auto">
            <a:xfrm>
              <a:off x="6764252" y="5132373"/>
              <a:ext cx="101514" cy="85724"/>
            </a:xfrm>
            <a:custGeom>
              <a:avLst/>
              <a:gdLst>
                <a:gd name="T0" fmla="*/ 12985 w 120000"/>
                <a:gd name="T1" fmla="*/ 29350 h 120000"/>
                <a:gd name="T2" fmla="*/ 19477 w 120000"/>
                <a:gd name="T3" fmla="*/ 31306 h 120000"/>
                <a:gd name="T4" fmla="*/ 25971 w 120000"/>
                <a:gd name="T5" fmla="*/ 29350 h 120000"/>
                <a:gd name="T6" fmla="*/ 58434 w 120000"/>
                <a:gd name="T7" fmla="*/ 9783 h 120000"/>
                <a:gd name="T8" fmla="*/ 58434 w 120000"/>
                <a:gd name="T9" fmla="*/ 1957 h 120000"/>
                <a:gd name="T10" fmla="*/ 48695 w 120000"/>
                <a:gd name="T11" fmla="*/ 1957 h 120000"/>
                <a:gd name="T12" fmla="*/ 19477 w 120000"/>
                <a:gd name="T13" fmla="*/ 19567 h 120000"/>
                <a:gd name="T14" fmla="*/ 16231 w 120000"/>
                <a:gd name="T15" fmla="*/ 17610 h 120000"/>
                <a:gd name="T16" fmla="*/ 3246 w 120000"/>
                <a:gd name="T17" fmla="*/ 17610 h 120000"/>
                <a:gd name="T18" fmla="*/ 3246 w 120000"/>
                <a:gd name="T19" fmla="*/ 23480 h 120000"/>
                <a:gd name="T20" fmla="*/ 12985 w 120000"/>
                <a:gd name="T21" fmla="*/ 29350 h 12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000"/>
                <a:gd name="T34" fmla="*/ 0 h 120000"/>
                <a:gd name="T35" fmla="*/ 120000 w 120000"/>
                <a:gd name="T36" fmla="*/ 120000 h 12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6" name="Shape 199"/>
            <p:cNvSpPr>
              <a:spLocks/>
            </p:cNvSpPr>
            <p:nvPr/>
          </p:nvSpPr>
          <p:spPr bwMode="auto">
            <a:xfrm>
              <a:off x="6764252" y="5245084"/>
              <a:ext cx="101514" cy="85724"/>
            </a:xfrm>
            <a:custGeom>
              <a:avLst/>
              <a:gdLst>
                <a:gd name="T0" fmla="*/ 12985 w 120000"/>
                <a:gd name="T1" fmla="*/ 29350 h 120000"/>
                <a:gd name="T2" fmla="*/ 19477 w 120000"/>
                <a:gd name="T3" fmla="*/ 31306 h 120000"/>
                <a:gd name="T4" fmla="*/ 25971 w 120000"/>
                <a:gd name="T5" fmla="*/ 29350 h 120000"/>
                <a:gd name="T6" fmla="*/ 58434 w 120000"/>
                <a:gd name="T7" fmla="*/ 9783 h 120000"/>
                <a:gd name="T8" fmla="*/ 58434 w 120000"/>
                <a:gd name="T9" fmla="*/ 1957 h 120000"/>
                <a:gd name="T10" fmla="*/ 48695 w 120000"/>
                <a:gd name="T11" fmla="*/ 1957 h 120000"/>
                <a:gd name="T12" fmla="*/ 19477 w 120000"/>
                <a:gd name="T13" fmla="*/ 19567 h 120000"/>
                <a:gd name="T14" fmla="*/ 16231 w 120000"/>
                <a:gd name="T15" fmla="*/ 17610 h 120000"/>
                <a:gd name="T16" fmla="*/ 3246 w 120000"/>
                <a:gd name="T17" fmla="*/ 17610 h 120000"/>
                <a:gd name="T18" fmla="*/ 3246 w 120000"/>
                <a:gd name="T19" fmla="*/ 25437 h 120000"/>
                <a:gd name="T20" fmla="*/ 12985 w 120000"/>
                <a:gd name="T21" fmla="*/ 29350 h 12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000"/>
                <a:gd name="T34" fmla="*/ 0 h 120000"/>
                <a:gd name="T35" fmla="*/ 120000 w 120000"/>
                <a:gd name="T36" fmla="*/ 120000 h 12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7" name="Shape 200"/>
            <p:cNvSpPr>
              <a:spLocks/>
            </p:cNvSpPr>
            <p:nvPr/>
          </p:nvSpPr>
          <p:spPr bwMode="auto">
            <a:xfrm>
              <a:off x="6892729" y="5154597"/>
              <a:ext cx="245854" cy="52387"/>
            </a:xfrm>
            <a:custGeom>
              <a:avLst/>
              <a:gdLst>
                <a:gd name="T0" fmla="*/ 184057 w 120000"/>
                <a:gd name="T1" fmla="*/ 3064 h 120000"/>
                <a:gd name="T2" fmla="*/ 506183 w 120000"/>
                <a:gd name="T3" fmla="*/ 2188 h 120000"/>
                <a:gd name="T4" fmla="*/ 506183 w 120000"/>
                <a:gd name="T5" fmla="*/ 2188 h 120000"/>
                <a:gd name="T6" fmla="*/ 506183 w 120000"/>
                <a:gd name="T7" fmla="*/ 2626 h 120000"/>
                <a:gd name="T8" fmla="*/ 828309 w 120000"/>
                <a:gd name="T9" fmla="*/ 4377 h 120000"/>
                <a:gd name="T10" fmla="*/ 920338 w 120000"/>
                <a:gd name="T11" fmla="*/ 3940 h 120000"/>
                <a:gd name="T12" fmla="*/ 1150433 w 120000"/>
                <a:gd name="T13" fmla="*/ 3064 h 120000"/>
                <a:gd name="T14" fmla="*/ 1242464 w 120000"/>
                <a:gd name="T15" fmla="*/ 2626 h 120000"/>
                <a:gd name="T16" fmla="*/ 1426529 w 120000"/>
                <a:gd name="T17" fmla="*/ 2188 h 120000"/>
                <a:gd name="T18" fmla="*/ 1518560 w 120000"/>
                <a:gd name="T19" fmla="*/ 2626 h 120000"/>
                <a:gd name="T20" fmla="*/ 1610606 w 120000"/>
                <a:gd name="T21" fmla="*/ 3502 h 120000"/>
                <a:gd name="T22" fmla="*/ 2070789 w 120000"/>
                <a:gd name="T23" fmla="*/ 3064 h 120000"/>
                <a:gd name="T24" fmla="*/ 2070789 w 120000"/>
                <a:gd name="T25" fmla="*/ 1313 h 120000"/>
                <a:gd name="T26" fmla="*/ 1886710 w 120000"/>
                <a:gd name="T27" fmla="*/ 1313 h 120000"/>
                <a:gd name="T28" fmla="*/ 1748655 w 120000"/>
                <a:gd name="T29" fmla="*/ 1751 h 120000"/>
                <a:gd name="T30" fmla="*/ 1656632 w 120000"/>
                <a:gd name="T31" fmla="*/ 1313 h 120000"/>
                <a:gd name="T32" fmla="*/ 1518560 w 120000"/>
                <a:gd name="T33" fmla="*/ 438 h 120000"/>
                <a:gd name="T34" fmla="*/ 1150433 w 120000"/>
                <a:gd name="T35" fmla="*/ 876 h 120000"/>
                <a:gd name="T36" fmla="*/ 1058404 w 120000"/>
                <a:gd name="T37" fmla="*/ 1313 h 120000"/>
                <a:gd name="T38" fmla="*/ 874324 w 120000"/>
                <a:gd name="T39" fmla="*/ 1751 h 120000"/>
                <a:gd name="T40" fmla="*/ 736277 w 120000"/>
                <a:gd name="T41" fmla="*/ 1751 h 120000"/>
                <a:gd name="T42" fmla="*/ 690260 w 120000"/>
                <a:gd name="T43" fmla="*/ 1313 h 120000"/>
                <a:gd name="T44" fmla="*/ 598230 w 120000"/>
                <a:gd name="T45" fmla="*/ 0 h 120000"/>
                <a:gd name="T46" fmla="*/ 460157 w 120000"/>
                <a:gd name="T47" fmla="*/ 0 h 120000"/>
                <a:gd name="T48" fmla="*/ 92031 w 120000"/>
                <a:gd name="T49" fmla="*/ 1313 h 120000"/>
                <a:gd name="T50" fmla="*/ 46001 w 120000"/>
                <a:gd name="T51" fmla="*/ 3064 h 120000"/>
                <a:gd name="T52" fmla="*/ 184057 w 120000"/>
                <a:gd name="T53" fmla="*/ 3064 h 1200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0000"/>
                <a:gd name="T82" fmla="*/ 0 h 120000"/>
                <a:gd name="T83" fmla="*/ 120000 w 120000"/>
                <a:gd name="T84" fmla="*/ 120000 h 12000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0000" h="120000" extrusionOk="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8" name="Shape 201"/>
            <p:cNvSpPr>
              <a:spLocks/>
            </p:cNvSpPr>
            <p:nvPr/>
          </p:nvSpPr>
          <p:spPr bwMode="auto">
            <a:xfrm>
              <a:off x="6881627" y="5256196"/>
              <a:ext cx="272818" cy="63499"/>
            </a:xfrm>
            <a:custGeom>
              <a:avLst/>
              <a:gdLst>
                <a:gd name="T0" fmla="*/ 62923 w 120000"/>
                <a:gd name="T1" fmla="*/ 8652 h 120000"/>
                <a:gd name="T2" fmla="*/ 188813 w 120000"/>
                <a:gd name="T3" fmla="*/ 9439 h 120000"/>
                <a:gd name="T4" fmla="*/ 314702 w 120000"/>
                <a:gd name="T5" fmla="*/ 8652 h 120000"/>
                <a:gd name="T6" fmla="*/ 629428 w 120000"/>
                <a:gd name="T7" fmla="*/ 6292 h 120000"/>
                <a:gd name="T8" fmla="*/ 692387 w 120000"/>
                <a:gd name="T9" fmla="*/ 6292 h 120000"/>
                <a:gd name="T10" fmla="*/ 692387 w 120000"/>
                <a:gd name="T11" fmla="*/ 6292 h 120000"/>
                <a:gd name="T12" fmla="*/ 692387 w 120000"/>
                <a:gd name="T13" fmla="*/ 6292 h 120000"/>
                <a:gd name="T14" fmla="*/ 755331 w 120000"/>
                <a:gd name="T15" fmla="*/ 7079 h 120000"/>
                <a:gd name="T16" fmla="*/ 1258869 w 120000"/>
                <a:gd name="T17" fmla="*/ 7079 h 120000"/>
                <a:gd name="T18" fmla="*/ 1447704 w 120000"/>
                <a:gd name="T19" fmla="*/ 5506 h 120000"/>
                <a:gd name="T20" fmla="*/ 1573594 w 120000"/>
                <a:gd name="T21" fmla="*/ 4719 h 120000"/>
                <a:gd name="T22" fmla="*/ 1762443 w 120000"/>
                <a:gd name="T23" fmla="*/ 4719 h 120000"/>
                <a:gd name="T24" fmla="*/ 1762443 w 120000"/>
                <a:gd name="T25" fmla="*/ 4719 h 120000"/>
                <a:gd name="T26" fmla="*/ 1888333 w 120000"/>
                <a:gd name="T27" fmla="*/ 7079 h 120000"/>
                <a:gd name="T28" fmla="*/ 2077166 w 120000"/>
                <a:gd name="T29" fmla="*/ 7865 h 120000"/>
                <a:gd name="T30" fmla="*/ 3084278 w 120000"/>
                <a:gd name="T31" fmla="*/ 7079 h 120000"/>
                <a:gd name="T32" fmla="*/ 3210168 w 120000"/>
                <a:gd name="T33" fmla="*/ 4719 h 120000"/>
                <a:gd name="T34" fmla="*/ 3021332 w 120000"/>
                <a:gd name="T35" fmla="*/ 3146 h 120000"/>
                <a:gd name="T36" fmla="*/ 2077166 w 120000"/>
                <a:gd name="T37" fmla="*/ 3933 h 120000"/>
                <a:gd name="T38" fmla="*/ 2077166 w 120000"/>
                <a:gd name="T39" fmla="*/ 3933 h 120000"/>
                <a:gd name="T40" fmla="*/ 2077166 w 120000"/>
                <a:gd name="T41" fmla="*/ 3933 h 120000"/>
                <a:gd name="T42" fmla="*/ 2014222 w 120000"/>
                <a:gd name="T43" fmla="*/ 2360 h 120000"/>
                <a:gd name="T44" fmla="*/ 1447704 w 120000"/>
                <a:gd name="T45" fmla="*/ 786 h 120000"/>
                <a:gd name="T46" fmla="*/ 1258869 w 120000"/>
                <a:gd name="T47" fmla="*/ 2360 h 120000"/>
                <a:gd name="T48" fmla="*/ 1132979 w 120000"/>
                <a:gd name="T49" fmla="*/ 3146 h 120000"/>
                <a:gd name="T50" fmla="*/ 944166 w 120000"/>
                <a:gd name="T51" fmla="*/ 3933 h 120000"/>
                <a:gd name="T52" fmla="*/ 881220 w 120000"/>
                <a:gd name="T53" fmla="*/ 3146 h 120000"/>
                <a:gd name="T54" fmla="*/ 818277 w 120000"/>
                <a:gd name="T55" fmla="*/ 2360 h 120000"/>
                <a:gd name="T56" fmla="*/ 629428 w 120000"/>
                <a:gd name="T57" fmla="*/ 2360 h 120000"/>
                <a:gd name="T58" fmla="*/ 62923 w 120000"/>
                <a:gd name="T59" fmla="*/ 6292 h 120000"/>
                <a:gd name="T60" fmla="*/ 62923 w 120000"/>
                <a:gd name="T61" fmla="*/ 8652 h 1200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0000"/>
                <a:gd name="T94" fmla="*/ 0 h 120000"/>
                <a:gd name="T95" fmla="*/ 120000 w 120000"/>
                <a:gd name="T96" fmla="*/ 120000 h 12000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0000" h="120000" extrusionOk="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9" name="Shape 202"/>
            <p:cNvSpPr>
              <a:spLocks/>
            </p:cNvSpPr>
            <p:nvPr/>
          </p:nvSpPr>
          <p:spPr bwMode="auto">
            <a:xfrm>
              <a:off x="6753148" y="5400658"/>
              <a:ext cx="406054" cy="92074"/>
            </a:xfrm>
            <a:custGeom>
              <a:avLst/>
              <a:gdLst>
                <a:gd name="T0" fmla="*/ 14937004 w 120000"/>
                <a:gd name="T1" fmla="*/ 17136 h 120000"/>
                <a:gd name="T2" fmla="*/ 14522068 w 120000"/>
                <a:gd name="T3" fmla="*/ 14687 h 120000"/>
                <a:gd name="T4" fmla="*/ 13692185 w 120000"/>
                <a:gd name="T5" fmla="*/ 12240 h 120000"/>
                <a:gd name="T6" fmla="*/ 12447399 w 120000"/>
                <a:gd name="T7" fmla="*/ 19583 h 120000"/>
                <a:gd name="T8" fmla="*/ 12239926 w 120000"/>
                <a:gd name="T9" fmla="*/ 19583 h 120000"/>
                <a:gd name="T10" fmla="*/ 11617662 w 120000"/>
                <a:gd name="T11" fmla="*/ 22032 h 120000"/>
                <a:gd name="T12" fmla="*/ 11825138 w 120000"/>
                <a:gd name="T13" fmla="*/ 17136 h 120000"/>
                <a:gd name="T14" fmla="*/ 11617662 w 120000"/>
                <a:gd name="T15" fmla="*/ 2448 h 120000"/>
                <a:gd name="T16" fmla="*/ 10995299 w 120000"/>
                <a:gd name="T17" fmla="*/ 0 h 120000"/>
                <a:gd name="T18" fmla="*/ 6431175 w 120000"/>
                <a:gd name="T19" fmla="*/ 26927 h 120000"/>
                <a:gd name="T20" fmla="*/ 6846108 w 120000"/>
                <a:gd name="T21" fmla="*/ 12240 h 120000"/>
                <a:gd name="T22" fmla="*/ 6638634 w 120000"/>
                <a:gd name="T23" fmla="*/ 4896 h 120000"/>
                <a:gd name="T24" fmla="*/ 6223698 w 120000"/>
                <a:gd name="T25" fmla="*/ 4896 h 120000"/>
                <a:gd name="T26" fmla="*/ 2904393 w 120000"/>
                <a:gd name="T27" fmla="*/ 22032 h 120000"/>
                <a:gd name="T28" fmla="*/ 2904393 w 120000"/>
                <a:gd name="T29" fmla="*/ 22032 h 120000"/>
                <a:gd name="T30" fmla="*/ 2904393 w 120000"/>
                <a:gd name="T31" fmla="*/ 12240 h 120000"/>
                <a:gd name="T32" fmla="*/ 2696929 w 120000"/>
                <a:gd name="T33" fmla="*/ 7344 h 120000"/>
                <a:gd name="T34" fmla="*/ 2074510 w 120000"/>
                <a:gd name="T35" fmla="*/ 7344 h 120000"/>
                <a:gd name="T36" fmla="*/ 207314 w 120000"/>
                <a:gd name="T37" fmla="*/ 22032 h 120000"/>
                <a:gd name="T38" fmla="*/ 207314 w 120000"/>
                <a:gd name="T39" fmla="*/ 31823 h 120000"/>
                <a:gd name="T40" fmla="*/ 1037197 w 120000"/>
                <a:gd name="T41" fmla="*/ 31823 h 120000"/>
                <a:gd name="T42" fmla="*/ 1659607 w 120000"/>
                <a:gd name="T43" fmla="*/ 24479 h 120000"/>
                <a:gd name="T44" fmla="*/ 1659607 w 120000"/>
                <a:gd name="T45" fmla="*/ 26927 h 120000"/>
                <a:gd name="T46" fmla="*/ 1867046 w 120000"/>
                <a:gd name="T47" fmla="*/ 31823 h 120000"/>
                <a:gd name="T48" fmla="*/ 3526768 w 120000"/>
                <a:gd name="T49" fmla="*/ 29375 h 120000"/>
                <a:gd name="T50" fmla="*/ 5601322 w 120000"/>
                <a:gd name="T51" fmla="*/ 17136 h 120000"/>
                <a:gd name="T52" fmla="*/ 5186386 w 120000"/>
                <a:gd name="T53" fmla="*/ 29375 h 120000"/>
                <a:gd name="T54" fmla="*/ 5393849 w 120000"/>
                <a:gd name="T55" fmla="*/ 39167 h 120000"/>
                <a:gd name="T56" fmla="*/ 6016225 w 120000"/>
                <a:gd name="T57" fmla="*/ 41615 h 120000"/>
                <a:gd name="T58" fmla="*/ 6431175 w 120000"/>
                <a:gd name="T59" fmla="*/ 41615 h 120000"/>
                <a:gd name="T60" fmla="*/ 10787826 w 120000"/>
                <a:gd name="T61" fmla="*/ 17136 h 120000"/>
                <a:gd name="T62" fmla="*/ 10787826 w 120000"/>
                <a:gd name="T63" fmla="*/ 26927 h 120000"/>
                <a:gd name="T64" fmla="*/ 11410202 w 120000"/>
                <a:gd name="T65" fmla="*/ 34271 h 120000"/>
                <a:gd name="T66" fmla="*/ 12654859 w 120000"/>
                <a:gd name="T67" fmla="*/ 31823 h 120000"/>
                <a:gd name="T68" fmla="*/ 13069809 w 120000"/>
                <a:gd name="T69" fmla="*/ 29375 h 120000"/>
                <a:gd name="T70" fmla="*/ 13692185 w 120000"/>
                <a:gd name="T71" fmla="*/ 24479 h 120000"/>
                <a:gd name="T72" fmla="*/ 14107121 w 120000"/>
                <a:gd name="T73" fmla="*/ 26927 h 120000"/>
                <a:gd name="T74" fmla="*/ 15559380 w 120000"/>
                <a:gd name="T75" fmla="*/ 24479 h 120000"/>
                <a:gd name="T76" fmla="*/ 15559380 w 120000"/>
                <a:gd name="T77" fmla="*/ 17136 h 120000"/>
                <a:gd name="T78" fmla="*/ 14937004 w 120000"/>
                <a:gd name="T79" fmla="*/ 17136 h 1200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0000"/>
                <a:gd name="T121" fmla="*/ 0 h 120000"/>
                <a:gd name="T122" fmla="*/ 120000 w 120000"/>
                <a:gd name="T123" fmla="*/ 120000 h 1200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0000" h="120000" extrusionOk="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0" name="Shape 203"/>
            <p:cNvSpPr>
              <a:spLocks/>
            </p:cNvSpPr>
            <p:nvPr/>
          </p:nvSpPr>
          <p:spPr bwMode="auto">
            <a:xfrm>
              <a:off x="7325748" y="4976799"/>
              <a:ext cx="164960" cy="611181"/>
            </a:xfrm>
            <a:custGeom>
              <a:avLst/>
              <a:gdLst>
                <a:gd name="T0" fmla="*/ 290427 w 120000"/>
                <a:gd name="T1" fmla="*/ 3540582 h 120000"/>
                <a:gd name="T2" fmla="*/ 262768 w 120000"/>
                <a:gd name="T3" fmla="*/ 3540582 h 120000"/>
                <a:gd name="T4" fmla="*/ 138297 w 120000"/>
                <a:gd name="T5" fmla="*/ 0 h 120000"/>
                <a:gd name="T6" fmla="*/ 0 w 120000"/>
                <a:gd name="T7" fmla="*/ 7081169 h 120000"/>
                <a:gd name="T8" fmla="*/ 0 w 120000"/>
                <a:gd name="T9" fmla="*/ 61607045 h 120000"/>
                <a:gd name="T10" fmla="*/ 0 w 120000"/>
                <a:gd name="T11" fmla="*/ 62315378 h 120000"/>
                <a:gd name="T12" fmla="*/ 110639 w 120000"/>
                <a:gd name="T13" fmla="*/ 79310534 h 120000"/>
                <a:gd name="T14" fmla="*/ 138297 w 120000"/>
                <a:gd name="T15" fmla="*/ 80726651 h 120000"/>
                <a:gd name="T16" fmla="*/ 165957 w 120000"/>
                <a:gd name="T17" fmla="*/ 79310534 h 120000"/>
                <a:gd name="T18" fmla="*/ 276597 w 120000"/>
                <a:gd name="T19" fmla="*/ 62315378 h 120000"/>
                <a:gd name="T20" fmla="*/ 290427 w 120000"/>
                <a:gd name="T21" fmla="*/ 61607045 h 120000"/>
                <a:gd name="T22" fmla="*/ 290427 w 120000"/>
                <a:gd name="T23" fmla="*/ 7081169 h 120000"/>
                <a:gd name="T24" fmla="*/ 290427 w 120000"/>
                <a:gd name="T25" fmla="*/ 7081169 h 120000"/>
                <a:gd name="T26" fmla="*/ 290427 w 120000"/>
                <a:gd name="T27" fmla="*/ 7081169 h 120000"/>
                <a:gd name="T28" fmla="*/ 359577 w 120000"/>
                <a:gd name="T29" fmla="*/ 10621623 h 120000"/>
                <a:gd name="T30" fmla="*/ 359577 w 120000"/>
                <a:gd name="T31" fmla="*/ 38946862 h 120000"/>
                <a:gd name="T32" fmla="*/ 401069 w 120000"/>
                <a:gd name="T33" fmla="*/ 41071328 h 120000"/>
                <a:gd name="T34" fmla="*/ 428728 w 120000"/>
                <a:gd name="T35" fmla="*/ 38946862 h 120000"/>
                <a:gd name="T36" fmla="*/ 428728 w 120000"/>
                <a:gd name="T37" fmla="*/ 10621623 h 120000"/>
                <a:gd name="T38" fmla="*/ 290427 w 120000"/>
                <a:gd name="T39" fmla="*/ 3540582 h 120000"/>
                <a:gd name="T40" fmla="*/ 138297 w 120000"/>
                <a:gd name="T41" fmla="*/ 72937801 h 120000"/>
                <a:gd name="T42" fmla="*/ 69148 w 120000"/>
                <a:gd name="T43" fmla="*/ 61607045 h 120000"/>
                <a:gd name="T44" fmla="*/ 207447 w 120000"/>
                <a:gd name="T45" fmla="*/ 61607045 h 120000"/>
                <a:gd name="T46" fmla="*/ 138297 w 120000"/>
                <a:gd name="T47" fmla="*/ 72937801 h 120000"/>
                <a:gd name="T48" fmla="*/ 221277 w 120000"/>
                <a:gd name="T49" fmla="*/ 58066463 h 120000"/>
                <a:gd name="T50" fmla="*/ 69148 w 120000"/>
                <a:gd name="T51" fmla="*/ 58066463 h 120000"/>
                <a:gd name="T52" fmla="*/ 69148 w 120000"/>
                <a:gd name="T53" fmla="*/ 35406276 h 120000"/>
                <a:gd name="T54" fmla="*/ 221277 w 120000"/>
                <a:gd name="T55" fmla="*/ 35406276 h 120000"/>
                <a:gd name="T56" fmla="*/ 221277 w 120000"/>
                <a:gd name="T57" fmla="*/ 58066463 h 120000"/>
                <a:gd name="T58" fmla="*/ 221277 w 120000"/>
                <a:gd name="T59" fmla="*/ 31865821 h 120000"/>
                <a:gd name="T60" fmla="*/ 69148 w 120000"/>
                <a:gd name="T61" fmla="*/ 31865821 h 120000"/>
                <a:gd name="T62" fmla="*/ 69148 w 120000"/>
                <a:gd name="T63" fmla="*/ 7081169 h 120000"/>
                <a:gd name="T64" fmla="*/ 138297 w 120000"/>
                <a:gd name="T65" fmla="*/ 3540582 h 120000"/>
                <a:gd name="T66" fmla="*/ 221277 w 120000"/>
                <a:gd name="T67" fmla="*/ 7081169 h 120000"/>
                <a:gd name="T68" fmla="*/ 221277 w 120000"/>
                <a:gd name="T69" fmla="*/ 31865821 h 1200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0000"/>
                <a:gd name="T106" fmla="*/ 0 h 120000"/>
                <a:gd name="T107" fmla="*/ 120000 w 120000"/>
                <a:gd name="T108" fmla="*/ 120000 h 1200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0000" h="120000" extrusionOk="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1" name="Shape 204"/>
            <p:cNvSpPr>
              <a:spLocks/>
            </p:cNvSpPr>
            <p:nvPr/>
          </p:nvSpPr>
          <p:spPr bwMode="auto">
            <a:xfrm>
              <a:off x="7555740" y="3984623"/>
              <a:ext cx="283921" cy="638168"/>
            </a:xfrm>
            <a:custGeom>
              <a:avLst/>
              <a:gdLst>
                <a:gd name="T0" fmla="*/ 1827623 w 120000"/>
                <a:gd name="T1" fmla="*/ 27417341 h 120000"/>
                <a:gd name="T2" fmla="*/ 1194988 w 120000"/>
                <a:gd name="T3" fmla="*/ 30643338 h 120000"/>
                <a:gd name="T4" fmla="*/ 1265275 w 120000"/>
                <a:gd name="T5" fmla="*/ 45158565 h 120000"/>
                <a:gd name="T6" fmla="*/ 1194988 w 120000"/>
                <a:gd name="T7" fmla="*/ 53222706 h 120000"/>
                <a:gd name="T8" fmla="*/ 1265275 w 120000"/>
                <a:gd name="T9" fmla="*/ 67737901 h 120000"/>
                <a:gd name="T10" fmla="*/ 1194988 w 120000"/>
                <a:gd name="T11" fmla="*/ 73382901 h 120000"/>
                <a:gd name="T12" fmla="*/ 1265275 w 120000"/>
                <a:gd name="T13" fmla="*/ 87092010 h 120000"/>
                <a:gd name="T14" fmla="*/ 2460291 w 120000"/>
                <a:gd name="T15" fmla="*/ 95963003 h 120000"/>
                <a:gd name="T16" fmla="*/ 3022637 w 120000"/>
                <a:gd name="T17" fmla="*/ 79027869 h 120000"/>
                <a:gd name="T18" fmla="*/ 3163221 w 120000"/>
                <a:gd name="T19" fmla="*/ 72576810 h 120000"/>
                <a:gd name="T20" fmla="*/ 3092931 w 120000"/>
                <a:gd name="T21" fmla="*/ 58061583 h 120000"/>
                <a:gd name="T22" fmla="*/ 3444407 w 120000"/>
                <a:gd name="T23" fmla="*/ 53222706 h 120000"/>
                <a:gd name="T24" fmla="*/ 2460291 w 120000"/>
                <a:gd name="T25" fmla="*/ 29836513 h 120000"/>
                <a:gd name="T26" fmla="*/ 1897943 w 120000"/>
                <a:gd name="T27" fmla="*/ 23385427 h 120000"/>
                <a:gd name="T28" fmla="*/ 562346 w 120000"/>
                <a:gd name="T29" fmla="*/ 10483143 h 120000"/>
                <a:gd name="T30" fmla="*/ 1897943 w 120000"/>
                <a:gd name="T31" fmla="*/ 7257145 h 120000"/>
                <a:gd name="T32" fmla="*/ 1405880 w 120000"/>
                <a:gd name="T33" fmla="*/ 1612177 h 120000"/>
                <a:gd name="T34" fmla="*/ 843506 w 120000"/>
                <a:gd name="T35" fmla="*/ 23385427 h 120000"/>
                <a:gd name="T36" fmla="*/ 2811767 w 120000"/>
                <a:gd name="T37" fmla="*/ 89511013 h 120000"/>
                <a:gd name="T38" fmla="*/ 1546463 w 120000"/>
                <a:gd name="T39" fmla="*/ 83866044 h 120000"/>
                <a:gd name="T40" fmla="*/ 1476169 w 120000"/>
                <a:gd name="T41" fmla="*/ 76608867 h 120000"/>
                <a:gd name="T42" fmla="*/ 2811767 w 120000"/>
                <a:gd name="T43" fmla="*/ 82253867 h 120000"/>
                <a:gd name="T44" fmla="*/ 2882061 w 120000"/>
                <a:gd name="T45" fmla="*/ 70157807 h 120000"/>
                <a:gd name="T46" fmla="*/ 2108809 w 120000"/>
                <a:gd name="T47" fmla="*/ 70963899 h 120000"/>
                <a:gd name="T48" fmla="*/ 1335560 w 120000"/>
                <a:gd name="T49" fmla="*/ 60480756 h 120000"/>
                <a:gd name="T50" fmla="*/ 1827623 w 120000"/>
                <a:gd name="T51" fmla="*/ 53222706 h 120000"/>
                <a:gd name="T52" fmla="*/ 2179103 w 120000"/>
                <a:gd name="T53" fmla="*/ 54835617 h 120000"/>
                <a:gd name="T54" fmla="*/ 3022637 w 120000"/>
                <a:gd name="T55" fmla="*/ 65318760 h 120000"/>
                <a:gd name="T56" fmla="*/ 3092931 w 120000"/>
                <a:gd name="T57" fmla="*/ 41932567 h 120000"/>
                <a:gd name="T58" fmla="*/ 2389997 w 120000"/>
                <a:gd name="T59" fmla="*/ 50803533 h 120000"/>
                <a:gd name="T60" fmla="*/ 1335560 w 120000"/>
                <a:gd name="T61" fmla="*/ 37900654 h 120000"/>
                <a:gd name="T62" fmla="*/ 1827623 w 120000"/>
                <a:gd name="T63" fmla="*/ 31449424 h 1200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0000"/>
                <a:gd name="T97" fmla="*/ 0 h 120000"/>
                <a:gd name="T98" fmla="*/ 120000 w 120000"/>
                <a:gd name="T99" fmla="*/ 120000 h 1200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2" name="Shape 205"/>
            <p:cNvSpPr>
              <a:spLocks/>
            </p:cNvSpPr>
            <p:nvPr/>
          </p:nvSpPr>
          <p:spPr bwMode="auto">
            <a:xfrm>
              <a:off x="7733388" y="4075109"/>
              <a:ext cx="661425" cy="1927204"/>
            </a:xfrm>
            <a:custGeom>
              <a:avLst/>
              <a:gdLst>
                <a:gd name="T0" fmla="*/ 0 w 120000"/>
                <a:gd name="T1" fmla="*/ 2147483646 h 120000"/>
                <a:gd name="T2" fmla="*/ 27746266 w 120000"/>
                <a:gd name="T3" fmla="*/ 2147483646 h 120000"/>
                <a:gd name="T4" fmla="*/ 27746266 w 120000"/>
                <a:gd name="T5" fmla="*/ 2147483646 h 120000"/>
                <a:gd name="T6" fmla="*/ 12530212 w 120000"/>
                <a:gd name="T7" fmla="*/ 2147483646 h 120000"/>
                <a:gd name="T8" fmla="*/ 10739629 w 120000"/>
                <a:gd name="T9" fmla="*/ 2147483646 h 120000"/>
                <a:gd name="T10" fmla="*/ 10739629 w 120000"/>
                <a:gd name="T11" fmla="*/ 2147483646 h 120000"/>
                <a:gd name="T12" fmla="*/ 15215051 w 120000"/>
                <a:gd name="T13" fmla="*/ 2147483646 h 120000"/>
                <a:gd name="T14" fmla="*/ 15215051 w 120000"/>
                <a:gd name="T15" fmla="*/ 2147483646 h 120000"/>
                <a:gd name="T16" fmla="*/ 106509648 w 120000"/>
                <a:gd name="T17" fmla="*/ 2147483646 h 120000"/>
                <a:gd name="T18" fmla="*/ 106509648 w 120000"/>
                <a:gd name="T19" fmla="*/ 2147483646 h 120000"/>
                <a:gd name="T20" fmla="*/ 110985103 w 120000"/>
                <a:gd name="T21" fmla="*/ 2147483646 h 120000"/>
                <a:gd name="T22" fmla="*/ 110985103 w 120000"/>
                <a:gd name="T23" fmla="*/ 2147483646 h 120000"/>
                <a:gd name="T24" fmla="*/ 108299227 w 120000"/>
                <a:gd name="T25" fmla="*/ 2147483646 h 120000"/>
                <a:gd name="T26" fmla="*/ 96664304 w 120000"/>
                <a:gd name="T27" fmla="*/ 2147483646 h 120000"/>
                <a:gd name="T28" fmla="*/ 96664304 w 120000"/>
                <a:gd name="T29" fmla="*/ 2147483646 h 120000"/>
                <a:gd name="T30" fmla="*/ 108299227 w 120000"/>
                <a:gd name="T31" fmla="*/ 2134714823 h 120000"/>
                <a:gd name="T32" fmla="*/ 108299227 w 120000"/>
                <a:gd name="T33" fmla="*/ 1890105516 h 120000"/>
                <a:gd name="T34" fmla="*/ 87713432 w 120000"/>
                <a:gd name="T35" fmla="*/ 44438353 h 120000"/>
                <a:gd name="T36" fmla="*/ 85028383 w 120000"/>
                <a:gd name="T37" fmla="*/ 0 h 120000"/>
                <a:gd name="T38" fmla="*/ 73392638 w 120000"/>
                <a:gd name="T39" fmla="*/ 155600283 h 120000"/>
                <a:gd name="T40" fmla="*/ 69812328 w 120000"/>
                <a:gd name="T41" fmla="*/ 600389057 h 120000"/>
                <a:gd name="T42" fmla="*/ 77868088 w 120000"/>
                <a:gd name="T43" fmla="*/ 1556549078 h 120000"/>
                <a:gd name="T44" fmla="*/ 80552961 w 120000"/>
                <a:gd name="T45" fmla="*/ 1578768263 h 120000"/>
                <a:gd name="T46" fmla="*/ 82343543 w 120000"/>
                <a:gd name="T47" fmla="*/ 1512044686 h 120000"/>
                <a:gd name="T48" fmla="*/ 74287932 w 120000"/>
                <a:gd name="T49" fmla="*/ 578099465 h 120000"/>
                <a:gd name="T50" fmla="*/ 76972800 w 120000"/>
                <a:gd name="T51" fmla="*/ 244547155 h 120000"/>
                <a:gd name="T52" fmla="*/ 84133089 w 120000"/>
                <a:gd name="T53" fmla="*/ 133381098 h 120000"/>
                <a:gd name="T54" fmla="*/ 103824781 w 120000"/>
                <a:gd name="T55" fmla="*/ 1912324700 h 120000"/>
                <a:gd name="T56" fmla="*/ 103824781 w 120000"/>
                <a:gd name="T57" fmla="*/ 2112429359 h 120000"/>
                <a:gd name="T58" fmla="*/ 92188854 w 120000"/>
                <a:gd name="T59" fmla="*/ 2147483646 h 120000"/>
                <a:gd name="T60" fmla="*/ 92188854 w 120000"/>
                <a:gd name="T61" fmla="*/ 2147483646 h 120000"/>
                <a:gd name="T62" fmla="*/ 92188854 w 120000"/>
                <a:gd name="T63" fmla="*/ 2147483646 h 120000"/>
                <a:gd name="T64" fmla="*/ 32220867 w 120000"/>
                <a:gd name="T65" fmla="*/ 2147483646 h 120000"/>
                <a:gd name="T66" fmla="*/ 32220867 w 120000"/>
                <a:gd name="T67" fmla="*/ 2147483646 h 120000"/>
                <a:gd name="T68" fmla="*/ 32220867 w 120000"/>
                <a:gd name="T69" fmla="*/ 2147483646 h 120000"/>
                <a:gd name="T70" fmla="*/ 8054762 w 120000"/>
                <a:gd name="T71" fmla="*/ 2147483646 h 120000"/>
                <a:gd name="T72" fmla="*/ 0 w 120000"/>
                <a:gd name="T73" fmla="*/ 2147483646 h 120000"/>
                <a:gd name="T74" fmla="*/ 106509648 w 120000"/>
                <a:gd name="T75" fmla="*/ 2147483646 h 120000"/>
                <a:gd name="T76" fmla="*/ 106509648 w 120000"/>
                <a:gd name="T77" fmla="*/ 2147483646 h 120000"/>
                <a:gd name="T78" fmla="*/ 15215051 w 120000"/>
                <a:gd name="T79" fmla="*/ 2147483646 h 120000"/>
                <a:gd name="T80" fmla="*/ 15215051 w 120000"/>
                <a:gd name="T81" fmla="*/ 2147483646 h 120000"/>
                <a:gd name="T82" fmla="*/ 106509648 w 120000"/>
                <a:gd name="T83" fmla="*/ 2147483646 h 1200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0000"/>
                <a:gd name="T127" fmla="*/ 0 h 120000"/>
                <a:gd name="T128" fmla="*/ 120000 w 120000"/>
                <a:gd name="T129" fmla="*/ 120000 h 1200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3" name="Shape 206"/>
            <p:cNvSpPr>
              <a:spLocks/>
            </p:cNvSpPr>
            <p:nvPr/>
          </p:nvSpPr>
          <p:spPr bwMode="auto">
            <a:xfrm>
              <a:off x="7887245" y="5111736"/>
              <a:ext cx="65032" cy="58736"/>
            </a:xfrm>
            <a:custGeom>
              <a:avLst/>
              <a:gdLst>
                <a:gd name="T0" fmla="*/ 5186 w 120000"/>
                <a:gd name="T1" fmla="*/ 6903 h 120000"/>
                <a:gd name="T2" fmla="*/ 10372 w 120000"/>
                <a:gd name="T3" fmla="*/ 3137 h 120000"/>
                <a:gd name="T4" fmla="*/ 5186 w 120000"/>
                <a:gd name="T5" fmla="*/ 0 h 120000"/>
                <a:gd name="T6" fmla="*/ 0 w 120000"/>
                <a:gd name="T7" fmla="*/ 3137 h 120000"/>
                <a:gd name="T8" fmla="*/ 5186 w 120000"/>
                <a:gd name="T9" fmla="*/ 6903 h 120000"/>
                <a:gd name="T10" fmla="*/ 5186 w 120000"/>
                <a:gd name="T11" fmla="*/ 3137 h 120000"/>
                <a:gd name="T12" fmla="*/ 6050 w 120000"/>
                <a:gd name="T13" fmla="*/ 3137 h 120000"/>
                <a:gd name="T14" fmla="*/ 5186 w 120000"/>
                <a:gd name="T15" fmla="*/ 3765 h 120000"/>
                <a:gd name="T16" fmla="*/ 4322 w 120000"/>
                <a:gd name="T17" fmla="*/ 3137 h 120000"/>
                <a:gd name="T18" fmla="*/ 5186 w 120000"/>
                <a:gd name="T19" fmla="*/ 3137 h 1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0000"/>
                <a:gd name="T31" fmla="*/ 0 h 120000"/>
                <a:gd name="T32" fmla="*/ 120000 w 120000"/>
                <a:gd name="T33" fmla="*/ 120000 h 1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</p:grpSp>
      <p:grpSp>
        <p:nvGrpSpPr>
          <p:cNvPr id="24" name="Shape 207"/>
          <p:cNvGrpSpPr>
            <a:grpSpLocks/>
          </p:cNvGrpSpPr>
          <p:nvPr/>
        </p:nvGrpSpPr>
        <p:grpSpPr bwMode="auto">
          <a:xfrm rot="10800000">
            <a:off x="6518275" y="0"/>
            <a:ext cx="1550988" cy="2468563"/>
            <a:chOff x="715963" y="3538538"/>
            <a:chExt cx="1551087" cy="2468625"/>
          </a:xfrm>
        </p:grpSpPr>
        <p:sp>
          <p:nvSpPr>
            <p:cNvPr id="25" name="Shape 208"/>
            <p:cNvSpPr>
              <a:spLocks/>
            </p:cNvSpPr>
            <p:nvPr/>
          </p:nvSpPr>
          <p:spPr bwMode="auto">
            <a:xfrm>
              <a:off x="779467" y="4429148"/>
              <a:ext cx="15876" cy="33338"/>
            </a:xfrm>
            <a:custGeom>
              <a:avLst/>
              <a:gdLst>
                <a:gd name="T0" fmla="*/ 12 w 120000"/>
                <a:gd name="T1" fmla="*/ 0 h 120000"/>
                <a:gd name="T2" fmla="*/ 0 w 120000"/>
                <a:gd name="T3" fmla="*/ 119 h 120000"/>
                <a:gd name="T4" fmla="*/ 0 w 120000"/>
                <a:gd name="T5" fmla="*/ 594 h 120000"/>
                <a:gd name="T6" fmla="*/ 12 w 120000"/>
                <a:gd name="T7" fmla="*/ 713 h 120000"/>
                <a:gd name="T8" fmla="*/ 37 w 120000"/>
                <a:gd name="T9" fmla="*/ 594 h 120000"/>
                <a:gd name="T10" fmla="*/ 37 w 120000"/>
                <a:gd name="T11" fmla="*/ 119 h 120000"/>
                <a:gd name="T12" fmla="*/ 12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6" name="Shape 209"/>
            <p:cNvSpPr>
              <a:spLocks/>
            </p:cNvSpPr>
            <p:nvPr/>
          </p:nvSpPr>
          <p:spPr bwMode="auto">
            <a:xfrm>
              <a:off x="811219" y="4429148"/>
              <a:ext cx="15876" cy="33338"/>
            </a:xfrm>
            <a:custGeom>
              <a:avLst/>
              <a:gdLst>
                <a:gd name="T0" fmla="*/ 25 w 120000"/>
                <a:gd name="T1" fmla="*/ 0 h 120000"/>
                <a:gd name="T2" fmla="*/ 0 w 120000"/>
                <a:gd name="T3" fmla="*/ 119 h 120000"/>
                <a:gd name="T4" fmla="*/ 0 w 120000"/>
                <a:gd name="T5" fmla="*/ 594 h 120000"/>
                <a:gd name="T6" fmla="*/ 25 w 120000"/>
                <a:gd name="T7" fmla="*/ 713 h 120000"/>
                <a:gd name="T8" fmla="*/ 37 w 120000"/>
                <a:gd name="T9" fmla="*/ 594 h 120000"/>
                <a:gd name="T10" fmla="*/ 37 w 120000"/>
                <a:gd name="T11" fmla="*/ 119 h 120000"/>
                <a:gd name="T12" fmla="*/ 25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7" name="Shape 210"/>
            <p:cNvSpPr>
              <a:spLocks/>
            </p:cNvSpPr>
            <p:nvPr/>
          </p:nvSpPr>
          <p:spPr bwMode="auto">
            <a:xfrm>
              <a:off x="709613" y="4392634"/>
              <a:ext cx="187337" cy="401648"/>
            </a:xfrm>
            <a:custGeom>
              <a:avLst/>
              <a:gdLst>
                <a:gd name="T0" fmla="*/ 671055 w 120000"/>
                <a:gd name="T1" fmla="*/ 3012872 h 120000"/>
                <a:gd name="T2" fmla="*/ 589715 w 120000"/>
                <a:gd name="T3" fmla="*/ 3012872 h 120000"/>
                <a:gd name="T4" fmla="*/ 589715 w 120000"/>
                <a:gd name="T5" fmla="*/ 401712 h 120000"/>
                <a:gd name="T6" fmla="*/ 549047 w 120000"/>
                <a:gd name="T7" fmla="*/ 0 h 120000"/>
                <a:gd name="T8" fmla="*/ 162679 w 120000"/>
                <a:gd name="T9" fmla="*/ 0 h 120000"/>
                <a:gd name="T10" fmla="*/ 122009 w 120000"/>
                <a:gd name="T11" fmla="*/ 401712 h 120000"/>
                <a:gd name="T12" fmla="*/ 122009 w 120000"/>
                <a:gd name="T13" fmla="*/ 3012872 h 120000"/>
                <a:gd name="T14" fmla="*/ 40669 w 120000"/>
                <a:gd name="T15" fmla="*/ 3012872 h 120000"/>
                <a:gd name="T16" fmla="*/ 0 w 120000"/>
                <a:gd name="T17" fmla="*/ 3615451 h 120000"/>
                <a:gd name="T18" fmla="*/ 0 w 120000"/>
                <a:gd name="T19" fmla="*/ 12252363 h 120000"/>
                <a:gd name="T20" fmla="*/ 284693 w 120000"/>
                <a:gd name="T21" fmla="*/ 15064377 h 120000"/>
                <a:gd name="T22" fmla="*/ 427038 w 120000"/>
                <a:gd name="T23" fmla="*/ 15064377 h 120000"/>
                <a:gd name="T24" fmla="*/ 711729 w 120000"/>
                <a:gd name="T25" fmla="*/ 12252363 h 120000"/>
                <a:gd name="T26" fmla="*/ 711729 w 120000"/>
                <a:gd name="T27" fmla="*/ 3615451 h 120000"/>
                <a:gd name="T28" fmla="*/ 671055 w 120000"/>
                <a:gd name="T29" fmla="*/ 3012872 h 120000"/>
                <a:gd name="T30" fmla="*/ 223685 w 120000"/>
                <a:gd name="T31" fmla="*/ 1004291 h 120000"/>
                <a:gd name="T32" fmla="*/ 488039 w 120000"/>
                <a:gd name="T33" fmla="*/ 1004291 h 120000"/>
                <a:gd name="T34" fmla="*/ 488039 w 120000"/>
                <a:gd name="T35" fmla="*/ 3012872 h 120000"/>
                <a:gd name="T36" fmla="*/ 223685 w 120000"/>
                <a:gd name="T37" fmla="*/ 3012872 h 120000"/>
                <a:gd name="T38" fmla="*/ 223685 w 120000"/>
                <a:gd name="T39" fmla="*/ 1004291 h 120000"/>
                <a:gd name="T40" fmla="*/ 427038 w 120000"/>
                <a:gd name="T41" fmla="*/ 14260944 h 120000"/>
                <a:gd name="T42" fmla="*/ 284693 w 120000"/>
                <a:gd name="T43" fmla="*/ 14260944 h 120000"/>
                <a:gd name="T44" fmla="*/ 101674 w 120000"/>
                <a:gd name="T45" fmla="*/ 12252363 h 120000"/>
                <a:gd name="T46" fmla="*/ 101674 w 120000"/>
                <a:gd name="T47" fmla="*/ 4017166 h 120000"/>
                <a:gd name="T48" fmla="*/ 162679 w 120000"/>
                <a:gd name="T49" fmla="*/ 4017166 h 120000"/>
                <a:gd name="T50" fmla="*/ 549047 w 120000"/>
                <a:gd name="T51" fmla="*/ 4017166 h 120000"/>
                <a:gd name="T52" fmla="*/ 610054 w 120000"/>
                <a:gd name="T53" fmla="*/ 4017166 h 120000"/>
                <a:gd name="T54" fmla="*/ 610054 w 120000"/>
                <a:gd name="T55" fmla="*/ 12252363 h 120000"/>
                <a:gd name="T56" fmla="*/ 427038 w 120000"/>
                <a:gd name="T57" fmla="*/ 14260944 h 1200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000"/>
                <a:gd name="T88" fmla="*/ 0 h 120000"/>
                <a:gd name="T89" fmla="*/ 120000 w 120000"/>
                <a:gd name="T90" fmla="*/ 120000 h 1200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000" h="120000" extrusionOk="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8" name="Shape 211"/>
            <p:cNvSpPr>
              <a:spLocks/>
            </p:cNvSpPr>
            <p:nvPr/>
          </p:nvSpPr>
          <p:spPr bwMode="auto">
            <a:xfrm>
              <a:off x="752478" y="4521226"/>
              <a:ext cx="101606" cy="26988"/>
            </a:xfrm>
            <a:custGeom>
              <a:avLst/>
              <a:gdLst>
                <a:gd name="T0" fmla="*/ 55287 w 120000"/>
                <a:gd name="T1" fmla="*/ 0 h 120000"/>
                <a:gd name="T2" fmla="*/ 6504 w 120000"/>
                <a:gd name="T3" fmla="*/ 0 h 120000"/>
                <a:gd name="T4" fmla="*/ 0 w 120000"/>
                <a:gd name="T5" fmla="*/ 184 h 120000"/>
                <a:gd name="T6" fmla="*/ 6504 w 120000"/>
                <a:gd name="T7" fmla="*/ 307 h 120000"/>
                <a:gd name="T8" fmla="*/ 55287 w 120000"/>
                <a:gd name="T9" fmla="*/ 307 h 120000"/>
                <a:gd name="T10" fmla="*/ 61793 w 120000"/>
                <a:gd name="T11" fmla="*/ 184 h 120000"/>
                <a:gd name="T12" fmla="*/ 55287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9" name="Shape 212"/>
            <p:cNvSpPr>
              <a:spLocks/>
            </p:cNvSpPr>
            <p:nvPr/>
          </p:nvSpPr>
          <p:spPr bwMode="auto">
            <a:xfrm>
              <a:off x="1287499" y="4224355"/>
              <a:ext cx="523908" cy="371484"/>
            </a:xfrm>
            <a:custGeom>
              <a:avLst/>
              <a:gdLst>
                <a:gd name="T0" fmla="*/ 889085 w 120000"/>
                <a:gd name="T1" fmla="*/ 11015909 h 120000"/>
                <a:gd name="T2" fmla="*/ 38244537 w 120000"/>
                <a:gd name="T3" fmla="*/ 11015909 h 120000"/>
                <a:gd name="T4" fmla="*/ 39133967 w 120000"/>
                <a:gd name="T5" fmla="*/ 10217624 h 120000"/>
                <a:gd name="T6" fmla="*/ 38244537 w 120000"/>
                <a:gd name="T7" fmla="*/ 10217624 h 120000"/>
                <a:gd name="T8" fmla="*/ 38244537 w 120000"/>
                <a:gd name="T9" fmla="*/ 798198 h 120000"/>
                <a:gd name="T10" fmla="*/ 41802157 w 120000"/>
                <a:gd name="T11" fmla="*/ 798198 h 120000"/>
                <a:gd name="T12" fmla="*/ 41802157 w 120000"/>
                <a:gd name="T13" fmla="*/ 9419339 h 120000"/>
                <a:gd name="T14" fmla="*/ 43580689 w 120000"/>
                <a:gd name="T15" fmla="*/ 9259709 h 120000"/>
                <a:gd name="T16" fmla="*/ 43580689 w 120000"/>
                <a:gd name="T17" fmla="*/ 319269 h 120000"/>
                <a:gd name="T18" fmla="*/ 42691582 w 120000"/>
                <a:gd name="T19" fmla="*/ 0 h 120000"/>
                <a:gd name="T20" fmla="*/ 36910244 w 120000"/>
                <a:gd name="T21" fmla="*/ 0 h 120000"/>
                <a:gd name="T22" fmla="*/ 36020814 w 120000"/>
                <a:gd name="T23" fmla="*/ 319269 h 120000"/>
                <a:gd name="T24" fmla="*/ 36020814 w 120000"/>
                <a:gd name="T25" fmla="*/ 10217624 h 120000"/>
                <a:gd name="T26" fmla="*/ 32463121 w 120000"/>
                <a:gd name="T27" fmla="*/ 10217624 h 120000"/>
                <a:gd name="T28" fmla="*/ 32463121 w 120000"/>
                <a:gd name="T29" fmla="*/ 5108812 h 120000"/>
                <a:gd name="T30" fmla="*/ 31129225 w 120000"/>
                <a:gd name="T31" fmla="*/ 4789429 h 120000"/>
                <a:gd name="T32" fmla="*/ 25347791 w 120000"/>
                <a:gd name="T33" fmla="*/ 4789429 h 120000"/>
                <a:gd name="T34" fmla="*/ 24458361 w 120000"/>
                <a:gd name="T35" fmla="*/ 5108812 h 120000"/>
                <a:gd name="T36" fmla="*/ 24458361 w 120000"/>
                <a:gd name="T37" fmla="*/ 10217624 h 120000"/>
                <a:gd name="T38" fmla="*/ 20901087 w 120000"/>
                <a:gd name="T39" fmla="*/ 10217624 h 120000"/>
                <a:gd name="T40" fmla="*/ 20901087 w 120000"/>
                <a:gd name="T41" fmla="*/ 3831601 h 120000"/>
                <a:gd name="T42" fmla="*/ 20011657 w 120000"/>
                <a:gd name="T43" fmla="*/ 3352584 h 120000"/>
                <a:gd name="T44" fmla="*/ 14230297 w 120000"/>
                <a:gd name="T45" fmla="*/ 3352584 h 120000"/>
                <a:gd name="T46" fmla="*/ 12896327 w 120000"/>
                <a:gd name="T47" fmla="*/ 3831601 h 120000"/>
                <a:gd name="T48" fmla="*/ 12896327 w 120000"/>
                <a:gd name="T49" fmla="*/ 10217624 h 120000"/>
                <a:gd name="T50" fmla="*/ 9338712 w 120000"/>
                <a:gd name="T51" fmla="*/ 10217624 h 120000"/>
                <a:gd name="T52" fmla="*/ 9338712 w 120000"/>
                <a:gd name="T53" fmla="*/ 7184213 h 120000"/>
                <a:gd name="T54" fmla="*/ 8449283 w 120000"/>
                <a:gd name="T55" fmla="*/ 6864925 h 120000"/>
                <a:gd name="T56" fmla="*/ 2667866 w 120000"/>
                <a:gd name="T57" fmla="*/ 6864925 h 120000"/>
                <a:gd name="T58" fmla="*/ 1778436 w 120000"/>
                <a:gd name="T59" fmla="*/ 7184213 h 120000"/>
                <a:gd name="T60" fmla="*/ 1778436 w 120000"/>
                <a:gd name="T61" fmla="*/ 10217624 h 120000"/>
                <a:gd name="T62" fmla="*/ 889085 w 120000"/>
                <a:gd name="T63" fmla="*/ 10217624 h 120000"/>
                <a:gd name="T64" fmla="*/ 0 w 120000"/>
                <a:gd name="T65" fmla="*/ 10536893 h 120000"/>
                <a:gd name="T66" fmla="*/ 889085 w 120000"/>
                <a:gd name="T67" fmla="*/ 11015909 h 120000"/>
                <a:gd name="T68" fmla="*/ 26682106 w 120000"/>
                <a:gd name="T69" fmla="*/ 5587742 h 120000"/>
                <a:gd name="T70" fmla="*/ 30239799 w 120000"/>
                <a:gd name="T71" fmla="*/ 5587742 h 120000"/>
                <a:gd name="T72" fmla="*/ 30239799 w 120000"/>
                <a:gd name="T73" fmla="*/ 10217624 h 120000"/>
                <a:gd name="T74" fmla="*/ 26682106 w 120000"/>
                <a:gd name="T75" fmla="*/ 10217624 h 120000"/>
                <a:gd name="T76" fmla="*/ 26682106 w 120000"/>
                <a:gd name="T77" fmla="*/ 5587742 h 120000"/>
                <a:gd name="T78" fmla="*/ 15119727 w 120000"/>
                <a:gd name="T79" fmla="*/ 4150897 h 120000"/>
                <a:gd name="T80" fmla="*/ 18677346 w 120000"/>
                <a:gd name="T81" fmla="*/ 4150897 h 120000"/>
                <a:gd name="T82" fmla="*/ 18677346 w 120000"/>
                <a:gd name="T83" fmla="*/ 10217624 h 120000"/>
                <a:gd name="T84" fmla="*/ 15119727 w 120000"/>
                <a:gd name="T85" fmla="*/ 10217624 h 120000"/>
                <a:gd name="T86" fmla="*/ 15119727 w 120000"/>
                <a:gd name="T87" fmla="*/ 4150897 h 120000"/>
                <a:gd name="T88" fmla="*/ 4002159 w 120000"/>
                <a:gd name="T89" fmla="*/ 7663207 h 120000"/>
                <a:gd name="T90" fmla="*/ 7559875 w 120000"/>
                <a:gd name="T91" fmla="*/ 7663207 h 120000"/>
                <a:gd name="T92" fmla="*/ 7559875 w 120000"/>
                <a:gd name="T93" fmla="*/ 10217624 h 120000"/>
                <a:gd name="T94" fmla="*/ 4002159 w 120000"/>
                <a:gd name="T95" fmla="*/ 10217624 h 120000"/>
                <a:gd name="T96" fmla="*/ 4002159 w 120000"/>
                <a:gd name="T97" fmla="*/ 7663207 h 12000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0000"/>
                <a:gd name="T148" fmla="*/ 0 h 120000"/>
                <a:gd name="T149" fmla="*/ 120000 w 120000"/>
                <a:gd name="T150" fmla="*/ 120000 h 12000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0000" h="120000" extrusionOk="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30" name="Shape 213"/>
            <p:cNvSpPr>
              <a:spLocks/>
            </p:cNvSpPr>
            <p:nvPr/>
          </p:nvSpPr>
          <p:spPr bwMode="auto">
            <a:xfrm>
              <a:off x="1100163" y="3538538"/>
              <a:ext cx="936685" cy="1255745"/>
            </a:xfrm>
            <a:custGeom>
              <a:avLst/>
              <a:gdLst>
                <a:gd name="T0" fmla="*/ 307961905 w 120000"/>
                <a:gd name="T1" fmla="*/ 1414521482 h 120000"/>
                <a:gd name="T2" fmla="*/ 12723882 w 120000"/>
                <a:gd name="T3" fmla="*/ 1414521482 h 120000"/>
                <a:gd name="T4" fmla="*/ 12723882 w 120000"/>
                <a:gd name="T5" fmla="*/ 30749135 h 120000"/>
                <a:gd name="T6" fmla="*/ 279964749 w 120000"/>
                <a:gd name="T7" fmla="*/ 30749135 h 120000"/>
                <a:gd name="T8" fmla="*/ 279964749 w 120000"/>
                <a:gd name="T9" fmla="*/ 381297384 h 120000"/>
                <a:gd name="T10" fmla="*/ 285056959 w 120000"/>
                <a:gd name="T11" fmla="*/ 399754617 h 120000"/>
                <a:gd name="T12" fmla="*/ 432674355 w 120000"/>
                <a:gd name="T13" fmla="*/ 399754617 h 120000"/>
                <a:gd name="T14" fmla="*/ 432674355 w 120000"/>
                <a:gd name="T15" fmla="*/ 1107015358 h 120000"/>
                <a:gd name="T16" fmla="*/ 435220460 w 120000"/>
                <a:gd name="T17" fmla="*/ 1143917235 h 120000"/>
                <a:gd name="T18" fmla="*/ 435220460 w 120000"/>
                <a:gd name="T19" fmla="*/ 1168513627 h 120000"/>
                <a:gd name="T20" fmla="*/ 445397745 w 120000"/>
                <a:gd name="T21" fmla="*/ 1156221725 h 120000"/>
                <a:gd name="T22" fmla="*/ 445397745 w 120000"/>
                <a:gd name="T23" fmla="*/ 381297384 h 120000"/>
                <a:gd name="T24" fmla="*/ 445397745 w 120000"/>
                <a:gd name="T25" fmla="*/ 381297384 h 120000"/>
                <a:gd name="T26" fmla="*/ 445397745 w 120000"/>
                <a:gd name="T27" fmla="*/ 381297384 h 120000"/>
                <a:gd name="T28" fmla="*/ 442855418 w 120000"/>
                <a:gd name="T29" fmla="*/ 375157126 h 120000"/>
                <a:gd name="T30" fmla="*/ 442855418 w 120000"/>
                <a:gd name="T31" fmla="*/ 375157126 h 120000"/>
                <a:gd name="T32" fmla="*/ 442855418 w 120000"/>
                <a:gd name="T33" fmla="*/ 375157126 h 120000"/>
                <a:gd name="T34" fmla="*/ 442855418 w 120000"/>
                <a:gd name="T35" fmla="*/ 375157126 h 120000"/>
                <a:gd name="T36" fmla="*/ 290145875 w 120000"/>
                <a:gd name="T37" fmla="*/ 6140143 h 120000"/>
                <a:gd name="T38" fmla="*/ 290145875 w 120000"/>
                <a:gd name="T39" fmla="*/ 0 h 120000"/>
                <a:gd name="T40" fmla="*/ 290145875 w 120000"/>
                <a:gd name="T41" fmla="*/ 0 h 120000"/>
                <a:gd name="T42" fmla="*/ 287599286 w 120000"/>
                <a:gd name="T43" fmla="*/ 0 h 120000"/>
                <a:gd name="T44" fmla="*/ 287599286 w 120000"/>
                <a:gd name="T45" fmla="*/ 0 h 120000"/>
                <a:gd name="T46" fmla="*/ 287599286 w 120000"/>
                <a:gd name="T47" fmla="*/ 0 h 120000"/>
                <a:gd name="T48" fmla="*/ 285056959 w 120000"/>
                <a:gd name="T49" fmla="*/ 0 h 120000"/>
                <a:gd name="T50" fmla="*/ 7634966 w 120000"/>
                <a:gd name="T51" fmla="*/ 0 h 120000"/>
                <a:gd name="T52" fmla="*/ 0 w 120000"/>
                <a:gd name="T53" fmla="*/ 18444644 h 120000"/>
                <a:gd name="T54" fmla="*/ 0 w 120000"/>
                <a:gd name="T55" fmla="*/ 1426825868 h 120000"/>
                <a:gd name="T56" fmla="*/ 7634966 w 120000"/>
                <a:gd name="T57" fmla="*/ 1439130358 h 120000"/>
                <a:gd name="T58" fmla="*/ 307961905 w 120000"/>
                <a:gd name="T59" fmla="*/ 1439130358 h 120000"/>
                <a:gd name="T60" fmla="*/ 307961905 w 120000"/>
                <a:gd name="T61" fmla="*/ 1414521482 h 120000"/>
                <a:gd name="T62" fmla="*/ 292691980 w 120000"/>
                <a:gd name="T63" fmla="*/ 49193779 h 120000"/>
                <a:gd name="T64" fmla="*/ 422493284 w 120000"/>
                <a:gd name="T65" fmla="*/ 369005482 h 120000"/>
                <a:gd name="T66" fmla="*/ 292691980 w 120000"/>
                <a:gd name="T67" fmla="*/ 369005482 h 120000"/>
                <a:gd name="T68" fmla="*/ 292691980 w 120000"/>
                <a:gd name="T69" fmla="*/ 49193779 h 1200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0000"/>
                <a:gd name="T106" fmla="*/ 0 h 120000"/>
                <a:gd name="T107" fmla="*/ 120000 w 120000"/>
                <a:gd name="T108" fmla="*/ 120000 h 1200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0000" h="120000" extrusionOk="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31" name="Shape 214"/>
            <p:cNvSpPr>
              <a:spLocks/>
            </p:cNvSpPr>
            <p:nvPr/>
          </p:nvSpPr>
          <p:spPr bwMode="auto">
            <a:xfrm>
              <a:off x="1287499" y="3741743"/>
              <a:ext cx="250841" cy="22226"/>
            </a:xfrm>
            <a:custGeom>
              <a:avLst/>
              <a:gdLst>
                <a:gd name="T0" fmla="*/ 97458 w 120000"/>
                <a:gd name="T1" fmla="*/ 141 h 120000"/>
                <a:gd name="T2" fmla="*/ 2192904 w 120000"/>
                <a:gd name="T3" fmla="*/ 141 h 120000"/>
                <a:gd name="T4" fmla="*/ 2290385 w 120000"/>
                <a:gd name="T5" fmla="*/ 70 h 120000"/>
                <a:gd name="T6" fmla="*/ 2192904 w 120000"/>
                <a:gd name="T7" fmla="*/ 0 h 120000"/>
                <a:gd name="T8" fmla="*/ 97458 w 120000"/>
                <a:gd name="T9" fmla="*/ 0 h 120000"/>
                <a:gd name="T10" fmla="*/ 0 w 120000"/>
                <a:gd name="T11" fmla="*/ 70 h 120000"/>
                <a:gd name="T12" fmla="*/ 97458 w 120000"/>
                <a:gd name="T13" fmla="*/ 141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32" name="Shape 215"/>
            <p:cNvSpPr>
              <a:spLocks/>
            </p:cNvSpPr>
            <p:nvPr/>
          </p:nvSpPr>
          <p:spPr bwMode="auto">
            <a:xfrm>
              <a:off x="1287499" y="3919548"/>
              <a:ext cx="250841" cy="26989"/>
            </a:xfrm>
            <a:custGeom>
              <a:avLst/>
              <a:gdLst>
                <a:gd name="T0" fmla="*/ 97458 w 120000"/>
                <a:gd name="T1" fmla="*/ 307 h 120000"/>
                <a:gd name="T2" fmla="*/ 2192904 w 120000"/>
                <a:gd name="T3" fmla="*/ 307 h 120000"/>
                <a:gd name="T4" fmla="*/ 2290385 w 120000"/>
                <a:gd name="T5" fmla="*/ 123 h 120000"/>
                <a:gd name="T6" fmla="*/ 2192904 w 120000"/>
                <a:gd name="T7" fmla="*/ 0 h 120000"/>
                <a:gd name="T8" fmla="*/ 97458 w 120000"/>
                <a:gd name="T9" fmla="*/ 0 h 120000"/>
                <a:gd name="T10" fmla="*/ 0 w 120000"/>
                <a:gd name="T11" fmla="*/ 123 h 120000"/>
                <a:gd name="T12" fmla="*/ 97458 w 120000"/>
                <a:gd name="T13" fmla="*/ 307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33" name="Shape 216"/>
            <p:cNvSpPr>
              <a:spLocks/>
            </p:cNvSpPr>
            <p:nvPr/>
          </p:nvSpPr>
          <p:spPr bwMode="auto">
            <a:xfrm>
              <a:off x="1325602" y="4041789"/>
              <a:ext cx="481044" cy="301633"/>
            </a:xfrm>
            <a:custGeom>
              <a:avLst/>
              <a:gdLst>
                <a:gd name="T0" fmla="*/ 19958087 w 120000"/>
                <a:gd name="T1" fmla="*/ 2563994 h 120000"/>
                <a:gd name="T2" fmla="*/ 18237476 w 120000"/>
                <a:gd name="T3" fmla="*/ 2734947 h 120000"/>
                <a:gd name="T4" fmla="*/ 13420157 w 120000"/>
                <a:gd name="T5" fmla="*/ 2393041 h 120000"/>
                <a:gd name="T6" fmla="*/ 11011229 w 120000"/>
                <a:gd name="T7" fmla="*/ 1794774 h 120000"/>
                <a:gd name="T8" fmla="*/ 8946601 w 120000"/>
                <a:gd name="T9" fmla="*/ 2393041 h 120000"/>
                <a:gd name="T10" fmla="*/ 8946601 w 120000"/>
                <a:gd name="T11" fmla="*/ 2563994 h 120000"/>
                <a:gd name="T12" fmla="*/ 3440984 w 120000"/>
                <a:gd name="T13" fmla="*/ 3675066 h 120000"/>
                <a:gd name="T14" fmla="*/ 2408667 w 120000"/>
                <a:gd name="T15" fmla="*/ 3675066 h 120000"/>
                <a:gd name="T16" fmla="*/ 0 w 120000"/>
                <a:gd name="T17" fmla="*/ 4187865 h 120000"/>
                <a:gd name="T18" fmla="*/ 2408667 w 120000"/>
                <a:gd name="T19" fmla="*/ 4786126 h 120000"/>
                <a:gd name="T20" fmla="*/ 4473300 w 120000"/>
                <a:gd name="T21" fmla="*/ 4187865 h 120000"/>
                <a:gd name="T22" fmla="*/ 4473300 w 120000"/>
                <a:gd name="T23" fmla="*/ 4016957 h 120000"/>
                <a:gd name="T24" fmla="*/ 9978917 w 120000"/>
                <a:gd name="T25" fmla="*/ 2905885 h 120000"/>
                <a:gd name="T26" fmla="*/ 11011229 w 120000"/>
                <a:gd name="T27" fmla="*/ 2991365 h 120000"/>
                <a:gd name="T28" fmla="*/ 12731860 w 120000"/>
                <a:gd name="T29" fmla="*/ 2734947 h 120000"/>
                <a:gd name="T30" fmla="*/ 17549435 w 120000"/>
                <a:gd name="T31" fmla="*/ 3162273 h 120000"/>
                <a:gd name="T32" fmla="*/ 19958087 w 120000"/>
                <a:gd name="T33" fmla="*/ 3675066 h 120000"/>
                <a:gd name="T34" fmla="*/ 22366754 w 120000"/>
                <a:gd name="T35" fmla="*/ 3076787 h 120000"/>
                <a:gd name="T36" fmla="*/ 22022735 w 120000"/>
                <a:gd name="T37" fmla="*/ 2820412 h 120000"/>
                <a:gd name="T38" fmla="*/ 27872627 w 120000"/>
                <a:gd name="T39" fmla="*/ 1111073 h 120000"/>
                <a:gd name="T40" fmla="*/ 28904944 w 120000"/>
                <a:gd name="T41" fmla="*/ 1111073 h 120000"/>
                <a:gd name="T42" fmla="*/ 30969593 w 120000"/>
                <a:gd name="T43" fmla="*/ 512794 h 120000"/>
                <a:gd name="T44" fmla="*/ 28904944 w 120000"/>
                <a:gd name="T45" fmla="*/ 0 h 120000"/>
                <a:gd name="T46" fmla="*/ 26496036 w 120000"/>
                <a:gd name="T47" fmla="*/ 512794 h 120000"/>
                <a:gd name="T48" fmla="*/ 26840311 w 120000"/>
                <a:gd name="T49" fmla="*/ 854654 h 120000"/>
                <a:gd name="T50" fmla="*/ 20646400 w 120000"/>
                <a:gd name="T51" fmla="*/ 2563994 h 120000"/>
                <a:gd name="T52" fmla="*/ 19958087 w 120000"/>
                <a:gd name="T53" fmla="*/ 2563994 h 120000"/>
                <a:gd name="T54" fmla="*/ 2408667 w 120000"/>
                <a:gd name="T55" fmla="*/ 4358818 h 120000"/>
                <a:gd name="T56" fmla="*/ 1720354 w 120000"/>
                <a:gd name="T57" fmla="*/ 4187865 h 120000"/>
                <a:gd name="T58" fmla="*/ 2408667 w 120000"/>
                <a:gd name="T59" fmla="*/ 4016957 h 120000"/>
                <a:gd name="T60" fmla="*/ 2752686 w 120000"/>
                <a:gd name="T61" fmla="*/ 4187865 h 120000"/>
                <a:gd name="T62" fmla="*/ 2408667 w 120000"/>
                <a:gd name="T63" fmla="*/ 4358818 h 120000"/>
                <a:gd name="T64" fmla="*/ 11011229 w 120000"/>
                <a:gd name="T65" fmla="*/ 2563994 h 120000"/>
                <a:gd name="T66" fmla="*/ 10323192 w 120000"/>
                <a:gd name="T67" fmla="*/ 2393041 h 120000"/>
                <a:gd name="T68" fmla="*/ 11011229 w 120000"/>
                <a:gd name="T69" fmla="*/ 2222133 h 120000"/>
                <a:gd name="T70" fmla="*/ 11699543 w 120000"/>
                <a:gd name="T71" fmla="*/ 2393041 h 120000"/>
                <a:gd name="T72" fmla="*/ 11011229 w 120000"/>
                <a:gd name="T73" fmla="*/ 2563994 h 120000"/>
                <a:gd name="T74" fmla="*/ 19958087 w 120000"/>
                <a:gd name="T75" fmla="*/ 3247740 h 120000"/>
                <a:gd name="T76" fmla="*/ 19269793 w 120000"/>
                <a:gd name="T77" fmla="*/ 3076787 h 120000"/>
                <a:gd name="T78" fmla="*/ 19269793 w 120000"/>
                <a:gd name="T79" fmla="*/ 3076787 h 120000"/>
                <a:gd name="T80" fmla="*/ 19269793 w 120000"/>
                <a:gd name="T81" fmla="*/ 3076787 h 120000"/>
                <a:gd name="T82" fmla="*/ 19269793 w 120000"/>
                <a:gd name="T83" fmla="*/ 2991365 h 120000"/>
                <a:gd name="T84" fmla="*/ 19958087 w 120000"/>
                <a:gd name="T85" fmla="*/ 2991365 h 120000"/>
                <a:gd name="T86" fmla="*/ 20646400 w 120000"/>
                <a:gd name="T87" fmla="*/ 3076787 h 120000"/>
                <a:gd name="T88" fmla="*/ 19958087 w 120000"/>
                <a:gd name="T89" fmla="*/ 3247740 h 120000"/>
                <a:gd name="T90" fmla="*/ 28904944 w 120000"/>
                <a:gd name="T91" fmla="*/ 427326 h 120000"/>
                <a:gd name="T92" fmla="*/ 29248962 w 120000"/>
                <a:gd name="T93" fmla="*/ 512794 h 120000"/>
                <a:gd name="T94" fmla="*/ 28904944 w 120000"/>
                <a:gd name="T95" fmla="*/ 683701 h 120000"/>
                <a:gd name="T96" fmla="*/ 28216646 w 120000"/>
                <a:gd name="T97" fmla="*/ 512794 h 120000"/>
                <a:gd name="T98" fmla="*/ 28904944 w 120000"/>
                <a:gd name="T99" fmla="*/ 427326 h 1200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0000"/>
                <a:gd name="T151" fmla="*/ 0 h 120000"/>
                <a:gd name="T152" fmla="*/ 120000 w 120000"/>
                <a:gd name="T153" fmla="*/ 120000 h 1200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0000" h="120000" extrusionOk="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34" name="Shape 217"/>
            <p:cNvSpPr>
              <a:spLocks/>
            </p:cNvSpPr>
            <p:nvPr/>
          </p:nvSpPr>
          <p:spPr bwMode="auto">
            <a:xfrm>
              <a:off x="1287499" y="3827470"/>
              <a:ext cx="250841" cy="22226"/>
            </a:xfrm>
            <a:custGeom>
              <a:avLst/>
              <a:gdLst>
                <a:gd name="T0" fmla="*/ 97458 w 120000"/>
                <a:gd name="T1" fmla="*/ 141 h 120000"/>
                <a:gd name="T2" fmla="*/ 2192904 w 120000"/>
                <a:gd name="T3" fmla="*/ 141 h 120000"/>
                <a:gd name="T4" fmla="*/ 2290385 w 120000"/>
                <a:gd name="T5" fmla="*/ 70 h 120000"/>
                <a:gd name="T6" fmla="*/ 2192904 w 120000"/>
                <a:gd name="T7" fmla="*/ 0 h 120000"/>
                <a:gd name="T8" fmla="*/ 97458 w 120000"/>
                <a:gd name="T9" fmla="*/ 0 h 120000"/>
                <a:gd name="T10" fmla="*/ 0 w 120000"/>
                <a:gd name="T11" fmla="*/ 70 h 120000"/>
                <a:gd name="T12" fmla="*/ 97458 w 120000"/>
                <a:gd name="T13" fmla="*/ 141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35" name="Shape 218"/>
            <p:cNvSpPr>
              <a:spLocks/>
            </p:cNvSpPr>
            <p:nvPr/>
          </p:nvSpPr>
          <p:spPr bwMode="auto">
            <a:xfrm>
              <a:off x="1549454" y="4462486"/>
              <a:ext cx="711245" cy="1544677"/>
            </a:xfrm>
            <a:custGeom>
              <a:avLst/>
              <a:gdLst>
                <a:gd name="T0" fmla="*/ 51226941 w 120000"/>
                <a:gd name="T1" fmla="*/ 1864708291 h 120000"/>
                <a:gd name="T2" fmla="*/ 38976676 w 120000"/>
                <a:gd name="T3" fmla="*/ 2093526470 h 120000"/>
                <a:gd name="T4" fmla="*/ 36749834 w 120000"/>
                <a:gd name="T5" fmla="*/ 2147483646 h 120000"/>
                <a:gd name="T6" fmla="*/ 42317738 w 120000"/>
                <a:gd name="T7" fmla="*/ 2147483646 h 120000"/>
                <a:gd name="T8" fmla="*/ 136978349 w 120000"/>
                <a:gd name="T9" fmla="*/ 2147483646 h 120000"/>
                <a:gd name="T10" fmla="*/ 142546283 w 120000"/>
                <a:gd name="T11" fmla="*/ 2147483646 h 120000"/>
                <a:gd name="T12" fmla="*/ 142546283 w 120000"/>
                <a:gd name="T13" fmla="*/ 2127847481 h 120000"/>
                <a:gd name="T14" fmla="*/ 128069140 w 120000"/>
                <a:gd name="T15" fmla="*/ 2093526470 h 120000"/>
                <a:gd name="T16" fmla="*/ 148115450 w 120000"/>
                <a:gd name="T17" fmla="*/ 1464315565 h 120000"/>
                <a:gd name="T18" fmla="*/ 132523851 w 120000"/>
                <a:gd name="T19" fmla="*/ 434711587 h 120000"/>
                <a:gd name="T20" fmla="*/ 122501449 w 120000"/>
                <a:gd name="T21" fmla="*/ 331751039 h 120000"/>
                <a:gd name="T22" fmla="*/ 96887246 w 120000"/>
                <a:gd name="T23" fmla="*/ 205921264 h 120000"/>
                <a:gd name="T24" fmla="*/ 81295647 w 120000"/>
                <a:gd name="T25" fmla="*/ 0 h 120000"/>
                <a:gd name="T26" fmla="*/ 66818540 w 120000"/>
                <a:gd name="T27" fmla="*/ 205921264 h 120000"/>
                <a:gd name="T28" fmla="*/ 41204545 w 120000"/>
                <a:gd name="T29" fmla="*/ 331751039 h 120000"/>
                <a:gd name="T30" fmla="*/ 23386133 w 120000"/>
                <a:gd name="T31" fmla="*/ 915193640 h 120000"/>
                <a:gd name="T32" fmla="*/ 5567899 w 120000"/>
                <a:gd name="T33" fmla="*/ 915193640 h 120000"/>
                <a:gd name="T34" fmla="*/ 36749834 w 120000"/>
                <a:gd name="T35" fmla="*/ 1716004965 h 120000"/>
                <a:gd name="T36" fmla="*/ 136978349 w 120000"/>
                <a:gd name="T37" fmla="*/ 2147483646 h 120000"/>
                <a:gd name="T38" fmla="*/ 42317738 w 120000"/>
                <a:gd name="T39" fmla="*/ 2147483646 h 120000"/>
                <a:gd name="T40" fmla="*/ 8909203 w 120000"/>
                <a:gd name="T41" fmla="*/ 960964106 h 120000"/>
                <a:gd name="T42" fmla="*/ 41204545 w 120000"/>
                <a:gd name="T43" fmla="*/ 1224075453 h 120000"/>
                <a:gd name="T44" fmla="*/ 45659037 w 120000"/>
                <a:gd name="T45" fmla="*/ 1201204218 h 120000"/>
                <a:gd name="T46" fmla="*/ 54568246 w 120000"/>
                <a:gd name="T47" fmla="*/ 228792486 h 120000"/>
                <a:gd name="T48" fmla="*/ 66818540 w 120000"/>
                <a:gd name="T49" fmla="*/ 812233092 h 120000"/>
                <a:gd name="T50" fmla="*/ 69045175 w 120000"/>
                <a:gd name="T51" fmla="*/ 835104493 h 120000"/>
                <a:gd name="T52" fmla="*/ 71273245 w 120000"/>
                <a:gd name="T53" fmla="*/ 331751039 h 120000"/>
                <a:gd name="T54" fmla="*/ 80182241 w 120000"/>
                <a:gd name="T55" fmla="*/ 57190083 h 120000"/>
                <a:gd name="T56" fmla="*/ 91318079 w 120000"/>
                <a:gd name="T57" fmla="*/ 331751039 h 120000"/>
                <a:gd name="T58" fmla="*/ 94659378 w 120000"/>
                <a:gd name="T59" fmla="*/ 835104493 h 120000"/>
                <a:gd name="T60" fmla="*/ 96887246 w 120000"/>
                <a:gd name="T61" fmla="*/ 812233092 h 120000"/>
                <a:gd name="T62" fmla="*/ 105796449 w 120000"/>
                <a:gd name="T63" fmla="*/ 228792486 h 120000"/>
                <a:gd name="T64" fmla="*/ 116932288 w 120000"/>
                <a:gd name="T65" fmla="*/ 594864548 h 120000"/>
                <a:gd name="T66" fmla="*/ 120273379 w 120000"/>
                <a:gd name="T67" fmla="*/ 972383890 h 120000"/>
                <a:gd name="T68" fmla="*/ 122501449 w 120000"/>
                <a:gd name="T69" fmla="*/ 938065042 h 120000"/>
                <a:gd name="T70" fmla="*/ 131410444 w 120000"/>
                <a:gd name="T71" fmla="*/ 491903832 h 120000"/>
                <a:gd name="T72" fmla="*/ 142546283 w 120000"/>
                <a:gd name="T73" fmla="*/ 1464315565 h 120000"/>
                <a:gd name="T74" fmla="*/ 122501449 w 120000"/>
                <a:gd name="T75" fmla="*/ 1841836902 h 120000"/>
                <a:gd name="T76" fmla="*/ 56796108 w 120000"/>
                <a:gd name="T77" fmla="*/ 2093526470 h 120000"/>
                <a:gd name="T78" fmla="*/ 54568246 w 120000"/>
                <a:gd name="T79" fmla="*/ 1818965668 h 120000"/>
                <a:gd name="T80" fmla="*/ 8909203 w 120000"/>
                <a:gd name="T81" fmla="*/ 1063922659 h 120000"/>
                <a:gd name="T82" fmla="*/ 8909203 w 120000"/>
                <a:gd name="T83" fmla="*/ 960964106 h 1200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0000"/>
                <a:gd name="T127" fmla="*/ 0 h 120000"/>
                <a:gd name="T128" fmla="*/ 120000 w 120000"/>
                <a:gd name="T129" fmla="*/ 120000 h 1200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0000" h="120000" extrusionOk="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</p:grpSp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Shape 187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C79CC64-7333-41F2-A4BA-E1EB13E09A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577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20"/>
          <p:cNvSpPr>
            <a:spLocks noChangeArrowheads="1"/>
          </p:cNvSpPr>
          <p:nvPr/>
        </p:nvSpPr>
        <p:spPr bwMode="auto">
          <a:xfrm>
            <a:off x="8807450" y="2208213"/>
            <a:ext cx="336550" cy="727075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4" name="Shape 221"/>
          <p:cNvSpPr>
            <a:spLocks noChangeArrowheads="1"/>
          </p:cNvSpPr>
          <p:nvPr/>
        </p:nvSpPr>
        <p:spPr bwMode="auto"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390750" y="439500"/>
            <a:ext cx="2122500" cy="4264200"/>
          </a:xfrm>
          <a:prstGeom prst="rect">
            <a:avLst/>
          </a:prstGeom>
        </p:spPr>
        <p:txBody>
          <a:bodyPr spcFirstLastPara="1" anchor="ctr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5" name="Shape 22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5A89ACB-43CC-492C-9F11-09BFD7C7F8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902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hird">
  <p:cSld name="Blank third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29"/>
          <p:cNvSpPr>
            <a:spLocks noChangeArrowheads="1"/>
          </p:cNvSpPr>
          <p:nvPr/>
        </p:nvSpPr>
        <p:spPr bwMode="auto">
          <a:xfrm>
            <a:off x="8807450" y="2208213"/>
            <a:ext cx="336550" cy="727075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" name="Shape 230"/>
          <p:cNvSpPr>
            <a:spLocks noChangeArrowheads="1"/>
          </p:cNvSpPr>
          <p:nvPr/>
        </p:nvSpPr>
        <p:spPr bwMode="auto">
          <a:xfrm flipH="1">
            <a:off x="0" y="0"/>
            <a:ext cx="3048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4" name="Shape 23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C94E615-4F9C-4FC3-B2CD-81EDDFBBAA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194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B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457200" y="587375"/>
            <a:ext cx="513873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457200" y="1657350"/>
            <a:ext cx="5138738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charset="0"/>
            </a:endParaRPr>
          </a:p>
        </p:txBody>
      </p:sp>
      <p:sp>
        <p:nvSpPr>
          <p:cNvPr id="1028" name="Shape 8"/>
          <p:cNvSpPr txBox="1">
            <a:spLocks noGrp="1"/>
          </p:cNvSpPr>
          <p:nvPr>
            <p:ph type="sldNum" idx="12"/>
          </p:nvPr>
        </p:nvSpPr>
        <p:spPr bwMode="auto">
          <a:xfrm>
            <a:off x="8807450" y="2208213"/>
            <a:ext cx="336550" cy="7270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Font typeface="Arial" charset="0"/>
              <a:buNone/>
              <a:defRPr sz="1000">
                <a:solidFill>
                  <a:srgbClr val="FFFFFF"/>
                </a:solidFill>
                <a:latin typeface="Barlow" charset="0"/>
                <a:sym typeface="Barlow" charset="0"/>
              </a:defRPr>
            </a:lvl1pPr>
          </a:lstStyle>
          <a:p>
            <a:fld id="{84B5AA55-8F33-451C-9018-1B604901CEF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atlas100.ru/files/Atlas_presentation.pdf" TargetMode="Externa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nti-contest.ru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 txBox="1">
            <a:spLocks noGrp="1"/>
          </p:cNvSpPr>
          <p:nvPr>
            <p:ph type="ctrTitle"/>
          </p:nvPr>
        </p:nvSpPr>
        <p:spPr>
          <a:xfrm>
            <a:off x="2625725" y="1887538"/>
            <a:ext cx="3892550" cy="116046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latin typeface="Arial" charset="0"/>
              <a:cs typeface="Arial" charset="0"/>
            </a:endParaRPr>
          </a:p>
        </p:txBody>
      </p:sp>
      <p:sp>
        <p:nvSpPr>
          <p:cNvPr id="14339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2625725" y="3144838"/>
            <a:ext cx="3892550" cy="7842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latin typeface="Arial" charset="0"/>
              <a:cs typeface="Arial" charset="0"/>
            </a:endParaRPr>
          </a:p>
        </p:txBody>
      </p:sp>
      <p:pic>
        <p:nvPicPr>
          <p:cNvPr id="1434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Shape 307"/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113"/>
            <a:ext cx="6110288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Shape 305"/>
          <p:cNvSpPr txBox="1">
            <a:spLocks noGrp="1"/>
          </p:cNvSpPr>
          <p:nvPr>
            <p:ph type="title"/>
          </p:nvPr>
        </p:nvSpPr>
        <p:spPr>
          <a:xfrm>
            <a:off x="442913" y="573088"/>
            <a:ext cx="5138737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5B0FE"/>
              </a:buClr>
              <a:buFont typeface="Miriam Libre" charset="-79"/>
              <a:buNone/>
            </a:pPr>
            <a:r>
              <a:rPr lang="ru-RU" altLang="ru-RU" sz="3000" smtClean="0">
                <a:solidFill>
                  <a:srgbClr val="434343"/>
                </a:solidFill>
                <a:latin typeface="Arial" charset="0"/>
                <a:cs typeface="Arial" charset="0"/>
              </a:rPr>
              <a:t>Жизненный цикл проектов «кружкового движения»</a:t>
            </a:r>
            <a:br>
              <a:rPr lang="ru-RU" altLang="ru-RU" sz="3000" smtClean="0">
                <a:solidFill>
                  <a:srgbClr val="434343"/>
                </a:solidFill>
                <a:latin typeface="Arial" charset="0"/>
                <a:cs typeface="Arial" charset="0"/>
              </a:rPr>
            </a:br>
            <a:endParaRPr lang="ru-RU" altLang="ru-RU" sz="3000" smtClean="0">
              <a:solidFill>
                <a:srgbClr val="A5B0FE"/>
              </a:solidFill>
              <a:latin typeface="Miriam Libre" charset="-79"/>
              <a:cs typeface="Miriam Libre" charset="-79"/>
              <a:sym typeface="Miriam Libre" charset="-79"/>
            </a:endParaRPr>
          </a:p>
        </p:txBody>
      </p:sp>
      <p:sp>
        <p:nvSpPr>
          <p:cNvPr id="29700" name="Shape 306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FADC81E1-4726-47B0-9709-802C29D0C435}" type="slidenum">
              <a:rPr lang="ru-RU" altLang="ru-RU" sz="1000">
                <a:solidFill>
                  <a:srgbClr val="FFFFFF"/>
                </a:solidFill>
                <a:latin typeface="Barlow" charset="0"/>
                <a:sym typeface="Barlow" charset="0"/>
              </a:rPr>
              <a:pPr/>
              <a:t>10</a:t>
            </a:fld>
            <a:endParaRPr lang="ru-RU" altLang="ru-RU" sz="1000">
              <a:solidFill>
                <a:srgbClr val="FFFFFF"/>
              </a:solidFill>
              <a:latin typeface="Barlow" charset="0"/>
              <a:sym typeface="Barlow" charset="0"/>
            </a:endParaRPr>
          </a:p>
        </p:txBody>
      </p:sp>
      <p:sp>
        <p:nvSpPr>
          <p:cNvPr id="29701" name="Shape 308"/>
          <p:cNvSpPr txBox="1">
            <a:spLocks noGrp="1"/>
          </p:cNvSpPr>
          <p:nvPr>
            <p:ph type="body" idx="4294967295"/>
          </p:nvPr>
        </p:nvSpPr>
        <p:spPr>
          <a:xfrm>
            <a:off x="0" y="1568450"/>
            <a:ext cx="1770063" cy="2733675"/>
          </a:xfrm>
        </p:spPr>
        <p:txBody>
          <a:bodyPr/>
          <a:lstStyle/>
          <a:p>
            <a:pPr algn="ctr" eaLnBrk="1" hangingPunct="1">
              <a:lnSpc>
                <a:spcPct val="117000"/>
              </a:lnSpc>
              <a:spcBef>
                <a:spcPts val="900"/>
              </a:spcBef>
              <a:buSzPts val="1100"/>
            </a:pPr>
            <a:r>
              <a:rPr lang="ru-RU" altLang="ru-RU" sz="2200" b="1" smtClean="0">
                <a:solidFill>
                  <a:srgbClr val="434343"/>
                </a:solidFill>
                <a:latin typeface="Arial" charset="0"/>
                <a:cs typeface="Arial" charset="0"/>
              </a:rPr>
              <a:t>Идея</a:t>
            </a:r>
          </a:p>
          <a:p>
            <a:pPr algn="ctr" eaLnBrk="1" hangingPunct="1">
              <a:lnSpc>
                <a:spcPct val="117000"/>
              </a:lnSpc>
              <a:spcBef>
                <a:spcPts val="900"/>
              </a:spcBef>
              <a:buSzPts val="1100"/>
            </a:pPr>
            <a:r>
              <a:rPr lang="ru-RU" altLang="ru-RU" sz="1800" smtClean="0">
                <a:solidFill>
                  <a:srgbClr val="434343"/>
                </a:solidFill>
                <a:latin typeface="Arial" charset="0"/>
                <a:cs typeface="Arial" charset="0"/>
              </a:rPr>
              <a:t>Команда ("кружок") формирует основную идею проекта</a:t>
            </a:r>
          </a:p>
        </p:txBody>
      </p:sp>
      <p:sp>
        <p:nvSpPr>
          <p:cNvPr id="29702" name="Shape 309"/>
          <p:cNvSpPr txBox="1">
            <a:spLocks noGrp="1"/>
          </p:cNvSpPr>
          <p:nvPr>
            <p:ph type="body" idx="4294967295"/>
          </p:nvPr>
        </p:nvSpPr>
        <p:spPr>
          <a:xfrm>
            <a:off x="2147888" y="1562100"/>
            <a:ext cx="1655762" cy="3055938"/>
          </a:xfrm>
        </p:spPr>
        <p:txBody>
          <a:bodyPr/>
          <a:lstStyle/>
          <a:p>
            <a:pPr algn="just" eaLnBrk="1" hangingPunct="1">
              <a:lnSpc>
                <a:spcPct val="117000"/>
              </a:lnSpc>
              <a:spcBef>
                <a:spcPts val="900"/>
              </a:spcBef>
              <a:buSzPts val="1100"/>
            </a:pPr>
            <a:r>
              <a:rPr lang="ru-RU" altLang="ru-RU" sz="2200" b="1" smtClean="0">
                <a:solidFill>
                  <a:srgbClr val="434343"/>
                </a:solidFill>
                <a:latin typeface="Arial" charset="0"/>
                <a:cs typeface="Arial" charset="0"/>
              </a:rPr>
              <a:t>Прототип</a:t>
            </a:r>
          </a:p>
          <a:p>
            <a:pPr algn="ctr" eaLnBrk="1" hangingPunct="1">
              <a:spcBef>
                <a:spcPts val="900"/>
              </a:spcBef>
              <a:buSzPts val="1100"/>
            </a:pPr>
            <a:r>
              <a:rPr lang="ru-RU" altLang="ru-RU" sz="1800" smtClean="0">
                <a:solidFill>
                  <a:srgbClr val="434343"/>
                </a:solidFill>
                <a:latin typeface="Arial" charset="0"/>
                <a:cs typeface="Arial" charset="0"/>
              </a:rPr>
              <a:t>Создает рабочий прототип</a:t>
            </a:r>
          </a:p>
          <a:p>
            <a:pPr eaLnBrk="1" hangingPunct="1">
              <a:spcBef>
                <a:spcPts val="600"/>
              </a:spcBef>
              <a:buClr>
                <a:srgbClr val="A5B0FE"/>
              </a:buClr>
              <a:buSzPts val="2400"/>
              <a:buFont typeface="Barlow Light" charset="0"/>
              <a:buNone/>
            </a:pPr>
            <a:endParaRPr lang="ru-RU" altLang="ru-RU" b="1" smtClean="0">
              <a:latin typeface="Barlow Light" charset="0"/>
              <a:cs typeface="Arial" charset="0"/>
              <a:sym typeface="Barlow Light" charset="0"/>
            </a:endParaRPr>
          </a:p>
        </p:txBody>
      </p:sp>
      <p:sp>
        <p:nvSpPr>
          <p:cNvPr id="29703" name="Shape 310"/>
          <p:cNvSpPr txBox="1">
            <a:spLocks noGrp="1"/>
          </p:cNvSpPr>
          <p:nvPr>
            <p:ph type="body" idx="4294967295"/>
          </p:nvPr>
        </p:nvSpPr>
        <p:spPr>
          <a:xfrm>
            <a:off x="3719513" y="1547813"/>
            <a:ext cx="2608262" cy="3055937"/>
          </a:xfrm>
        </p:spPr>
        <p:txBody>
          <a:bodyPr/>
          <a:lstStyle/>
          <a:p>
            <a:pPr algn="ctr" eaLnBrk="1" hangingPunct="1">
              <a:spcBef>
                <a:spcPts val="900"/>
              </a:spcBef>
              <a:buSzPts val="1100"/>
            </a:pPr>
            <a:r>
              <a:rPr lang="ru-RU" altLang="ru-RU" sz="2200" b="1" smtClean="0">
                <a:solidFill>
                  <a:srgbClr val="434343"/>
                </a:solidFill>
                <a:latin typeface="Arial" charset="0"/>
                <a:cs typeface="Arial" charset="0"/>
                <a:sym typeface="Roboto" charset="0"/>
              </a:rPr>
              <a:t>Сообщество</a:t>
            </a:r>
          </a:p>
          <a:p>
            <a:pPr algn="ctr" eaLnBrk="1" hangingPunct="1">
              <a:spcBef>
                <a:spcPts val="900"/>
              </a:spcBef>
              <a:buSzPts val="1100"/>
            </a:pPr>
            <a:r>
              <a:rPr lang="ru-RU" altLang="ru-RU" sz="1800" smtClean="0">
                <a:solidFill>
                  <a:srgbClr val="434343"/>
                </a:solidFill>
                <a:latin typeface="Arial" charset="0"/>
                <a:cs typeface="Arial" charset="0"/>
                <a:sym typeface="Roboto" charset="0"/>
              </a:rPr>
              <a:t>Контактирует с экспертами из отрасли, потенциальными заказчиками и пользователями этого продукта, обсуждая с ними технические и эксплуатационные качества</a:t>
            </a:r>
          </a:p>
          <a:p>
            <a:pPr eaLnBrk="1" hangingPunct="1">
              <a:spcBef>
                <a:spcPts val="600"/>
              </a:spcBef>
              <a:buClr>
                <a:srgbClr val="A5B0FE"/>
              </a:buClr>
              <a:buSzPts val="2400"/>
              <a:buFont typeface="Barlow Light" charset="0"/>
              <a:buNone/>
            </a:pPr>
            <a:endParaRPr lang="ru-RU" altLang="ru-RU" b="1" smtClean="0">
              <a:latin typeface="Barlow Light" charset="0"/>
              <a:cs typeface="Arial" charset="0"/>
              <a:sym typeface="Barlow Light" charset="0"/>
            </a:endParaRPr>
          </a:p>
          <a:p>
            <a:pPr eaLnBrk="1" hangingPunct="1">
              <a:spcBef>
                <a:spcPts val="600"/>
              </a:spcBef>
              <a:buClr>
                <a:srgbClr val="A5B0FE"/>
              </a:buClr>
              <a:buSzPts val="2400"/>
              <a:buFont typeface="Barlow Light" charset="0"/>
              <a:buNone/>
            </a:pPr>
            <a:endParaRPr lang="ru-RU" altLang="ru-RU" smtClean="0">
              <a:latin typeface="Barlow Light" charset="0"/>
              <a:cs typeface="Arial" charset="0"/>
              <a:sym typeface="Barlow Light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31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2912042D-5DAD-4435-AB0D-C6A7FE7B68B1}" type="slidenum">
              <a:rPr lang="ru-RU" altLang="ru-RU" sz="1000">
                <a:solidFill>
                  <a:srgbClr val="FFFFFF"/>
                </a:solidFill>
                <a:latin typeface="Barlow" charset="0"/>
                <a:sym typeface="Barlow" charset="0"/>
              </a:rPr>
              <a:pPr/>
              <a:t>11</a:t>
            </a:fld>
            <a:endParaRPr lang="ru-RU" altLang="ru-RU" sz="1000">
              <a:solidFill>
                <a:srgbClr val="FFFFFF"/>
              </a:solidFill>
              <a:latin typeface="Barlow" charset="0"/>
              <a:sym typeface="Barlow" charset="0"/>
            </a:endParaRPr>
          </a:p>
        </p:txBody>
      </p:sp>
      <p:sp>
        <p:nvSpPr>
          <p:cNvPr id="31747" name="Shape 316"/>
          <p:cNvSpPr txBox="1">
            <a:spLocks noGrp="1"/>
          </p:cNvSpPr>
          <p:nvPr>
            <p:ph type="title" idx="4294967295"/>
          </p:nvPr>
        </p:nvSpPr>
        <p:spPr>
          <a:xfrm>
            <a:off x="779463" y="182563"/>
            <a:ext cx="5602287" cy="857250"/>
          </a:xfrm>
        </p:spPr>
        <p:txBody>
          <a:bodyPr/>
          <a:lstStyle/>
          <a:p>
            <a:pPr eaLnBrk="1" hangingPunct="1">
              <a:buClr>
                <a:srgbClr val="A5B0FE"/>
              </a:buClr>
              <a:buSzPts val="3000"/>
              <a:buFont typeface="Miriam Libre" charset="-79"/>
              <a:buNone/>
            </a:pPr>
            <a:r>
              <a:rPr lang="ru-RU" altLang="ru-RU" sz="3600" smtClean="0">
                <a:solidFill>
                  <a:srgbClr val="434343"/>
                </a:solidFill>
                <a:latin typeface="Arial" charset="0"/>
                <a:cs typeface="Arial" charset="0"/>
              </a:rPr>
              <a:t>Задачи дорожной карты</a:t>
            </a:r>
          </a:p>
        </p:txBody>
      </p:sp>
      <p:sp>
        <p:nvSpPr>
          <p:cNvPr id="31748" name="Shape 317"/>
          <p:cNvSpPr>
            <a:spLocks noChangeArrowheads="1"/>
          </p:cNvSpPr>
          <p:nvPr/>
        </p:nvSpPr>
        <p:spPr bwMode="auto">
          <a:xfrm>
            <a:off x="368300" y="1800225"/>
            <a:ext cx="1657350" cy="1584325"/>
          </a:xfrm>
          <a:prstGeom prst="ellipse">
            <a:avLst/>
          </a:prstGeom>
          <a:noFill/>
          <a:ln w="28575">
            <a:solidFill>
              <a:srgbClr val="43434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</a:pPr>
            <a:endParaRPr lang="ru-RU" altLang="ru-RU"/>
          </a:p>
        </p:txBody>
      </p:sp>
      <p:sp>
        <p:nvSpPr>
          <p:cNvPr id="31749" name="Shape 318"/>
          <p:cNvSpPr>
            <a:spLocks noChangeArrowheads="1"/>
          </p:cNvSpPr>
          <p:nvPr/>
        </p:nvSpPr>
        <p:spPr bwMode="auto">
          <a:xfrm>
            <a:off x="7143750" y="1774825"/>
            <a:ext cx="1655763" cy="1584325"/>
          </a:xfrm>
          <a:prstGeom prst="ellipse">
            <a:avLst/>
          </a:prstGeom>
          <a:noFill/>
          <a:ln w="28575">
            <a:solidFill>
              <a:srgbClr val="43434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</a:pPr>
            <a:endParaRPr lang="ru-RU" altLang="ru-RU"/>
          </a:p>
        </p:txBody>
      </p:sp>
      <p:sp>
        <p:nvSpPr>
          <p:cNvPr id="31750" name="Shape 319"/>
          <p:cNvSpPr>
            <a:spLocks noChangeArrowheads="1"/>
          </p:cNvSpPr>
          <p:nvPr/>
        </p:nvSpPr>
        <p:spPr bwMode="auto">
          <a:xfrm>
            <a:off x="2122488" y="1800225"/>
            <a:ext cx="1655762" cy="1584325"/>
          </a:xfrm>
          <a:prstGeom prst="ellipse">
            <a:avLst/>
          </a:prstGeom>
          <a:noFill/>
          <a:ln w="28575">
            <a:solidFill>
              <a:srgbClr val="43434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</a:pPr>
            <a:endParaRPr lang="ru-RU" altLang="ru-RU"/>
          </a:p>
        </p:txBody>
      </p:sp>
      <p:sp>
        <p:nvSpPr>
          <p:cNvPr id="31751" name="Shape 320"/>
          <p:cNvSpPr>
            <a:spLocks noChangeArrowheads="1"/>
          </p:cNvSpPr>
          <p:nvPr/>
        </p:nvSpPr>
        <p:spPr bwMode="auto">
          <a:xfrm>
            <a:off x="3792538" y="1800225"/>
            <a:ext cx="1655762" cy="1584325"/>
          </a:xfrm>
          <a:prstGeom prst="ellipse">
            <a:avLst/>
          </a:prstGeom>
          <a:noFill/>
          <a:ln w="28575">
            <a:solidFill>
              <a:srgbClr val="43434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</a:pPr>
            <a:endParaRPr lang="ru-RU" altLang="ru-RU"/>
          </a:p>
        </p:txBody>
      </p:sp>
      <p:sp>
        <p:nvSpPr>
          <p:cNvPr id="31752" name="Shape 321"/>
          <p:cNvSpPr>
            <a:spLocks noChangeArrowheads="1"/>
          </p:cNvSpPr>
          <p:nvPr/>
        </p:nvSpPr>
        <p:spPr bwMode="auto">
          <a:xfrm>
            <a:off x="5483225" y="1811338"/>
            <a:ext cx="1657350" cy="1582737"/>
          </a:xfrm>
          <a:prstGeom prst="ellipse">
            <a:avLst/>
          </a:prstGeom>
          <a:noFill/>
          <a:ln w="28575">
            <a:solidFill>
              <a:srgbClr val="43434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</a:pPr>
            <a:endParaRPr lang="ru-RU" altLang="ru-RU"/>
          </a:p>
        </p:txBody>
      </p:sp>
      <p:sp>
        <p:nvSpPr>
          <p:cNvPr id="31753" name="Shape 322"/>
          <p:cNvSpPr txBox="1">
            <a:spLocks noChangeArrowheads="1"/>
          </p:cNvSpPr>
          <p:nvPr/>
        </p:nvSpPr>
        <p:spPr bwMode="auto">
          <a:xfrm>
            <a:off x="660400" y="2281238"/>
            <a:ext cx="107315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Font typeface="Arial" charset="0"/>
              <a:buNone/>
            </a:pPr>
            <a:r>
              <a:rPr lang="ru-RU" altLang="ru-RU" sz="2000"/>
              <a:t>Сети</a:t>
            </a:r>
            <a:endParaRPr lang="ru-RU" altLang="ru-RU" sz="2000">
              <a:solidFill>
                <a:srgbClr val="595959"/>
              </a:solidFill>
            </a:endParaRPr>
          </a:p>
        </p:txBody>
      </p:sp>
      <p:sp>
        <p:nvSpPr>
          <p:cNvPr id="31754" name="Shape 323"/>
          <p:cNvSpPr txBox="1">
            <a:spLocks noChangeArrowheads="1"/>
          </p:cNvSpPr>
          <p:nvPr/>
        </p:nvSpPr>
        <p:spPr bwMode="auto">
          <a:xfrm>
            <a:off x="2338388" y="2263775"/>
            <a:ext cx="1223962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Font typeface="Arial" charset="0"/>
              <a:buNone/>
            </a:pPr>
            <a:r>
              <a:rPr lang="ru-RU" altLang="ru-RU" sz="2000"/>
              <a:t>Вызовы</a:t>
            </a:r>
            <a:endParaRPr lang="ru-RU" altLang="ru-RU" sz="2000">
              <a:solidFill>
                <a:srgbClr val="595959"/>
              </a:solidFill>
            </a:endParaRPr>
          </a:p>
        </p:txBody>
      </p:sp>
      <p:sp>
        <p:nvSpPr>
          <p:cNvPr id="31755" name="Shape 324"/>
          <p:cNvSpPr txBox="1">
            <a:spLocks noChangeArrowheads="1"/>
          </p:cNvSpPr>
          <p:nvPr/>
        </p:nvSpPr>
        <p:spPr bwMode="auto">
          <a:xfrm>
            <a:off x="3873500" y="2185988"/>
            <a:ext cx="14938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Font typeface="Arial" charset="0"/>
              <a:buNone/>
            </a:pPr>
            <a:r>
              <a:rPr lang="ru-RU" altLang="ru-RU" sz="2000"/>
              <a:t>Ресурсные центры</a:t>
            </a:r>
            <a:endParaRPr lang="ru-RU" altLang="ru-RU" sz="2000">
              <a:solidFill>
                <a:srgbClr val="595959"/>
              </a:solidFill>
            </a:endParaRPr>
          </a:p>
        </p:txBody>
      </p:sp>
      <p:sp>
        <p:nvSpPr>
          <p:cNvPr id="31756" name="Shape 325"/>
          <p:cNvSpPr txBox="1">
            <a:spLocks noChangeArrowheads="1"/>
          </p:cNvSpPr>
          <p:nvPr/>
        </p:nvSpPr>
        <p:spPr bwMode="auto">
          <a:xfrm>
            <a:off x="5448300" y="2209800"/>
            <a:ext cx="180657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Font typeface="Arial" charset="0"/>
              <a:buNone/>
            </a:pPr>
            <a:r>
              <a:rPr lang="ru-RU" altLang="ru-RU" sz="2000"/>
              <a:t>Мероприятия</a:t>
            </a:r>
            <a:endParaRPr lang="ru-RU" altLang="ru-RU" sz="2000">
              <a:solidFill>
                <a:srgbClr val="595959"/>
              </a:solidFill>
            </a:endParaRPr>
          </a:p>
        </p:txBody>
      </p:sp>
      <p:sp>
        <p:nvSpPr>
          <p:cNvPr id="31757" name="Shape 326"/>
          <p:cNvSpPr txBox="1">
            <a:spLocks noChangeArrowheads="1"/>
          </p:cNvSpPr>
          <p:nvPr/>
        </p:nvSpPr>
        <p:spPr bwMode="auto">
          <a:xfrm>
            <a:off x="7197725" y="2263775"/>
            <a:ext cx="16017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Font typeface="Arial" charset="0"/>
              <a:buNone/>
            </a:pPr>
            <a:r>
              <a:rPr lang="ru-RU" altLang="ru-RU" sz="2000"/>
              <a:t>Наставники</a:t>
            </a:r>
            <a:endParaRPr lang="ru-RU" altLang="ru-RU" sz="2000">
              <a:solidFill>
                <a:srgbClr val="595959"/>
              </a:solidFill>
            </a:endParaRPr>
          </a:p>
        </p:txBody>
      </p:sp>
      <p:sp>
        <p:nvSpPr>
          <p:cNvPr id="31758" name="Прямоугольник 1"/>
          <p:cNvSpPr>
            <a:spLocks noChangeArrowheads="1"/>
          </p:cNvSpPr>
          <p:nvPr/>
        </p:nvSpPr>
        <p:spPr bwMode="auto">
          <a:xfrm>
            <a:off x="569913" y="4017963"/>
            <a:ext cx="5280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</a:pPr>
            <a:r>
              <a:rPr lang="en-US" altLang="ru-RU"/>
              <a:t>http://xn--b1aafdcabercnb0cgb1a5c.xn--p1ai/</a:t>
            </a:r>
            <a:endParaRPr lang="ru-RU" alt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hape 338"/>
          <p:cNvSpPr txBox="1">
            <a:spLocks noGrp="1"/>
          </p:cNvSpPr>
          <p:nvPr>
            <p:ph type="ctrTitle" idx="4294967295"/>
          </p:nvPr>
        </p:nvSpPr>
        <p:spPr>
          <a:xfrm>
            <a:off x="479425" y="606425"/>
            <a:ext cx="8245475" cy="1160463"/>
          </a:xfrm>
        </p:spPr>
        <p:txBody>
          <a:bodyPr/>
          <a:lstStyle/>
          <a:p>
            <a:pPr algn="ctr" eaLnBrk="1" hangingPunct="1">
              <a:buClr>
                <a:srgbClr val="A5B0FE"/>
              </a:buClr>
              <a:buSzPts val="3000"/>
              <a:buFont typeface="Miriam Libre" charset="-79"/>
              <a:buNone/>
            </a:pPr>
            <a:r>
              <a:rPr lang="ru-RU" altLang="ru-RU" sz="7200" smtClean="0">
                <a:solidFill>
                  <a:srgbClr val="FFFFFF"/>
                </a:solidFill>
                <a:latin typeface="Arial" charset="0"/>
                <a:cs typeface="Arial" charset="0"/>
              </a:rPr>
              <a:t>www.leader-id.ru</a:t>
            </a:r>
          </a:p>
        </p:txBody>
      </p:sp>
      <p:sp>
        <p:nvSpPr>
          <p:cNvPr id="33795" name="Shape 339"/>
          <p:cNvSpPr txBox="1">
            <a:spLocks noGrp="1"/>
          </p:cNvSpPr>
          <p:nvPr>
            <p:ph type="subTitle" idx="4294967295"/>
          </p:nvPr>
        </p:nvSpPr>
        <p:spPr>
          <a:xfrm>
            <a:off x="696913" y="1852613"/>
            <a:ext cx="7772400" cy="785812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buClr>
                <a:srgbClr val="A5B0FE"/>
              </a:buClr>
              <a:buSzPts val="2400"/>
              <a:buFont typeface="Barlow Light" charset="0"/>
              <a:buNone/>
            </a:pPr>
            <a:r>
              <a:rPr lang="ru-RU" altLang="ru-RU" sz="2400" smtClean="0">
                <a:latin typeface="Arial" charset="0"/>
                <a:cs typeface="Arial" charset="0"/>
              </a:rPr>
              <a:t>Заявку на вступление в Ассоциацию участников технологических кружков можно подать в бумажном и в электронном виде до 30.11.2018</a:t>
            </a:r>
          </a:p>
        </p:txBody>
      </p:sp>
      <p:sp>
        <p:nvSpPr>
          <p:cNvPr id="33796" name="Shape 340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3D4DEE5E-C069-4475-B2BC-A54C54FEBCC6}" type="slidenum">
              <a:rPr lang="ru-RU" altLang="ru-RU" sz="1000">
                <a:solidFill>
                  <a:srgbClr val="FFFFFF"/>
                </a:solidFill>
                <a:latin typeface="Barlow" charset="0"/>
                <a:sym typeface="Barlow" charset="0"/>
              </a:rPr>
              <a:pPr/>
              <a:t>12</a:t>
            </a:fld>
            <a:endParaRPr lang="ru-RU" altLang="ru-RU" sz="1000">
              <a:solidFill>
                <a:srgbClr val="FFFFFF"/>
              </a:solidFill>
              <a:latin typeface="Barlow" charset="0"/>
              <a:sym typeface="Barlow" charset="0"/>
            </a:endParaRP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8" y="3417888"/>
            <a:ext cx="77803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hape 551"/>
          <p:cNvSpPr txBox="1">
            <a:spLocks noGrp="1"/>
          </p:cNvSpPr>
          <p:nvPr>
            <p:ph type="title"/>
          </p:nvPr>
        </p:nvSpPr>
        <p:spPr>
          <a:xfrm>
            <a:off x="457200" y="587375"/>
            <a:ext cx="5138738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5B0FE"/>
              </a:buClr>
              <a:buFont typeface="Miriam Libre" charset="-79"/>
              <a:buNone/>
            </a:pPr>
            <a:r>
              <a:rPr lang="ru-RU" altLang="ru-RU" sz="3600" smtClean="0">
                <a:solidFill>
                  <a:srgbClr val="A5B0FE"/>
                </a:solidFill>
                <a:latin typeface="Arial" charset="0"/>
                <a:cs typeface="Arial" charset="0"/>
              </a:rPr>
              <a:t>Миссия</a:t>
            </a:r>
          </a:p>
        </p:txBody>
      </p:sp>
      <p:sp>
        <p:nvSpPr>
          <p:cNvPr id="35843" name="Shape 55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AD7303C8-90F9-4363-8E66-837A01139E16}" type="slidenum">
              <a:rPr lang="ru-RU" altLang="ru-RU" sz="1000">
                <a:solidFill>
                  <a:srgbClr val="FFFFFF"/>
                </a:solidFill>
                <a:latin typeface="Barlow" charset="0"/>
                <a:sym typeface="Barlow" charset="0"/>
              </a:rPr>
              <a:pPr/>
              <a:t>13</a:t>
            </a:fld>
            <a:endParaRPr lang="ru-RU" altLang="ru-RU" sz="1000">
              <a:solidFill>
                <a:srgbClr val="FFFFFF"/>
              </a:solidFill>
              <a:latin typeface="Barlow" charset="0"/>
              <a:sym typeface="Barlow" charset="0"/>
            </a:endParaRPr>
          </a:p>
        </p:txBody>
      </p:sp>
      <p:sp>
        <p:nvSpPr>
          <p:cNvPr id="35844" name="Shape 553"/>
          <p:cNvSpPr txBox="1">
            <a:spLocks noChangeArrowheads="1"/>
          </p:cNvSpPr>
          <p:nvPr/>
        </p:nvSpPr>
        <p:spPr bwMode="auto">
          <a:xfrm>
            <a:off x="228600" y="1670050"/>
            <a:ext cx="5834063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just" eaLnBrk="1" hangingPunct="1">
              <a:buClr>
                <a:srgbClr val="000000"/>
              </a:buClr>
              <a:buFont typeface="Arial" charset="0"/>
              <a:buNone/>
            </a:pPr>
            <a:r>
              <a:rPr lang="ru-RU" altLang="ru-RU" sz="2000"/>
              <a:t>Массовая подготовка наставников по организации проектной деятельности/проектного обучения детсковзрослых проектов для создания условий их интеграции в университеты, школы, кружки, ЦМИТы, технические клубы, а также в команды организаторов детско-юношеских конкурсов, соревнований и олимпиад</a:t>
            </a:r>
            <a:r>
              <a:rPr lang="ru-RU" altLang="ru-RU"/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hape 543"/>
          <p:cNvSpPr txBox="1">
            <a:spLocks noGrp="1"/>
          </p:cNvSpPr>
          <p:nvPr>
            <p:ph type="ctrTitle" idx="4294967295"/>
          </p:nvPr>
        </p:nvSpPr>
        <p:spPr>
          <a:xfrm>
            <a:off x="104775" y="439738"/>
            <a:ext cx="8828088" cy="1160462"/>
          </a:xfrm>
        </p:spPr>
        <p:txBody>
          <a:bodyPr/>
          <a:lstStyle/>
          <a:p>
            <a:pPr algn="ctr" eaLnBrk="1" hangingPunct="1">
              <a:buSzPts val="1100"/>
            </a:pPr>
            <a:r>
              <a:rPr lang="ru-RU" altLang="ru-RU" sz="7200" smtClean="0">
                <a:solidFill>
                  <a:srgbClr val="FFFFFF"/>
                </a:solidFill>
                <a:latin typeface="Arial" charset="0"/>
                <a:cs typeface="Arial" charset="0"/>
              </a:rPr>
              <a:t>www.sk.ru/opus</a:t>
            </a:r>
          </a:p>
        </p:txBody>
      </p:sp>
      <p:sp>
        <p:nvSpPr>
          <p:cNvPr id="37891" name="Shape 544"/>
          <p:cNvSpPr txBox="1">
            <a:spLocks noGrp="1"/>
          </p:cNvSpPr>
          <p:nvPr>
            <p:ph type="subTitle" idx="4294967295"/>
          </p:nvPr>
        </p:nvSpPr>
        <p:spPr>
          <a:xfrm>
            <a:off x="685800" y="1316038"/>
            <a:ext cx="7772400" cy="784225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buClr>
                <a:srgbClr val="A5B0FE"/>
              </a:buClr>
              <a:buSzPts val="2400"/>
              <a:buFont typeface="Barlow Light" charset="0"/>
              <a:buNone/>
            </a:pPr>
            <a:r>
              <a:rPr lang="ru-RU" altLang="ru-RU" sz="2400" smtClean="0">
                <a:latin typeface="Arial" charset="0"/>
                <a:cs typeface="Arial" charset="0"/>
              </a:rPr>
              <a:t>ШКОЛА НАСТАВНИКОВ СКОЛКОВО</a:t>
            </a:r>
          </a:p>
        </p:txBody>
      </p:sp>
      <p:sp>
        <p:nvSpPr>
          <p:cNvPr id="37892" name="Shape 54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CF58F6BA-F19E-41ED-BAC6-24B302677293}" type="slidenum">
              <a:rPr lang="ru-RU" altLang="ru-RU" sz="1000">
                <a:solidFill>
                  <a:srgbClr val="FFFFFF"/>
                </a:solidFill>
                <a:latin typeface="Barlow" charset="0"/>
                <a:sym typeface="Barlow" charset="0"/>
              </a:rPr>
              <a:pPr/>
              <a:t>14</a:t>
            </a:fld>
            <a:endParaRPr lang="ru-RU" altLang="ru-RU" sz="1000">
              <a:solidFill>
                <a:srgbClr val="FFFFFF"/>
              </a:solidFill>
              <a:latin typeface="Barlow" charset="0"/>
              <a:sym typeface="Barlow" charset="0"/>
            </a:endParaRPr>
          </a:p>
        </p:txBody>
      </p:sp>
      <p:pic>
        <p:nvPicPr>
          <p:cNvPr id="37893" name="Shape 546"/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88" y="1989138"/>
            <a:ext cx="8766175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hape 559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BC289845-1753-47DC-B7FF-F1EA1DDFC6FF}" type="slidenum">
              <a:rPr lang="ru-RU" altLang="ru-RU" sz="1000">
                <a:solidFill>
                  <a:srgbClr val="FFFFFF"/>
                </a:solidFill>
                <a:latin typeface="Barlow" charset="0"/>
                <a:sym typeface="Barlow" charset="0"/>
              </a:rPr>
              <a:pPr/>
              <a:t>15</a:t>
            </a:fld>
            <a:endParaRPr lang="ru-RU" altLang="ru-RU" sz="1000">
              <a:solidFill>
                <a:srgbClr val="FFFFFF"/>
              </a:solidFill>
              <a:latin typeface="Barlow" charset="0"/>
              <a:sym typeface="Barlow" charset="0"/>
            </a:endParaRP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275"/>
            <a:ext cx="9144000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Shape 558"/>
          <p:cNvSpPr txBox="1">
            <a:spLocks noGrp="1"/>
          </p:cNvSpPr>
          <p:nvPr>
            <p:ph type="title"/>
          </p:nvPr>
        </p:nvSpPr>
        <p:spPr>
          <a:xfrm>
            <a:off x="4792663" y="0"/>
            <a:ext cx="4351337" cy="5873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5B0FE"/>
              </a:buClr>
              <a:buFont typeface="Miriam Libre" charset="-79"/>
              <a:buNone/>
            </a:pPr>
            <a:r>
              <a:rPr lang="ru-RU" altLang="ru-RU" sz="3000" smtClean="0">
                <a:solidFill>
                  <a:srgbClr val="A5B0FE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3000" smtClean="0">
                <a:solidFill>
                  <a:srgbClr val="A5B0FE"/>
                </a:solidFill>
                <a:latin typeface="Arial" charset="0"/>
                <a:cs typeface="Arial" charset="0"/>
              </a:rPr>
            </a:br>
            <a:r>
              <a:rPr lang="ru-RU" altLang="ru-RU" sz="2400" smtClean="0">
                <a:solidFill>
                  <a:srgbClr val="434343"/>
                </a:solidFill>
                <a:latin typeface="Arial" charset="0"/>
                <a:cs typeface="Arial" charset="0"/>
              </a:rPr>
              <a:t>http://project.lektorium.tv/tutor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hape 565"/>
          <p:cNvSpPr txBox="1">
            <a:spLocks noGrp="1"/>
          </p:cNvSpPr>
          <p:nvPr>
            <p:ph type="ctrTitle" idx="4294967295"/>
          </p:nvPr>
        </p:nvSpPr>
        <p:spPr>
          <a:xfrm>
            <a:off x="157163" y="0"/>
            <a:ext cx="8829675" cy="914400"/>
          </a:xfrm>
        </p:spPr>
        <p:txBody>
          <a:bodyPr/>
          <a:lstStyle/>
          <a:p>
            <a:pPr algn="ctr" eaLnBrk="1" hangingPunct="1">
              <a:buSzPts val="1100"/>
            </a:pPr>
            <a:r>
              <a:rPr lang="ru-RU" altLang="ru-RU" sz="4800" smtClean="0">
                <a:solidFill>
                  <a:srgbClr val="FFFFFF"/>
                </a:solidFill>
                <a:latin typeface="Arial" charset="0"/>
                <a:cs typeface="Arial" charset="0"/>
              </a:rPr>
              <a:t>www.exp.iidf.ru/preobrazovanie</a:t>
            </a:r>
          </a:p>
        </p:txBody>
      </p:sp>
      <p:sp>
        <p:nvSpPr>
          <p:cNvPr id="41987" name="Shape 566"/>
          <p:cNvSpPr txBox="1">
            <a:spLocks noGrp="1"/>
          </p:cNvSpPr>
          <p:nvPr>
            <p:ph type="subTitle" idx="4294967295"/>
          </p:nvPr>
        </p:nvSpPr>
        <p:spPr>
          <a:xfrm>
            <a:off x="327025" y="738188"/>
            <a:ext cx="7772400" cy="650875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buClr>
                <a:srgbClr val="A5B0FE"/>
              </a:buClr>
              <a:buSzPts val="2400"/>
              <a:buFont typeface="Barlow Light" charset="0"/>
              <a:buNone/>
            </a:pPr>
            <a:r>
              <a:rPr lang="ru-RU" altLang="ru-RU" sz="2400" smtClean="0">
                <a:latin typeface="Arial" charset="0"/>
                <a:cs typeface="Arial" charset="0"/>
              </a:rPr>
              <a:t>ПРЕОБРАЗОВАНИЕ ОТ ФОНДА РАЗВИТИЯ ИНТЕРНЕТ-ИНИЦИАТИВ</a:t>
            </a:r>
          </a:p>
        </p:txBody>
      </p:sp>
      <p:sp>
        <p:nvSpPr>
          <p:cNvPr id="41988" name="Shape 567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F9A2A815-6A90-44EF-B932-EF3E47713CB2}" type="slidenum">
              <a:rPr lang="ru-RU" altLang="ru-RU" sz="1000">
                <a:solidFill>
                  <a:srgbClr val="FFFFFF"/>
                </a:solidFill>
                <a:latin typeface="Barlow" charset="0"/>
                <a:sym typeface="Barlow" charset="0"/>
              </a:rPr>
              <a:pPr/>
              <a:t>16</a:t>
            </a:fld>
            <a:endParaRPr lang="ru-RU" altLang="ru-RU" sz="1000">
              <a:solidFill>
                <a:srgbClr val="FFFFFF"/>
              </a:solidFill>
              <a:latin typeface="Barlow" charset="0"/>
              <a:sym typeface="Barlow" charset="0"/>
            </a:endParaRP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00" y="1577975"/>
            <a:ext cx="756285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hape 57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A57FF3FD-33B6-49F9-B40C-85188B1DFB25}" type="slidenum">
              <a:rPr lang="ru-RU" altLang="ru-RU" sz="1000">
                <a:solidFill>
                  <a:srgbClr val="FFFFFF"/>
                </a:solidFill>
                <a:latin typeface="Barlow" charset="0"/>
                <a:sym typeface="Barlow" charset="0"/>
              </a:rPr>
              <a:pPr/>
              <a:t>17</a:t>
            </a:fld>
            <a:endParaRPr lang="ru-RU" altLang="ru-RU" sz="1000">
              <a:solidFill>
                <a:srgbClr val="FFFFFF"/>
              </a:solidFill>
              <a:latin typeface="Barlow" charset="0"/>
              <a:sym typeface="Barlow" charset="0"/>
            </a:endParaRPr>
          </a:p>
        </p:txBody>
      </p:sp>
      <p:grpSp>
        <p:nvGrpSpPr>
          <p:cNvPr id="44035" name="Shape 573"/>
          <p:cNvGrpSpPr>
            <a:grpSpLocks/>
          </p:cNvGrpSpPr>
          <p:nvPr/>
        </p:nvGrpSpPr>
        <p:grpSpPr bwMode="auto">
          <a:xfrm>
            <a:off x="1112838" y="1435100"/>
            <a:ext cx="955675" cy="819150"/>
            <a:chOff x="1934025" y="1001650"/>
            <a:chExt cx="415300" cy="355600"/>
          </a:xfrm>
        </p:grpSpPr>
        <p:sp>
          <p:nvSpPr>
            <p:cNvPr id="44054" name="Shape 574"/>
            <p:cNvSpPr>
              <a:spLocks/>
            </p:cNvSpPr>
            <p:nvPr/>
          </p:nvSpPr>
          <p:spPr bwMode="auto">
            <a:xfrm>
              <a:off x="1934025" y="1303650"/>
              <a:ext cx="207650" cy="53600"/>
            </a:xfrm>
            <a:custGeom>
              <a:avLst/>
              <a:gdLst>
                <a:gd name="T0" fmla="*/ 2147483646 w 8306"/>
                <a:gd name="T1" fmla="*/ 0 h 2144"/>
                <a:gd name="T2" fmla="*/ 2147483646 w 8306"/>
                <a:gd name="T3" fmla="*/ 2147483646 h 2144"/>
                <a:gd name="T4" fmla="*/ 2147483646 w 8306"/>
                <a:gd name="T5" fmla="*/ 2147483646 h 2144"/>
                <a:gd name="T6" fmla="*/ 2147483646 w 8306"/>
                <a:gd name="T7" fmla="*/ 2147483646 h 2144"/>
                <a:gd name="T8" fmla="*/ 2147483646 w 8306"/>
                <a:gd name="T9" fmla="*/ 2147483646 h 2144"/>
                <a:gd name="T10" fmla="*/ 2147483646 w 8306"/>
                <a:gd name="T11" fmla="*/ 2147483646 h 2144"/>
                <a:gd name="T12" fmla="*/ 2147483646 w 8306"/>
                <a:gd name="T13" fmla="*/ 2147483646 h 2144"/>
                <a:gd name="T14" fmla="*/ 2147483646 w 8306"/>
                <a:gd name="T15" fmla="*/ 2147483646 h 2144"/>
                <a:gd name="T16" fmla="*/ 2147483646 w 8306"/>
                <a:gd name="T17" fmla="*/ 2147483646 h 2144"/>
                <a:gd name="T18" fmla="*/ 2147483646 w 8306"/>
                <a:gd name="T19" fmla="*/ 2147483646 h 2144"/>
                <a:gd name="T20" fmla="*/ 2147483646 w 8306"/>
                <a:gd name="T21" fmla="*/ 2147483646 h 2144"/>
                <a:gd name="T22" fmla="*/ 2147483646 w 8306"/>
                <a:gd name="T23" fmla="*/ 2147483646 h 2144"/>
                <a:gd name="T24" fmla="*/ 2147483646 w 8306"/>
                <a:gd name="T25" fmla="*/ 2147483646 h 2144"/>
                <a:gd name="T26" fmla="*/ 2147483646 w 8306"/>
                <a:gd name="T27" fmla="*/ 2147483646 h 2144"/>
                <a:gd name="T28" fmla="*/ 2147483646 w 8306"/>
                <a:gd name="T29" fmla="*/ 2147483646 h 2144"/>
                <a:gd name="T30" fmla="*/ 2147483646 w 8306"/>
                <a:gd name="T31" fmla="*/ 2147483646 h 2144"/>
                <a:gd name="T32" fmla="*/ 2147483646 w 8306"/>
                <a:gd name="T33" fmla="*/ 2147483646 h 2144"/>
                <a:gd name="T34" fmla="*/ 2147483646 w 8306"/>
                <a:gd name="T35" fmla="*/ 2147483646 h 2144"/>
                <a:gd name="T36" fmla="*/ 2147483646 w 8306"/>
                <a:gd name="T37" fmla="*/ 2147483646 h 2144"/>
                <a:gd name="T38" fmla="*/ 2147483646 w 8306"/>
                <a:gd name="T39" fmla="*/ 2147483646 h 2144"/>
                <a:gd name="T40" fmla="*/ 2147483646 w 8306"/>
                <a:gd name="T41" fmla="*/ 2147483646 h 2144"/>
                <a:gd name="T42" fmla="*/ 2147483646 w 8306"/>
                <a:gd name="T43" fmla="*/ 2147483646 h 2144"/>
                <a:gd name="T44" fmla="*/ 2147483646 w 8306"/>
                <a:gd name="T45" fmla="*/ 2147483646 h 2144"/>
                <a:gd name="T46" fmla="*/ 2147483646 w 8306"/>
                <a:gd name="T47" fmla="*/ 2147483646 h 2144"/>
                <a:gd name="T48" fmla="*/ 2147483646 w 8306"/>
                <a:gd name="T49" fmla="*/ 2147483646 h 2144"/>
                <a:gd name="T50" fmla="*/ 2147483646 w 8306"/>
                <a:gd name="T51" fmla="*/ 2147483646 h 2144"/>
                <a:gd name="T52" fmla="*/ 2147483646 w 8306"/>
                <a:gd name="T53" fmla="*/ 2147483646 h 2144"/>
                <a:gd name="T54" fmla="*/ 2147483646 w 8306"/>
                <a:gd name="T55" fmla="*/ 2147483646 h 2144"/>
                <a:gd name="T56" fmla="*/ 2147483646 w 8306"/>
                <a:gd name="T57" fmla="*/ 2147483646 h 2144"/>
                <a:gd name="T58" fmla="*/ 2147483646 w 8306"/>
                <a:gd name="T59" fmla="*/ 2147483646 h 2144"/>
                <a:gd name="T60" fmla="*/ 2147483646 w 8306"/>
                <a:gd name="T61" fmla="*/ 2147483646 h 2144"/>
                <a:gd name="T62" fmla="*/ 2147483646 w 8306"/>
                <a:gd name="T63" fmla="*/ 2147483646 h 2144"/>
                <a:gd name="T64" fmla="*/ 2147483646 w 8306"/>
                <a:gd name="T65" fmla="*/ 2147483646 h 2144"/>
                <a:gd name="T66" fmla="*/ 2147483646 w 8306"/>
                <a:gd name="T67" fmla="*/ 2147483646 h 21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306"/>
                <a:gd name="T103" fmla="*/ 0 h 2144"/>
                <a:gd name="T104" fmla="*/ 8306 w 8306"/>
                <a:gd name="T105" fmla="*/ 2144 h 21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9050" cap="rnd" cmpd="sng">
              <a:solidFill>
                <a:srgbClr val="A5B0FE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44055" name="Shape 575"/>
            <p:cNvSpPr>
              <a:spLocks/>
            </p:cNvSpPr>
            <p:nvPr/>
          </p:nvSpPr>
          <p:spPr bwMode="auto">
            <a:xfrm>
              <a:off x="2141650" y="1303650"/>
              <a:ext cx="207675" cy="53600"/>
            </a:xfrm>
            <a:custGeom>
              <a:avLst/>
              <a:gdLst>
                <a:gd name="T0" fmla="*/ 2147483646 w 8307"/>
                <a:gd name="T1" fmla="*/ 2147483646 h 2144"/>
                <a:gd name="T2" fmla="*/ 2147483646 w 8307"/>
                <a:gd name="T3" fmla="*/ 2147483646 h 2144"/>
                <a:gd name="T4" fmla="*/ 2147483646 w 8307"/>
                <a:gd name="T5" fmla="*/ 2147483646 h 2144"/>
                <a:gd name="T6" fmla="*/ 2147483646 w 8307"/>
                <a:gd name="T7" fmla="*/ 2147483646 h 2144"/>
                <a:gd name="T8" fmla="*/ 2147483646 w 8307"/>
                <a:gd name="T9" fmla="*/ 2147483646 h 2144"/>
                <a:gd name="T10" fmla="*/ 2147483646 w 8307"/>
                <a:gd name="T11" fmla="*/ 2147483646 h 2144"/>
                <a:gd name="T12" fmla="*/ 2147483646 w 8307"/>
                <a:gd name="T13" fmla="*/ 2147483646 h 2144"/>
                <a:gd name="T14" fmla="*/ 2147483646 w 8307"/>
                <a:gd name="T15" fmla="*/ 2147483646 h 2144"/>
                <a:gd name="T16" fmla="*/ 2147483646 w 8307"/>
                <a:gd name="T17" fmla="*/ 2147483646 h 2144"/>
                <a:gd name="T18" fmla="*/ 2147483646 w 8307"/>
                <a:gd name="T19" fmla="*/ 2147483646 h 2144"/>
                <a:gd name="T20" fmla="*/ 2147483646 w 8307"/>
                <a:gd name="T21" fmla="*/ 2147483646 h 2144"/>
                <a:gd name="T22" fmla="*/ 2147483646 w 8307"/>
                <a:gd name="T23" fmla="*/ 2147483646 h 2144"/>
                <a:gd name="T24" fmla="*/ 2147483646 w 8307"/>
                <a:gd name="T25" fmla="*/ 2147483646 h 2144"/>
                <a:gd name="T26" fmla="*/ 2147483646 w 8307"/>
                <a:gd name="T27" fmla="*/ 2147483646 h 2144"/>
                <a:gd name="T28" fmla="*/ 2147483646 w 8307"/>
                <a:gd name="T29" fmla="*/ 2147483646 h 2144"/>
                <a:gd name="T30" fmla="*/ 2147483646 w 8307"/>
                <a:gd name="T31" fmla="*/ 2147483646 h 2144"/>
                <a:gd name="T32" fmla="*/ 2147483646 w 8307"/>
                <a:gd name="T33" fmla="*/ 2147483646 h 2144"/>
                <a:gd name="T34" fmla="*/ 2147483646 w 8307"/>
                <a:gd name="T35" fmla="*/ 2147483646 h 2144"/>
                <a:gd name="T36" fmla="*/ 2147483646 w 8307"/>
                <a:gd name="T37" fmla="*/ 2147483646 h 2144"/>
                <a:gd name="T38" fmla="*/ 2147483646 w 8307"/>
                <a:gd name="T39" fmla="*/ 2147483646 h 2144"/>
                <a:gd name="T40" fmla="*/ 2147483646 w 8307"/>
                <a:gd name="T41" fmla="*/ 2147483646 h 2144"/>
                <a:gd name="T42" fmla="*/ 2147483646 w 8307"/>
                <a:gd name="T43" fmla="*/ 2147483646 h 2144"/>
                <a:gd name="T44" fmla="*/ 2147483646 w 8307"/>
                <a:gd name="T45" fmla="*/ 2147483646 h 2144"/>
                <a:gd name="T46" fmla="*/ 2147483646 w 8307"/>
                <a:gd name="T47" fmla="*/ 2147483646 h 2144"/>
                <a:gd name="T48" fmla="*/ 2147483646 w 8307"/>
                <a:gd name="T49" fmla="*/ 2147483646 h 2144"/>
                <a:gd name="T50" fmla="*/ 2147483646 w 8307"/>
                <a:gd name="T51" fmla="*/ 2147483646 h 2144"/>
                <a:gd name="T52" fmla="*/ 2147483646 w 8307"/>
                <a:gd name="T53" fmla="*/ 2147483646 h 2144"/>
                <a:gd name="T54" fmla="*/ 2147483646 w 8307"/>
                <a:gd name="T55" fmla="*/ 2147483646 h 2144"/>
                <a:gd name="T56" fmla="*/ 2147483646 w 8307"/>
                <a:gd name="T57" fmla="*/ 2147483646 h 2144"/>
                <a:gd name="T58" fmla="*/ 2147483646 w 8307"/>
                <a:gd name="T59" fmla="*/ 2147483646 h 2144"/>
                <a:gd name="T60" fmla="*/ 2147483646 w 8307"/>
                <a:gd name="T61" fmla="*/ 2147483646 h 2144"/>
                <a:gd name="T62" fmla="*/ 2147483646 w 8307"/>
                <a:gd name="T63" fmla="*/ 2147483646 h 2144"/>
                <a:gd name="T64" fmla="*/ 2147483646 w 8307"/>
                <a:gd name="T65" fmla="*/ 2147483646 h 2144"/>
                <a:gd name="T66" fmla="*/ 2147483646 w 8307"/>
                <a:gd name="T67" fmla="*/ 0 h 21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307"/>
                <a:gd name="T103" fmla="*/ 0 h 2144"/>
                <a:gd name="T104" fmla="*/ 8307 w 8307"/>
                <a:gd name="T105" fmla="*/ 2144 h 21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9050" cap="rnd" cmpd="sng">
              <a:solidFill>
                <a:srgbClr val="A5B0FE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44056" name="Shape 576"/>
            <p:cNvSpPr>
              <a:spLocks/>
            </p:cNvSpPr>
            <p:nvPr/>
          </p:nvSpPr>
          <p:spPr bwMode="auto">
            <a:xfrm>
              <a:off x="1934025" y="1001650"/>
              <a:ext cx="207650" cy="331250"/>
            </a:xfrm>
            <a:custGeom>
              <a:avLst/>
              <a:gdLst>
                <a:gd name="T0" fmla="*/ 2147483646 w 8306"/>
                <a:gd name="T1" fmla="*/ 2147483646 h 13250"/>
                <a:gd name="T2" fmla="*/ 2147483646 w 8306"/>
                <a:gd name="T3" fmla="*/ 2147483646 h 13250"/>
                <a:gd name="T4" fmla="*/ 2147483646 w 8306"/>
                <a:gd name="T5" fmla="*/ 2147483646 h 13250"/>
                <a:gd name="T6" fmla="*/ 2147483646 w 8306"/>
                <a:gd name="T7" fmla="*/ 2147483646 h 13250"/>
                <a:gd name="T8" fmla="*/ 2147483646 w 8306"/>
                <a:gd name="T9" fmla="*/ 2147483646 h 13250"/>
                <a:gd name="T10" fmla="*/ 2147483646 w 8306"/>
                <a:gd name="T11" fmla="*/ 2147483646 h 13250"/>
                <a:gd name="T12" fmla="*/ 2147483646 w 8306"/>
                <a:gd name="T13" fmla="*/ 2147483646 h 13250"/>
                <a:gd name="T14" fmla="*/ 2147483646 w 8306"/>
                <a:gd name="T15" fmla="*/ 2147483646 h 13250"/>
                <a:gd name="T16" fmla="*/ 2147483646 w 8306"/>
                <a:gd name="T17" fmla="*/ 2147483646 h 13250"/>
                <a:gd name="T18" fmla="*/ 2147483646 w 8306"/>
                <a:gd name="T19" fmla="*/ 2147483646 h 13250"/>
                <a:gd name="T20" fmla="*/ 2147483646 w 8306"/>
                <a:gd name="T21" fmla="*/ 2147483646 h 13250"/>
                <a:gd name="T22" fmla="*/ 2147483646 w 8306"/>
                <a:gd name="T23" fmla="*/ 2147483646 h 13250"/>
                <a:gd name="T24" fmla="*/ 2147483646 w 8306"/>
                <a:gd name="T25" fmla="*/ 2147483646 h 13250"/>
                <a:gd name="T26" fmla="*/ 2147483646 w 8306"/>
                <a:gd name="T27" fmla="*/ 2147483646 h 13250"/>
                <a:gd name="T28" fmla="*/ 2147483646 w 8306"/>
                <a:gd name="T29" fmla="*/ 2147483646 h 13250"/>
                <a:gd name="T30" fmla="*/ 2147483646 w 8306"/>
                <a:gd name="T31" fmla="*/ 2147483646 h 13250"/>
                <a:gd name="T32" fmla="*/ 2147483646 w 8306"/>
                <a:gd name="T33" fmla="*/ 2147483646 h 13250"/>
                <a:gd name="T34" fmla="*/ 2147483646 w 8306"/>
                <a:gd name="T35" fmla="*/ 2147483646 h 13250"/>
                <a:gd name="T36" fmla="*/ 2147483646 w 8306"/>
                <a:gd name="T37" fmla="*/ 2147483646 h 13250"/>
                <a:gd name="T38" fmla="*/ 2147483646 w 8306"/>
                <a:gd name="T39" fmla="*/ 2147483646 h 13250"/>
                <a:gd name="T40" fmla="*/ 2147483646 w 8306"/>
                <a:gd name="T41" fmla="*/ 2147483646 h 13250"/>
                <a:gd name="T42" fmla="*/ 2147483646 w 8306"/>
                <a:gd name="T43" fmla="*/ 2147483646 h 13250"/>
                <a:gd name="T44" fmla="*/ 2147483646 w 8306"/>
                <a:gd name="T45" fmla="*/ 2147483646 h 13250"/>
                <a:gd name="T46" fmla="*/ 2147483646 w 8306"/>
                <a:gd name="T47" fmla="*/ 2147483646 h 13250"/>
                <a:gd name="T48" fmla="*/ 2147483646 w 8306"/>
                <a:gd name="T49" fmla="*/ 0 h 13250"/>
                <a:gd name="T50" fmla="*/ 2147483646 w 8306"/>
                <a:gd name="T51" fmla="*/ 0 h 13250"/>
                <a:gd name="T52" fmla="*/ 2147483646 w 8306"/>
                <a:gd name="T53" fmla="*/ 2147483646 h 13250"/>
                <a:gd name="T54" fmla="*/ 2147483646 w 8306"/>
                <a:gd name="T55" fmla="*/ 2147483646 h 13250"/>
                <a:gd name="T56" fmla="*/ 2147483646 w 8306"/>
                <a:gd name="T57" fmla="*/ 2147483646 h 13250"/>
                <a:gd name="T58" fmla="*/ 2147483646 w 8306"/>
                <a:gd name="T59" fmla="*/ 2147483646 h 13250"/>
                <a:gd name="T60" fmla="*/ 2147483646 w 8306"/>
                <a:gd name="T61" fmla="*/ 2147483646 h 13250"/>
                <a:gd name="T62" fmla="*/ 2147483646 w 8306"/>
                <a:gd name="T63" fmla="*/ 2147483646 h 13250"/>
                <a:gd name="T64" fmla="*/ 2147483646 w 8306"/>
                <a:gd name="T65" fmla="*/ 2147483646 h 13250"/>
                <a:gd name="T66" fmla="*/ 2147483646 w 8306"/>
                <a:gd name="T67" fmla="*/ 2147483646 h 13250"/>
                <a:gd name="T68" fmla="*/ 2147483646 w 8306"/>
                <a:gd name="T69" fmla="*/ 2147483646 h 132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306"/>
                <a:gd name="T106" fmla="*/ 0 h 13250"/>
                <a:gd name="T107" fmla="*/ 8306 w 8306"/>
                <a:gd name="T108" fmla="*/ 13250 h 132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9050" cap="rnd" cmpd="sng">
              <a:solidFill>
                <a:srgbClr val="A5B0FE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44057" name="Shape 577"/>
            <p:cNvSpPr>
              <a:spLocks/>
            </p:cNvSpPr>
            <p:nvPr/>
          </p:nvSpPr>
          <p:spPr bwMode="auto">
            <a:xfrm>
              <a:off x="2141650" y="1001650"/>
              <a:ext cx="207675" cy="331250"/>
            </a:xfrm>
            <a:custGeom>
              <a:avLst/>
              <a:gdLst>
                <a:gd name="T0" fmla="*/ 2147483646 w 8307"/>
                <a:gd name="T1" fmla="*/ 2147483646 h 13250"/>
                <a:gd name="T2" fmla="*/ 2147483646 w 8307"/>
                <a:gd name="T3" fmla="*/ 2147483646 h 13250"/>
                <a:gd name="T4" fmla="*/ 2147483646 w 8307"/>
                <a:gd name="T5" fmla="*/ 2147483646 h 13250"/>
                <a:gd name="T6" fmla="*/ 2147483646 w 8307"/>
                <a:gd name="T7" fmla="*/ 2147483646 h 13250"/>
                <a:gd name="T8" fmla="*/ 2147483646 w 8307"/>
                <a:gd name="T9" fmla="*/ 2147483646 h 13250"/>
                <a:gd name="T10" fmla="*/ 2147483646 w 8307"/>
                <a:gd name="T11" fmla="*/ 2147483646 h 13250"/>
                <a:gd name="T12" fmla="*/ 2147483646 w 8307"/>
                <a:gd name="T13" fmla="*/ 2147483646 h 13250"/>
                <a:gd name="T14" fmla="*/ 2147483646 w 8307"/>
                <a:gd name="T15" fmla="*/ 2147483646 h 13250"/>
                <a:gd name="T16" fmla="*/ 2147483646 w 8307"/>
                <a:gd name="T17" fmla="*/ 2147483646 h 13250"/>
                <a:gd name="T18" fmla="*/ 2147483646 w 8307"/>
                <a:gd name="T19" fmla="*/ 2147483646 h 13250"/>
                <a:gd name="T20" fmla="*/ 2147483646 w 8307"/>
                <a:gd name="T21" fmla="*/ 2147483646 h 13250"/>
                <a:gd name="T22" fmla="*/ 2147483646 w 8307"/>
                <a:gd name="T23" fmla="*/ 2147483646 h 13250"/>
                <a:gd name="T24" fmla="*/ 2147483646 w 8307"/>
                <a:gd name="T25" fmla="*/ 2147483646 h 13250"/>
                <a:gd name="T26" fmla="*/ 2147483646 w 8307"/>
                <a:gd name="T27" fmla="*/ 2147483646 h 13250"/>
                <a:gd name="T28" fmla="*/ 2147483646 w 8307"/>
                <a:gd name="T29" fmla="*/ 2147483646 h 13250"/>
                <a:gd name="T30" fmla="*/ 2147483646 w 8307"/>
                <a:gd name="T31" fmla="*/ 2147483646 h 13250"/>
                <a:gd name="T32" fmla="*/ 2147483646 w 8307"/>
                <a:gd name="T33" fmla="*/ 2147483646 h 13250"/>
                <a:gd name="T34" fmla="*/ 2147483646 w 8307"/>
                <a:gd name="T35" fmla="*/ 2147483646 h 13250"/>
                <a:gd name="T36" fmla="*/ 2147483646 w 8307"/>
                <a:gd name="T37" fmla="*/ 2147483646 h 13250"/>
                <a:gd name="T38" fmla="*/ 2147483646 w 8307"/>
                <a:gd name="T39" fmla="*/ 2147483646 h 13250"/>
                <a:gd name="T40" fmla="*/ 2147483646 w 8307"/>
                <a:gd name="T41" fmla="*/ 2147483646 h 13250"/>
                <a:gd name="T42" fmla="*/ 2147483646 w 8307"/>
                <a:gd name="T43" fmla="*/ 2147483646 h 13250"/>
                <a:gd name="T44" fmla="*/ 2147483646 w 8307"/>
                <a:gd name="T45" fmla="*/ 2147483646 h 13250"/>
                <a:gd name="T46" fmla="*/ 2147483646 w 8307"/>
                <a:gd name="T47" fmla="*/ 2147483646 h 13250"/>
                <a:gd name="T48" fmla="*/ 2147483646 w 8307"/>
                <a:gd name="T49" fmla="*/ 0 h 13250"/>
                <a:gd name="T50" fmla="*/ 2147483646 w 8307"/>
                <a:gd name="T51" fmla="*/ 0 h 13250"/>
                <a:gd name="T52" fmla="*/ 2147483646 w 8307"/>
                <a:gd name="T53" fmla="*/ 2147483646 h 13250"/>
                <a:gd name="T54" fmla="*/ 2147483646 w 8307"/>
                <a:gd name="T55" fmla="*/ 2147483646 h 13250"/>
                <a:gd name="T56" fmla="*/ 2147483646 w 8307"/>
                <a:gd name="T57" fmla="*/ 2147483646 h 13250"/>
                <a:gd name="T58" fmla="*/ 2147483646 w 8307"/>
                <a:gd name="T59" fmla="*/ 2147483646 h 13250"/>
                <a:gd name="T60" fmla="*/ 2147483646 w 8307"/>
                <a:gd name="T61" fmla="*/ 2147483646 h 13250"/>
                <a:gd name="T62" fmla="*/ 2147483646 w 8307"/>
                <a:gd name="T63" fmla="*/ 2147483646 h 13250"/>
                <a:gd name="T64" fmla="*/ 2147483646 w 8307"/>
                <a:gd name="T65" fmla="*/ 2147483646 h 13250"/>
                <a:gd name="T66" fmla="*/ 2147483646 w 8307"/>
                <a:gd name="T67" fmla="*/ 2147483646 h 13250"/>
                <a:gd name="T68" fmla="*/ 2147483646 w 8307"/>
                <a:gd name="T69" fmla="*/ 2147483646 h 132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307"/>
                <a:gd name="T106" fmla="*/ 0 h 13250"/>
                <a:gd name="T107" fmla="*/ 8307 w 8307"/>
                <a:gd name="T108" fmla="*/ 13250 h 132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9050" cap="rnd" cmpd="sng">
              <a:solidFill>
                <a:srgbClr val="A5B0FE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grpSp>
        <p:nvGrpSpPr>
          <p:cNvPr id="44036" name="Shape 578"/>
          <p:cNvGrpSpPr>
            <a:grpSpLocks/>
          </p:cNvGrpSpPr>
          <p:nvPr/>
        </p:nvGrpSpPr>
        <p:grpSpPr bwMode="auto">
          <a:xfrm>
            <a:off x="3468688" y="1376363"/>
            <a:ext cx="876300" cy="877887"/>
            <a:chOff x="1278900" y="2333250"/>
            <a:chExt cx="381175" cy="381175"/>
          </a:xfrm>
        </p:grpSpPr>
        <p:sp>
          <p:nvSpPr>
            <p:cNvPr id="44050" name="Shape 579"/>
            <p:cNvSpPr>
              <a:spLocks/>
            </p:cNvSpPr>
            <p:nvPr/>
          </p:nvSpPr>
          <p:spPr bwMode="auto">
            <a:xfrm>
              <a:off x="1278900" y="2333250"/>
              <a:ext cx="381175" cy="381175"/>
            </a:xfrm>
            <a:custGeom>
              <a:avLst/>
              <a:gdLst>
                <a:gd name="T0" fmla="*/ 2147483646 w 15247"/>
                <a:gd name="T1" fmla="*/ 0 h 15247"/>
                <a:gd name="T2" fmla="*/ 2147483646 w 15247"/>
                <a:gd name="T3" fmla="*/ 2147483646 h 15247"/>
                <a:gd name="T4" fmla="*/ 2147483646 w 15247"/>
                <a:gd name="T5" fmla="*/ 2147483646 h 15247"/>
                <a:gd name="T6" fmla="*/ 2147483646 w 15247"/>
                <a:gd name="T7" fmla="*/ 2147483646 h 15247"/>
                <a:gd name="T8" fmla="*/ 2147483646 w 15247"/>
                <a:gd name="T9" fmla="*/ 2147483646 h 15247"/>
                <a:gd name="T10" fmla="*/ 2147483646 w 15247"/>
                <a:gd name="T11" fmla="*/ 2147483646 h 15247"/>
                <a:gd name="T12" fmla="*/ 2147483646 w 15247"/>
                <a:gd name="T13" fmla="*/ 2147483646 h 15247"/>
                <a:gd name="T14" fmla="*/ 2147483646 w 15247"/>
                <a:gd name="T15" fmla="*/ 2147483646 h 15247"/>
                <a:gd name="T16" fmla="*/ 2147483646 w 15247"/>
                <a:gd name="T17" fmla="*/ 2147483646 h 15247"/>
                <a:gd name="T18" fmla="*/ 2147483646 w 15247"/>
                <a:gd name="T19" fmla="*/ 2147483646 h 15247"/>
                <a:gd name="T20" fmla="*/ 0 w 15247"/>
                <a:gd name="T21" fmla="*/ 2147483646 h 15247"/>
                <a:gd name="T22" fmla="*/ 0 w 15247"/>
                <a:gd name="T23" fmla="*/ 2147483646 h 15247"/>
                <a:gd name="T24" fmla="*/ 2147483646 w 15247"/>
                <a:gd name="T25" fmla="*/ 2147483646 h 15247"/>
                <a:gd name="T26" fmla="*/ 2147483646 w 15247"/>
                <a:gd name="T27" fmla="*/ 2147483646 h 15247"/>
                <a:gd name="T28" fmla="*/ 2147483646 w 15247"/>
                <a:gd name="T29" fmla="*/ 2147483646 h 15247"/>
                <a:gd name="T30" fmla="*/ 2147483646 w 15247"/>
                <a:gd name="T31" fmla="*/ 2147483646 h 15247"/>
                <a:gd name="T32" fmla="*/ 2147483646 w 15247"/>
                <a:gd name="T33" fmla="*/ 2147483646 h 15247"/>
                <a:gd name="T34" fmla="*/ 2147483646 w 15247"/>
                <a:gd name="T35" fmla="*/ 2147483646 h 15247"/>
                <a:gd name="T36" fmla="*/ 2147483646 w 15247"/>
                <a:gd name="T37" fmla="*/ 2147483646 h 15247"/>
                <a:gd name="T38" fmla="*/ 2147483646 w 15247"/>
                <a:gd name="T39" fmla="*/ 2147483646 h 15247"/>
                <a:gd name="T40" fmla="*/ 2147483646 w 15247"/>
                <a:gd name="T41" fmla="*/ 2147483646 h 15247"/>
                <a:gd name="T42" fmla="*/ 2147483646 w 15247"/>
                <a:gd name="T43" fmla="*/ 2147483646 h 15247"/>
                <a:gd name="T44" fmla="*/ 2147483646 w 15247"/>
                <a:gd name="T45" fmla="*/ 2147483646 h 15247"/>
                <a:gd name="T46" fmla="*/ 2147483646 w 15247"/>
                <a:gd name="T47" fmla="*/ 2147483646 h 15247"/>
                <a:gd name="T48" fmla="*/ 2147483646 w 15247"/>
                <a:gd name="T49" fmla="*/ 2147483646 h 15247"/>
                <a:gd name="T50" fmla="*/ 2147483646 w 15247"/>
                <a:gd name="T51" fmla="*/ 2147483646 h 15247"/>
                <a:gd name="T52" fmla="*/ 2147483646 w 15247"/>
                <a:gd name="T53" fmla="*/ 2147483646 h 15247"/>
                <a:gd name="T54" fmla="*/ 2147483646 w 15247"/>
                <a:gd name="T55" fmla="*/ 2147483646 h 15247"/>
                <a:gd name="T56" fmla="*/ 2147483646 w 15247"/>
                <a:gd name="T57" fmla="*/ 2147483646 h 15247"/>
                <a:gd name="T58" fmla="*/ 2147483646 w 15247"/>
                <a:gd name="T59" fmla="*/ 2147483646 h 15247"/>
                <a:gd name="T60" fmla="*/ 2147483646 w 15247"/>
                <a:gd name="T61" fmla="*/ 2147483646 h 15247"/>
                <a:gd name="T62" fmla="*/ 2147483646 w 15247"/>
                <a:gd name="T63" fmla="*/ 2147483646 h 15247"/>
                <a:gd name="T64" fmla="*/ 2147483646 w 15247"/>
                <a:gd name="T65" fmla="*/ 2147483646 h 15247"/>
                <a:gd name="T66" fmla="*/ 2147483646 w 15247"/>
                <a:gd name="T67" fmla="*/ 2147483646 h 15247"/>
                <a:gd name="T68" fmla="*/ 2147483646 w 15247"/>
                <a:gd name="T69" fmla="*/ 2147483646 h 15247"/>
                <a:gd name="T70" fmla="*/ 2147483646 w 15247"/>
                <a:gd name="T71" fmla="*/ 2147483646 h 15247"/>
                <a:gd name="T72" fmla="*/ 2147483646 w 15247"/>
                <a:gd name="T73" fmla="*/ 2147483646 h 15247"/>
                <a:gd name="T74" fmla="*/ 2147483646 w 15247"/>
                <a:gd name="T75" fmla="*/ 2147483646 h 15247"/>
                <a:gd name="T76" fmla="*/ 2147483646 w 15247"/>
                <a:gd name="T77" fmla="*/ 2147483646 h 15247"/>
                <a:gd name="T78" fmla="*/ 2147483646 w 15247"/>
                <a:gd name="T79" fmla="*/ 2147483646 h 15247"/>
                <a:gd name="T80" fmla="*/ 2147483646 w 15247"/>
                <a:gd name="T81" fmla="*/ 2147483646 h 15247"/>
                <a:gd name="T82" fmla="*/ 2147483646 w 15247"/>
                <a:gd name="T83" fmla="*/ 2147483646 h 15247"/>
                <a:gd name="T84" fmla="*/ 2147483646 w 15247"/>
                <a:gd name="T85" fmla="*/ 2147483646 h 15247"/>
                <a:gd name="T86" fmla="*/ 2147483646 w 15247"/>
                <a:gd name="T87" fmla="*/ 0 h 1524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247"/>
                <a:gd name="T133" fmla="*/ 0 h 15247"/>
                <a:gd name="T134" fmla="*/ 15247 w 15247"/>
                <a:gd name="T135" fmla="*/ 15247 h 1524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44051" name="Shape 580"/>
            <p:cNvSpPr>
              <a:spLocks/>
            </p:cNvSpPr>
            <p:nvPr/>
          </p:nvSpPr>
          <p:spPr bwMode="auto">
            <a:xfrm>
              <a:off x="1525475" y="2503125"/>
              <a:ext cx="43875" cy="47525"/>
            </a:xfrm>
            <a:custGeom>
              <a:avLst/>
              <a:gdLst>
                <a:gd name="T0" fmla="*/ 2147483646 w 1755"/>
                <a:gd name="T1" fmla="*/ 0 h 1901"/>
                <a:gd name="T2" fmla="*/ 2147483646 w 1755"/>
                <a:gd name="T3" fmla="*/ 0 h 1901"/>
                <a:gd name="T4" fmla="*/ 2147483646 w 1755"/>
                <a:gd name="T5" fmla="*/ 2147483646 h 1901"/>
                <a:gd name="T6" fmla="*/ 2147483646 w 1755"/>
                <a:gd name="T7" fmla="*/ 2147483646 h 1901"/>
                <a:gd name="T8" fmla="*/ 2147483646 w 1755"/>
                <a:gd name="T9" fmla="*/ 2147483646 h 1901"/>
                <a:gd name="T10" fmla="*/ 2147483646 w 1755"/>
                <a:gd name="T11" fmla="*/ 2147483646 h 1901"/>
                <a:gd name="T12" fmla="*/ 2147483646 w 1755"/>
                <a:gd name="T13" fmla="*/ 2147483646 h 1901"/>
                <a:gd name="T14" fmla="*/ 2147483646 w 1755"/>
                <a:gd name="T15" fmla="*/ 2147483646 h 1901"/>
                <a:gd name="T16" fmla="*/ 2147483646 w 1755"/>
                <a:gd name="T17" fmla="*/ 2147483646 h 1901"/>
                <a:gd name="T18" fmla="*/ 2147483646 w 1755"/>
                <a:gd name="T19" fmla="*/ 2147483646 h 1901"/>
                <a:gd name="T20" fmla="*/ 2147483646 w 1755"/>
                <a:gd name="T21" fmla="*/ 2147483646 h 1901"/>
                <a:gd name="T22" fmla="*/ 2147483646 w 1755"/>
                <a:gd name="T23" fmla="*/ 2147483646 h 1901"/>
                <a:gd name="T24" fmla="*/ 2147483646 w 1755"/>
                <a:gd name="T25" fmla="*/ 2147483646 h 1901"/>
                <a:gd name="T26" fmla="*/ 2147483646 w 1755"/>
                <a:gd name="T27" fmla="*/ 2147483646 h 1901"/>
                <a:gd name="T28" fmla="*/ 2147483646 w 1755"/>
                <a:gd name="T29" fmla="*/ 2147483646 h 1901"/>
                <a:gd name="T30" fmla="*/ 2147483646 w 1755"/>
                <a:gd name="T31" fmla="*/ 2147483646 h 1901"/>
                <a:gd name="T32" fmla="*/ 2147483646 w 1755"/>
                <a:gd name="T33" fmla="*/ 2147483646 h 1901"/>
                <a:gd name="T34" fmla="*/ 2147483646 w 1755"/>
                <a:gd name="T35" fmla="*/ 2147483646 h 1901"/>
                <a:gd name="T36" fmla="*/ 2147483646 w 1755"/>
                <a:gd name="T37" fmla="*/ 2147483646 h 1901"/>
                <a:gd name="T38" fmla="*/ 2147483646 w 1755"/>
                <a:gd name="T39" fmla="*/ 2147483646 h 1901"/>
                <a:gd name="T40" fmla="*/ 2147483646 w 1755"/>
                <a:gd name="T41" fmla="*/ 2147483646 h 1901"/>
                <a:gd name="T42" fmla="*/ 2147483646 w 1755"/>
                <a:gd name="T43" fmla="*/ 2147483646 h 1901"/>
                <a:gd name="T44" fmla="*/ 2147483646 w 1755"/>
                <a:gd name="T45" fmla="*/ 2147483646 h 1901"/>
                <a:gd name="T46" fmla="*/ 2147483646 w 1755"/>
                <a:gd name="T47" fmla="*/ 2147483646 h 1901"/>
                <a:gd name="T48" fmla="*/ 2147483646 w 1755"/>
                <a:gd name="T49" fmla="*/ 2147483646 h 1901"/>
                <a:gd name="T50" fmla="*/ 2147483646 w 1755"/>
                <a:gd name="T51" fmla="*/ 2147483646 h 1901"/>
                <a:gd name="T52" fmla="*/ 2147483646 w 1755"/>
                <a:gd name="T53" fmla="*/ 2147483646 h 1901"/>
                <a:gd name="T54" fmla="*/ 2147483646 w 1755"/>
                <a:gd name="T55" fmla="*/ 2147483646 h 1901"/>
                <a:gd name="T56" fmla="*/ 2147483646 w 1755"/>
                <a:gd name="T57" fmla="*/ 2147483646 h 1901"/>
                <a:gd name="T58" fmla="*/ 2147483646 w 1755"/>
                <a:gd name="T59" fmla="*/ 2147483646 h 1901"/>
                <a:gd name="T60" fmla="*/ 2147483646 w 1755"/>
                <a:gd name="T61" fmla="*/ 2147483646 h 1901"/>
                <a:gd name="T62" fmla="*/ 2147483646 w 1755"/>
                <a:gd name="T63" fmla="*/ 2147483646 h 1901"/>
                <a:gd name="T64" fmla="*/ 2147483646 w 1755"/>
                <a:gd name="T65" fmla="*/ 2147483646 h 1901"/>
                <a:gd name="T66" fmla="*/ 2147483646 w 1755"/>
                <a:gd name="T67" fmla="*/ 2147483646 h 1901"/>
                <a:gd name="T68" fmla="*/ 2147483646 w 1755"/>
                <a:gd name="T69" fmla="*/ 2147483646 h 1901"/>
                <a:gd name="T70" fmla="*/ 2147483646 w 1755"/>
                <a:gd name="T71" fmla="*/ 2147483646 h 1901"/>
                <a:gd name="T72" fmla="*/ 2147483646 w 1755"/>
                <a:gd name="T73" fmla="*/ 0 h 1901"/>
                <a:gd name="T74" fmla="*/ 2147483646 w 1755"/>
                <a:gd name="T75" fmla="*/ 0 h 19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755"/>
                <a:gd name="T115" fmla="*/ 0 h 1901"/>
                <a:gd name="T116" fmla="*/ 1755 w 1755"/>
                <a:gd name="T117" fmla="*/ 1901 h 19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44052" name="Shape 581"/>
            <p:cNvSpPr>
              <a:spLocks/>
            </p:cNvSpPr>
            <p:nvPr/>
          </p:nvSpPr>
          <p:spPr bwMode="auto">
            <a:xfrm>
              <a:off x="1369600" y="2503125"/>
              <a:ext cx="43875" cy="47525"/>
            </a:xfrm>
            <a:custGeom>
              <a:avLst/>
              <a:gdLst>
                <a:gd name="T0" fmla="*/ 2147483646 w 1755"/>
                <a:gd name="T1" fmla="*/ 0 h 1901"/>
                <a:gd name="T2" fmla="*/ 2147483646 w 1755"/>
                <a:gd name="T3" fmla="*/ 0 h 1901"/>
                <a:gd name="T4" fmla="*/ 2147483646 w 1755"/>
                <a:gd name="T5" fmla="*/ 2147483646 h 1901"/>
                <a:gd name="T6" fmla="*/ 2147483646 w 1755"/>
                <a:gd name="T7" fmla="*/ 2147483646 h 1901"/>
                <a:gd name="T8" fmla="*/ 2147483646 w 1755"/>
                <a:gd name="T9" fmla="*/ 2147483646 h 1901"/>
                <a:gd name="T10" fmla="*/ 2147483646 w 1755"/>
                <a:gd name="T11" fmla="*/ 2147483646 h 1901"/>
                <a:gd name="T12" fmla="*/ 2147483646 w 1755"/>
                <a:gd name="T13" fmla="*/ 2147483646 h 1901"/>
                <a:gd name="T14" fmla="*/ 2147483646 w 1755"/>
                <a:gd name="T15" fmla="*/ 2147483646 h 1901"/>
                <a:gd name="T16" fmla="*/ 2147483646 w 1755"/>
                <a:gd name="T17" fmla="*/ 2147483646 h 1901"/>
                <a:gd name="T18" fmla="*/ 2147483646 w 1755"/>
                <a:gd name="T19" fmla="*/ 2147483646 h 1901"/>
                <a:gd name="T20" fmla="*/ 2147483646 w 1755"/>
                <a:gd name="T21" fmla="*/ 2147483646 h 1901"/>
                <a:gd name="T22" fmla="*/ 2147483646 w 1755"/>
                <a:gd name="T23" fmla="*/ 2147483646 h 1901"/>
                <a:gd name="T24" fmla="*/ 2147483646 w 1755"/>
                <a:gd name="T25" fmla="*/ 2147483646 h 1901"/>
                <a:gd name="T26" fmla="*/ 2147483646 w 1755"/>
                <a:gd name="T27" fmla="*/ 2147483646 h 1901"/>
                <a:gd name="T28" fmla="*/ 2147483646 w 1755"/>
                <a:gd name="T29" fmla="*/ 2147483646 h 1901"/>
                <a:gd name="T30" fmla="*/ 2147483646 w 1755"/>
                <a:gd name="T31" fmla="*/ 2147483646 h 1901"/>
                <a:gd name="T32" fmla="*/ 2147483646 w 1755"/>
                <a:gd name="T33" fmla="*/ 2147483646 h 1901"/>
                <a:gd name="T34" fmla="*/ 2147483646 w 1755"/>
                <a:gd name="T35" fmla="*/ 2147483646 h 1901"/>
                <a:gd name="T36" fmla="*/ 2147483646 w 1755"/>
                <a:gd name="T37" fmla="*/ 2147483646 h 1901"/>
                <a:gd name="T38" fmla="*/ 2147483646 w 1755"/>
                <a:gd name="T39" fmla="*/ 2147483646 h 1901"/>
                <a:gd name="T40" fmla="*/ 2147483646 w 1755"/>
                <a:gd name="T41" fmla="*/ 2147483646 h 1901"/>
                <a:gd name="T42" fmla="*/ 2147483646 w 1755"/>
                <a:gd name="T43" fmla="*/ 2147483646 h 1901"/>
                <a:gd name="T44" fmla="*/ 2147483646 w 1755"/>
                <a:gd name="T45" fmla="*/ 2147483646 h 1901"/>
                <a:gd name="T46" fmla="*/ 2147483646 w 1755"/>
                <a:gd name="T47" fmla="*/ 2147483646 h 1901"/>
                <a:gd name="T48" fmla="*/ 2147483646 w 1755"/>
                <a:gd name="T49" fmla="*/ 2147483646 h 1901"/>
                <a:gd name="T50" fmla="*/ 2147483646 w 1755"/>
                <a:gd name="T51" fmla="*/ 2147483646 h 1901"/>
                <a:gd name="T52" fmla="*/ 2147483646 w 1755"/>
                <a:gd name="T53" fmla="*/ 2147483646 h 1901"/>
                <a:gd name="T54" fmla="*/ 2147483646 w 1755"/>
                <a:gd name="T55" fmla="*/ 2147483646 h 1901"/>
                <a:gd name="T56" fmla="*/ 2147483646 w 1755"/>
                <a:gd name="T57" fmla="*/ 2147483646 h 1901"/>
                <a:gd name="T58" fmla="*/ 2147483646 w 1755"/>
                <a:gd name="T59" fmla="*/ 2147483646 h 1901"/>
                <a:gd name="T60" fmla="*/ 2147483646 w 1755"/>
                <a:gd name="T61" fmla="*/ 2147483646 h 1901"/>
                <a:gd name="T62" fmla="*/ 2147483646 w 1755"/>
                <a:gd name="T63" fmla="*/ 2147483646 h 1901"/>
                <a:gd name="T64" fmla="*/ 2147483646 w 1755"/>
                <a:gd name="T65" fmla="*/ 2147483646 h 1901"/>
                <a:gd name="T66" fmla="*/ 2147483646 w 1755"/>
                <a:gd name="T67" fmla="*/ 2147483646 h 1901"/>
                <a:gd name="T68" fmla="*/ 2147483646 w 1755"/>
                <a:gd name="T69" fmla="*/ 2147483646 h 1901"/>
                <a:gd name="T70" fmla="*/ 2147483646 w 1755"/>
                <a:gd name="T71" fmla="*/ 2147483646 h 1901"/>
                <a:gd name="T72" fmla="*/ 2147483646 w 1755"/>
                <a:gd name="T73" fmla="*/ 0 h 1901"/>
                <a:gd name="T74" fmla="*/ 2147483646 w 1755"/>
                <a:gd name="T75" fmla="*/ 0 h 19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755"/>
                <a:gd name="T115" fmla="*/ 0 h 1901"/>
                <a:gd name="T116" fmla="*/ 1755 w 1755"/>
                <a:gd name="T117" fmla="*/ 1901 h 19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44053" name="Shape 582"/>
            <p:cNvSpPr>
              <a:spLocks/>
            </p:cNvSpPr>
            <p:nvPr/>
          </p:nvSpPr>
          <p:spPr bwMode="auto">
            <a:xfrm>
              <a:off x="1369600" y="2604200"/>
              <a:ext cx="199750" cy="40825"/>
            </a:xfrm>
            <a:custGeom>
              <a:avLst/>
              <a:gdLst>
                <a:gd name="T0" fmla="*/ 2147483646 w 7990"/>
                <a:gd name="T1" fmla="*/ 0 h 1633"/>
                <a:gd name="T2" fmla="*/ 2147483646 w 7990"/>
                <a:gd name="T3" fmla="*/ 0 h 1633"/>
                <a:gd name="T4" fmla="*/ 2147483646 w 7990"/>
                <a:gd name="T5" fmla="*/ 2147483646 h 1633"/>
                <a:gd name="T6" fmla="*/ 2147483646 w 7990"/>
                <a:gd name="T7" fmla="*/ 2147483646 h 1633"/>
                <a:gd name="T8" fmla="*/ 2147483646 w 7990"/>
                <a:gd name="T9" fmla="*/ 2147483646 h 1633"/>
                <a:gd name="T10" fmla="*/ 2147483646 w 7990"/>
                <a:gd name="T11" fmla="*/ 2147483646 h 1633"/>
                <a:gd name="T12" fmla="*/ 2147483646 w 7990"/>
                <a:gd name="T13" fmla="*/ 2147483646 h 1633"/>
                <a:gd name="T14" fmla="*/ 2147483646 w 7990"/>
                <a:gd name="T15" fmla="*/ 2147483646 h 1633"/>
                <a:gd name="T16" fmla="*/ 2147483646 w 7990"/>
                <a:gd name="T17" fmla="*/ 2147483646 h 1633"/>
                <a:gd name="T18" fmla="*/ 2147483646 w 7990"/>
                <a:gd name="T19" fmla="*/ 2147483646 h 1633"/>
                <a:gd name="T20" fmla="*/ 2147483646 w 7990"/>
                <a:gd name="T21" fmla="*/ 2147483646 h 1633"/>
                <a:gd name="T22" fmla="*/ 2147483646 w 7990"/>
                <a:gd name="T23" fmla="*/ 2147483646 h 1633"/>
                <a:gd name="T24" fmla="*/ 2147483646 w 7990"/>
                <a:gd name="T25" fmla="*/ 2147483646 h 1633"/>
                <a:gd name="T26" fmla="*/ 2147483646 w 7990"/>
                <a:gd name="T27" fmla="*/ 2147483646 h 1633"/>
                <a:gd name="T28" fmla="*/ 2147483646 w 7990"/>
                <a:gd name="T29" fmla="*/ 2147483646 h 1633"/>
                <a:gd name="T30" fmla="*/ 2147483646 w 7990"/>
                <a:gd name="T31" fmla="*/ 2147483646 h 1633"/>
                <a:gd name="T32" fmla="*/ 2147483646 w 7990"/>
                <a:gd name="T33" fmla="*/ 2147483646 h 1633"/>
                <a:gd name="T34" fmla="*/ 2147483646 w 7990"/>
                <a:gd name="T35" fmla="*/ 2147483646 h 1633"/>
                <a:gd name="T36" fmla="*/ 2147483646 w 7990"/>
                <a:gd name="T37" fmla="*/ 0 h 1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90"/>
                <a:gd name="T58" fmla="*/ 0 h 1633"/>
                <a:gd name="T59" fmla="*/ 7990 w 7990"/>
                <a:gd name="T60" fmla="*/ 1633 h 1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sp>
        <p:nvSpPr>
          <p:cNvPr id="44037" name="Shape 583"/>
          <p:cNvSpPr>
            <a:spLocks/>
          </p:cNvSpPr>
          <p:nvPr/>
        </p:nvSpPr>
        <p:spPr bwMode="auto">
          <a:xfrm>
            <a:off x="7567613" y="1352550"/>
            <a:ext cx="877887" cy="925513"/>
          </a:xfrm>
          <a:custGeom>
            <a:avLst/>
            <a:gdLst>
              <a:gd name="T0" fmla="*/ 2147483646 w 15247"/>
              <a:gd name="T1" fmla="*/ 2147483646 h 16075"/>
              <a:gd name="T2" fmla="*/ 2147483646 w 15247"/>
              <a:gd name="T3" fmla="*/ 2147483646 h 16075"/>
              <a:gd name="T4" fmla="*/ 2147483646 w 15247"/>
              <a:gd name="T5" fmla="*/ 2147483646 h 16075"/>
              <a:gd name="T6" fmla="*/ 2147483646 w 15247"/>
              <a:gd name="T7" fmla="*/ 2147483646 h 16075"/>
              <a:gd name="T8" fmla="*/ 2147483646 w 15247"/>
              <a:gd name="T9" fmla="*/ 2147483646 h 16075"/>
              <a:gd name="T10" fmla="*/ 2147483646 w 15247"/>
              <a:gd name="T11" fmla="*/ 2147483646 h 16075"/>
              <a:gd name="T12" fmla="*/ 2147483646 w 15247"/>
              <a:gd name="T13" fmla="*/ 2147483646 h 16075"/>
              <a:gd name="T14" fmla="*/ 2147483646 w 15247"/>
              <a:gd name="T15" fmla="*/ 2147483646 h 16075"/>
              <a:gd name="T16" fmla="*/ 2147483646 w 15247"/>
              <a:gd name="T17" fmla="*/ 2147483646 h 16075"/>
              <a:gd name="T18" fmla="*/ 2147483646 w 15247"/>
              <a:gd name="T19" fmla="*/ 2147483646 h 16075"/>
              <a:gd name="T20" fmla="*/ 2147483646 w 15247"/>
              <a:gd name="T21" fmla="*/ 2147483646 h 16075"/>
              <a:gd name="T22" fmla="*/ 2147483646 w 15247"/>
              <a:gd name="T23" fmla="*/ 2147483646 h 16075"/>
              <a:gd name="T24" fmla="*/ 2147483646 w 15247"/>
              <a:gd name="T25" fmla="*/ 2147483646 h 16075"/>
              <a:gd name="T26" fmla="*/ 2147483646 w 15247"/>
              <a:gd name="T27" fmla="*/ 2147483646 h 16075"/>
              <a:gd name="T28" fmla="*/ 2147483646 w 15247"/>
              <a:gd name="T29" fmla="*/ 2147483646 h 16075"/>
              <a:gd name="T30" fmla="*/ 2147483646 w 15247"/>
              <a:gd name="T31" fmla="*/ 2147483646 h 16075"/>
              <a:gd name="T32" fmla="*/ 2147483646 w 15247"/>
              <a:gd name="T33" fmla="*/ 2147483646 h 16075"/>
              <a:gd name="T34" fmla="*/ 2147483646 w 15247"/>
              <a:gd name="T35" fmla="*/ 2147483646 h 16075"/>
              <a:gd name="T36" fmla="*/ 2147483646 w 15247"/>
              <a:gd name="T37" fmla="*/ 0 h 16075"/>
              <a:gd name="T38" fmla="*/ 2147483646 w 15247"/>
              <a:gd name="T39" fmla="*/ 2147483646 h 16075"/>
              <a:gd name="T40" fmla="*/ 2147483646 w 15247"/>
              <a:gd name="T41" fmla="*/ 2147483646 h 16075"/>
              <a:gd name="T42" fmla="*/ 2147483646 w 15247"/>
              <a:gd name="T43" fmla="*/ 2147483646 h 16075"/>
              <a:gd name="T44" fmla="*/ 2147483646 w 15247"/>
              <a:gd name="T45" fmla="*/ 2147483646 h 16075"/>
              <a:gd name="T46" fmla="*/ 2147483646 w 15247"/>
              <a:gd name="T47" fmla="*/ 2147483646 h 16075"/>
              <a:gd name="T48" fmla="*/ 2147483646 w 15247"/>
              <a:gd name="T49" fmla="*/ 2147483646 h 16075"/>
              <a:gd name="T50" fmla="*/ 2147483646 w 15247"/>
              <a:gd name="T51" fmla="*/ 2147483646 h 16075"/>
              <a:gd name="T52" fmla="*/ 2147483646 w 15247"/>
              <a:gd name="T53" fmla="*/ 2147483646 h 16075"/>
              <a:gd name="T54" fmla="*/ 2147483646 w 15247"/>
              <a:gd name="T55" fmla="*/ 2147483646 h 16075"/>
              <a:gd name="T56" fmla="*/ 2147483646 w 15247"/>
              <a:gd name="T57" fmla="*/ 2147483646 h 16075"/>
              <a:gd name="T58" fmla="*/ 2147483646 w 15247"/>
              <a:gd name="T59" fmla="*/ 2147483646 h 16075"/>
              <a:gd name="T60" fmla="*/ 2147483646 w 15247"/>
              <a:gd name="T61" fmla="*/ 2147483646 h 16075"/>
              <a:gd name="T62" fmla="*/ 2147483646 w 15247"/>
              <a:gd name="T63" fmla="*/ 2147483646 h 16075"/>
              <a:gd name="T64" fmla="*/ 2147483646 w 15247"/>
              <a:gd name="T65" fmla="*/ 2147483646 h 16075"/>
              <a:gd name="T66" fmla="*/ 2147483646 w 15247"/>
              <a:gd name="T67" fmla="*/ 2147483646 h 16075"/>
              <a:gd name="T68" fmla="*/ 2147483646 w 15247"/>
              <a:gd name="T69" fmla="*/ 2147483646 h 16075"/>
              <a:gd name="T70" fmla="*/ 2147483646 w 15247"/>
              <a:gd name="T71" fmla="*/ 2147483646 h 16075"/>
              <a:gd name="T72" fmla="*/ 2147483646 w 15247"/>
              <a:gd name="T73" fmla="*/ 2147483646 h 16075"/>
              <a:gd name="T74" fmla="*/ 2147483646 w 15247"/>
              <a:gd name="T75" fmla="*/ 2147483646 h 16075"/>
              <a:gd name="T76" fmla="*/ 2147483646 w 15247"/>
              <a:gd name="T77" fmla="*/ 2147483646 h 16075"/>
              <a:gd name="T78" fmla="*/ 2147483646 w 15247"/>
              <a:gd name="T79" fmla="*/ 2147483646 h 16075"/>
              <a:gd name="T80" fmla="*/ 2147483646 w 15247"/>
              <a:gd name="T81" fmla="*/ 2147483646 h 16075"/>
              <a:gd name="T82" fmla="*/ 2147483646 w 15247"/>
              <a:gd name="T83" fmla="*/ 2147483646 h 16075"/>
              <a:gd name="T84" fmla="*/ 2147483646 w 15247"/>
              <a:gd name="T85" fmla="*/ 2147483646 h 16075"/>
              <a:gd name="T86" fmla="*/ 2147483646 w 15247"/>
              <a:gd name="T87" fmla="*/ 2147483646 h 16075"/>
              <a:gd name="T88" fmla="*/ 0 w 15247"/>
              <a:gd name="T89" fmla="*/ 2147483646 h 16075"/>
              <a:gd name="T90" fmla="*/ 2147483646 w 15247"/>
              <a:gd name="T91" fmla="*/ 2147483646 h 16075"/>
              <a:gd name="T92" fmla="*/ 2147483646 w 15247"/>
              <a:gd name="T93" fmla="*/ 2147483646 h 16075"/>
              <a:gd name="T94" fmla="*/ 2147483646 w 15247"/>
              <a:gd name="T95" fmla="*/ 2147483646 h 16075"/>
              <a:gd name="T96" fmla="*/ 2147483646 w 15247"/>
              <a:gd name="T97" fmla="*/ 2147483646 h 16075"/>
              <a:gd name="T98" fmla="*/ 2147483646 w 15247"/>
              <a:gd name="T99" fmla="*/ 2147483646 h 16075"/>
              <a:gd name="T100" fmla="*/ 2147483646 w 15247"/>
              <a:gd name="T101" fmla="*/ 2147483646 h 16075"/>
              <a:gd name="T102" fmla="*/ 2147483646 w 15247"/>
              <a:gd name="T103" fmla="*/ 2147483646 h 16075"/>
              <a:gd name="T104" fmla="*/ 2147483646 w 15247"/>
              <a:gd name="T105" fmla="*/ 2147483646 h 16075"/>
              <a:gd name="T106" fmla="*/ 2147483646 w 15247"/>
              <a:gd name="T107" fmla="*/ 2147483646 h 16075"/>
              <a:gd name="T108" fmla="*/ 2147483646 w 15247"/>
              <a:gd name="T109" fmla="*/ 2147483646 h 16075"/>
              <a:gd name="T110" fmla="*/ 2147483646 w 15247"/>
              <a:gd name="T111" fmla="*/ 2147483646 h 16075"/>
              <a:gd name="T112" fmla="*/ 2147483646 w 15247"/>
              <a:gd name="T113" fmla="*/ 2147483646 h 16075"/>
              <a:gd name="T114" fmla="*/ 2147483646 w 15247"/>
              <a:gd name="T115" fmla="*/ 2147483646 h 16075"/>
              <a:gd name="T116" fmla="*/ 2147483646 w 15247"/>
              <a:gd name="T117" fmla="*/ 2147483646 h 16075"/>
              <a:gd name="T118" fmla="*/ 2147483646 w 15247"/>
              <a:gd name="T119" fmla="*/ 2147483646 h 16075"/>
              <a:gd name="T120" fmla="*/ 2147483646 w 15247"/>
              <a:gd name="T121" fmla="*/ 2147483646 h 1607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5247"/>
              <a:gd name="T184" fmla="*/ 0 h 16075"/>
              <a:gd name="T185" fmla="*/ 15247 w 15247"/>
              <a:gd name="T186" fmla="*/ 16075 h 1607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endParaRPr lang="ru-RU"/>
          </a:p>
        </p:txBody>
      </p:sp>
      <p:grpSp>
        <p:nvGrpSpPr>
          <p:cNvPr id="44038" name="Shape 584"/>
          <p:cNvGrpSpPr>
            <a:grpSpLocks/>
          </p:cNvGrpSpPr>
          <p:nvPr/>
        </p:nvGrpSpPr>
        <p:grpSpPr bwMode="auto">
          <a:xfrm>
            <a:off x="5438775" y="1466850"/>
            <a:ext cx="1035050" cy="695325"/>
            <a:chOff x="1244800" y="3717225"/>
            <a:chExt cx="449375" cy="302025"/>
          </a:xfrm>
        </p:grpSpPr>
        <p:sp>
          <p:nvSpPr>
            <p:cNvPr id="44044" name="Shape 585"/>
            <p:cNvSpPr>
              <a:spLocks/>
            </p:cNvSpPr>
            <p:nvPr/>
          </p:nvSpPr>
          <p:spPr bwMode="auto">
            <a:xfrm>
              <a:off x="1244800" y="3717225"/>
              <a:ext cx="449375" cy="302025"/>
            </a:xfrm>
            <a:custGeom>
              <a:avLst/>
              <a:gdLst>
                <a:gd name="T0" fmla="*/ 2147483646 w 17975"/>
                <a:gd name="T1" fmla="*/ 0 h 12081"/>
                <a:gd name="T2" fmla="*/ 2147483646 w 17975"/>
                <a:gd name="T3" fmla="*/ 0 h 12081"/>
                <a:gd name="T4" fmla="*/ 2147483646 w 17975"/>
                <a:gd name="T5" fmla="*/ 0 h 12081"/>
                <a:gd name="T6" fmla="*/ 2147483646 w 17975"/>
                <a:gd name="T7" fmla="*/ 2147483646 h 12081"/>
                <a:gd name="T8" fmla="*/ 2147483646 w 17975"/>
                <a:gd name="T9" fmla="*/ 2147483646 h 12081"/>
                <a:gd name="T10" fmla="*/ 2147483646 w 17975"/>
                <a:gd name="T11" fmla="*/ 2147483646 h 12081"/>
                <a:gd name="T12" fmla="*/ 2147483646 w 17975"/>
                <a:gd name="T13" fmla="*/ 2147483646 h 12081"/>
                <a:gd name="T14" fmla="*/ 2147483646 w 17975"/>
                <a:gd name="T15" fmla="*/ 2147483646 h 12081"/>
                <a:gd name="T16" fmla="*/ 2147483646 w 17975"/>
                <a:gd name="T17" fmla="*/ 2147483646 h 12081"/>
                <a:gd name="T18" fmla="*/ 2147483646 w 17975"/>
                <a:gd name="T19" fmla="*/ 2147483646 h 12081"/>
                <a:gd name="T20" fmla="*/ 0 w 17975"/>
                <a:gd name="T21" fmla="*/ 2147483646 h 12081"/>
                <a:gd name="T22" fmla="*/ 0 w 17975"/>
                <a:gd name="T23" fmla="*/ 2147483646 h 12081"/>
                <a:gd name="T24" fmla="*/ 0 w 17975"/>
                <a:gd name="T25" fmla="*/ 2147483646 h 12081"/>
                <a:gd name="T26" fmla="*/ 2147483646 w 17975"/>
                <a:gd name="T27" fmla="*/ 2147483646 h 12081"/>
                <a:gd name="T28" fmla="*/ 2147483646 w 17975"/>
                <a:gd name="T29" fmla="*/ 2147483646 h 12081"/>
                <a:gd name="T30" fmla="*/ 2147483646 w 17975"/>
                <a:gd name="T31" fmla="*/ 2147483646 h 12081"/>
                <a:gd name="T32" fmla="*/ 2147483646 w 17975"/>
                <a:gd name="T33" fmla="*/ 2147483646 h 12081"/>
                <a:gd name="T34" fmla="*/ 2147483646 w 17975"/>
                <a:gd name="T35" fmla="*/ 2147483646 h 12081"/>
                <a:gd name="T36" fmla="*/ 2147483646 w 17975"/>
                <a:gd name="T37" fmla="*/ 2147483646 h 12081"/>
                <a:gd name="T38" fmla="*/ 2147483646 w 17975"/>
                <a:gd name="T39" fmla="*/ 2147483646 h 12081"/>
                <a:gd name="T40" fmla="*/ 2147483646 w 17975"/>
                <a:gd name="T41" fmla="*/ 2147483646 h 12081"/>
                <a:gd name="T42" fmla="*/ 2147483646 w 17975"/>
                <a:gd name="T43" fmla="*/ 2147483646 h 12081"/>
                <a:gd name="T44" fmla="*/ 2147483646 w 17975"/>
                <a:gd name="T45" fmla="*/ 2147483646 h 12081"/>
                <a:gd name="T46" fmla="*/ 2147483646 w 17975"/>
                <a:gd name="T47" fmla="*/ 2147483646 h 12081"/>
                <a:gd name="T48" fmla="*/ 2147483646 w 17975"/>
                <a:gd name="T49" fmla="*/ 2147483646 h 12081"/>
                <a:gd name="T50" fmla="*/ 2147483646 w 17975"/>
                <a:gd name="T51" fmla="*/ 2147483646 h 12081"/>
                <a:gd name="T52" fmla="*/ 2147483646 w 17975"/>
                <a:gd name="T53" fmla="*/ 2147483646 h 12081"/>
                <a:gd name="T54" fmla="*/ 2147483646 w 17975"/>
                <a:gd name="T55" fmla="*/ 2147483646 h 12081"/>
                <a:gd name="T56" fmla="*/ 2147483646 w 17975"/>
                <a:gd name="T57" fmla="*/ 2147483646 h 12081"/>
                <a:gd name="T58" fmla="*/ 2147483646 w 17975"/>
                <a:gd name="T59" fmla="*/ 2147483646 h 12081"/>
                <a:gd name="T60" fmla="*/ 2147483646 w 17975"/>
                <a:gd name="T61" fmla="*/ 2147483646 h 12081"/>
                <a:gd name="T62" fmla="*/ 2147483646 w 17975"/>
                <a:gd name="T63" fmla="*/ 2147483646 h 12081"/>
                <a:gd name="T64" fmla="*/ 2147483646 w 17975"/>
                <a:gd name="T65" fmla="*/ 2147483646 h 12081"/>
                <a:gd name="T66" fmla="*/ 2147483646 w 17975"/>
                <a:gd name="T67" fmla="*/ 2147483646 h 12081"/>
                <a:gd name="T68" fmla="*/ 2147483646 w 17975"/>
                <a:gd name="T69" fmla="*/ 2147483646 h 12081"/>
                <a:gd name="T70" fmla="*/ 2147483646 w 17975"/>
                <a:gd name="T71" fmla="*/ 2147483646 h 12081"/>
                <a:gd name="T72" fmla="*/ 2147483646 w 17975"/>
                <a:gd name="T73" fmla="*/ 2147483646 h 12081"/>
                <a:gd name="T74" fmla="*/ 2147483646 w 17975"/>
                <a:gd name="T75" fmla="*/ 2147483646 h 12081"/>
                <a:gd name="T76" fmla="*/ 2147483646 w 17975"/>
                <a:gd name="T77" fmla="*/ 2147483646 h 12081"/>
                <a:gd name="T78" fmla="*/ 2147483646 w 17975"/>
                <a:gd name="T79" fmla="*/ 2147483646 h 12081"/>
                <a:gd name="T80" fmla="*/ 2147483646 w 17975"/>
                <a:gd name="T81" fmla="*/ 0 h 12081"/>
                <a:gd name="T82" fmla="*/ 2147483646 w 17975"/>
                <a:gd name="T83" fmla="*/ 0 h 120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975"/>
                <a:gd name="T127" fmla="*/ 0 h 12081"/>
                <a:gd name="T128" fmla="*/ 17975 w 17975"/>
                <a:gd name="T129" fmla="*/ 12081 h 120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44045" name="Shape 586"/>
            <p:cNvSpPr>
              <a:spLocks/>
            </p:cNvSpPr>
            <p:nvPr/>
          </p:nvSpPr>
          <p:spPr bwMode="auto">
            <a:xfrm>
              <a:off x="1244800" y="3795150"/>
              <a:ext cx="449375" cy="25"/>
            </a:xfrm>
            <a:custGeom>
              <a:avLst/>
              <a:gdLst>
                <a:gd name="T0" fmla="*/ 2147483646 w 17975"/>
                <a:gd name="T1" fmla="*/ 2147483646 h 1"/>
                <a:gd name="T2" fmla="*/ 0 w 17975"/>
                <a:gd name="T3" fmla="*/ 2147483646 h 1"/>
                <a:gd name="T4" fmla="*/ 0 60000 65536"/>
                <a:gd name="T5" fmla="*/ 0 60000 65536"/>
                <a:gd name="T6" fmla="*/ 0 w 17975"/>
                <a:gd name="T7" fmla="*/ 0 h 1"/>
                <a:gd name="T8" fmla="*/ 17975 w 1797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44046" name="Shape 587"/>
            <p:cNvSpPr>
              <a:spLocks/>
            </p:cNvSpPr>
            <p:nvPr/>
          </p:nvSpPr>
          <p:spPr bwMode="auto">
            <a:xfrm>
              <a:off x="1244800" y="3853000"/>
              <a:ext cx="449375" cy="25"/>
            </a:xfrm>
            <a:custGeom>
              <a:avLst/>
              <a:gdLst>
                <a:gd name="T0" fmla="*/ 0 w 17975"/>
                <a:gd name="T1" fmla="*/ 0 h 1"/>
                <a:gd name="T2" fmla="*/ 2147483646 w 17975"/>
                <a:gd name="T3" fmla="*/ 0 h 1"/>
                <a:gd name="T4" fmla="*/ 0 60000 65536"/>
                <a:gd name="T5" fmla="*/ 0 60000 65536"/>
                <a:gd name="T6" fmla="*/ 0 w 17975"/>
                <a:gd name="T7" fmla="*/ 0 h 1"/>
                <a:gd name="T8" fmla="*/ 17975 w 1797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44047" name="Shape 588"/>
            <p:cNvSpPr>
              <a:spLocks/>
            </p:cNvSpPr>
            <p:nvPr/>
          </p:nvSpPr>
          <p:spPr bwMode="auto">
            <a:xfrm>
              <a:off x="1302625" y="3893800"/>
              <a:ext cx="161375" cy="25"/>
            </a:xfrm>
            <a:custGeom>
              <a:avLst/>
              <a:gdLst>
                <a:gd name="T0" fmla="*/ 2147483646 w 6455"/>
                <a:gd name="T1" fmla="*/ 0 h 1"/>
                <a:gd name="T2" fmla="*/ 2147483646 w 6455"/>
                <a:gd name="T3" fmla="*/ 0 h 1"/>
                <a:gd name="T4" fmla="*/ 0 60000 65536"/>
                <a:gd name="T5" fmla="*/ 0 60000 65536"/>
                <a:gd name="T6" fmla="*/ 0 w 6455"/>
                <a:gd name="T7" fmla="*/ 0 h 1"/>
                <a:gd name="T8" fmla="*/ 6455 w 645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44048" name="Shape 589"/>
            <p:cNvSpPr>
              <a:spLocks/>
            </p:cNvSpPr>
            <p:nvPr/>
          </p:nvSpPr>
          <p:spPr bwMode="auto">
            <a:xfrm>
              <a:off x="1302625" y="3933975"/>
              <a:ext cx="110250" cy="25"/>
            </a:xfrm>
            <a:custGeom>
              <a:avLst/>
              <a:gdLst>
                <a:gd name="T0" fmla="*/ 2147483646 w 4410"/>
                <a:gd name="T1" fmla="*/ 2147483646 h 1"/>
                <a:gd name="T2" fmla="*/ 2147483646 w 4410"/>
                <a:gd name="T3" fmla="*/ 2147483646 h 1"/>
                <a:gd name="T4" fmla="*/ 0 60000 65536"/>
                <a:gd name="T5" fmla="*/ 0 60000 65536"/>
                <a:gd name="T6" fmla="*/ 0 w 4410"/>
                <a:gd name="T7" fmla="*/ 0 h 1"/>
                <a:gd name="T8" fmla="*/ 4410 w 441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44049" name="Shape 590"/>
            <p:cNvSpPr>
              <a:spLocks/>
            </p:cNvSpPr>
            <p:nvPr/>
          </p:nvSpPr>
          <p:spPr bwMode="auto">
            <a:xfrm>
              <a:off x="1572975" y="3899875"/>
              <a:ext cx="62125" cy="40225"/>
            </a:xfrm>
            <a:custGeom>
              <a:avLst/>
              <a:gdLst>
                <a:gd name="T0" fmla="*/ 2147483646 w 2485"/>
                <a:gd name="T1" fmla="*/ 2147483646 h 1609"/>
                <a:gd name="T2" fmla="*/ 2147483646 w 2485"/>
                <a:gd name="T3" fmla="*/ 2147483646 h 1609"/>
                <a:gd name="T4" fmla="*/ 2147483646 w 2485"/>
                <a:gd name="T5" fmla="*/ 2147483646 h 1609"/>
                <a:gd name="T6" fmla="*/ 2147483646 w 2485"/>
                <a:gd name="T7" fmla="*/ 2147483646 h 1609"/>
                <a:gd name="T8" fmla="*/ 2147483646 w 2485"/>
                <a:gd name="T9" fmla="*/ 2147483646 h 1609"/>
                <a:gd name="T10" fmla="*/ 2147483646 w 2485"/>
                <a:gd name="T11" fmla="*/ 2147483646 h 1609"/>
                <a:gd name="T12" fmla="*/ 2147483646 w 2485"/>
                <a:gd name="T13" fmla="*/ 2147483646 h 1609"/>
                <a:gd name="T14" fmla="*/ 2147483646 w 2485"/>
                <a:gd name="T15" fmla="*/ 2147483646 h 1609"/>
                <a:gd name="T16" fmla="*/ 2147483646 w 2485"/>
                <a:gd name="T17" fmla="*/ 2147483646 h 1609"/>
                <a:gd name="T18" fmla="*/ 2147483646 w 2485"/>
                <a:gd name="T19" fmla="*/ 2147483646 h 1609"/>
                <a:gd name="T20" fmla="*/ 0 w 2485"/>
                <a:gd name="T21" fmla="*/ 2147483646 h 1609"/>
                <a:gd name="T22" fmla="*/ 0 w 2485"/>
                <a:gd name="T23" fmla="*/ 2147483646 h 1609"/>
                <a:gd name="T24" fmla="*/ 0 w 2485"/>
                <a:gd name="T25" fmla="*/ 2147483646 h 1609"/>
                <a:gd name="T26" fmla="*/ 2147483646 w 2485"/>
                <a:gd name="T27" fmla="*/ 2147483646 h 1609"/>
                <a:gd name="T28" fmla="*/ 2147483646 w 2485"/>
                <a:gd name="T29" fmla="*/ 2147483646 h 1609"/>
                <a:gd name="T30" fmla="*/ 2147483646 w 2485"/>
                <a:gd name="T31" fmla="*/ 2147483646 h 1609"/>
                <a:gd name="T32" fmla="*/ 2147483646 w 2485"/>
                <a:gd name="T33" fmla="*/ 2147483646 h 1609"/>
                <a:gd name="T34" fmla="*/ 2147483646 w 2485"/>
                <a:gd name="T35" fmla="*/ 2147483646 h 1609"/>
                <a:gd name="T36" fmla="*/ 2147483646 w 2485"/>
                <a:gd name="T37" fmla="*/ 2147483646 h 1609"/>
                <a:gd name="T38" fmla="*/ 2147483646 w 2485"/>
                <a:gd name="T39" fmla="*/ 2147483646 h 1609"/>
                <a:gd name="T40" fmla="*/ 2147483646 w 2485"/>
                <a:gd name="T41" fmla="*/ 2147483646 h 1609"/>
                <a:gd name="T42" fmla="*/ 2147483646 w 2485"/>
                <a:gd name="T43" fmla="*/ 2147483646 h 1609"/>
                <a:gd name="T44" fmla="*/ 2147483646 w 2485"/>
                <a:gd name="T45" fmla="*/ 2147483646 h 1609"/>
                <a:gd name="T46" fmla="*/ 2147483646 w 2485"/>
                <a:gd name="T47" fmla="*/ 2147483646 h 1609"/>
                <a:gd name="T48" fmla="*/ 2147483646 w 2485"/>
                <a:gd name="T49" fmla="*/ 2147483646 h 1609"/>
                <a:gd name="T50" fmla="*/ 2147483646 w 2485"/>
                <a:gd name="T51" fmla="*/ 2147483646 h 1609"/>
                <a:gd name="T52" fmla="*/ 2147483646 w 2485"/>
                <a:gd name="T53" fmla="*/ 2147483646 h 1609"/>
                <a:gd name="T54" fmla="*/ 2147483646 w 2485"/>
                <a:gd name="T55" fmla="*/ 2147483646 h 1609"/>
                <a:gd name="T56" fmla="*/ 2147483646 w 2485"/>
                <a:gd name="T57" fmla="*/ 2147483646 h 1609"/>
                <a:gd name="T58" fmla="*/ 2147483646 w 2485"/>
                <a:gd name="T59" fmla="*/ 2147483646 h 1609"/>
                <a:gd name="T60" fmla="*/ 2147483646 w 2485"/>
                <a:gd name="T61" fmla="*/ 2147483646 h 1609"/>
                <a:gd name="T62" fmla="*/ 2147483646 w 2485"/>
                <a:gd name="T63" fmla="*/ 2147483646 h 1609"/>
                <a:gd name="T64" fmla="*/ 2147483646 w 2485"/>
                <a:gd name="T65" fmla="*/ 2147483646 h 1609"/>
                <a:gd name="T66" fmla="*/ 2147483646 w 2485"/>
                <a:gd name="T67" fmla="*/ 2147483646 h 1609"/>
                <a:gd name="T68" fmla="*/ 2147483646 w 2485"/>
                <a:gd name="T69" fmla="*/ 2147483646 h 1609"/>
                <a:gd name="T70" fmla="*/ 2147483646 w 2485"/>
                <a:gd name="T71" fmla="*/ 2147483646 h 1609"/>
                <a:gd name="T72" fmla="*/ 2147483646 w 2485"/>
                <a:gd name="T73" fmla="*/ 2147483646 h 1609"/>
                <a:gd name="T74" fmla="*/ 2147483646 w 2485"/>
                <a:gd name="T75" fmla="*/ 2147483646 h 1609"/>
                <a:gd name="T76" fmla="*/ 2147483646 w 2485"/>
                <a:gd name="T77" fmla="*/ 2147483646 h 1609"/>
                <a:gd name="T78" fmla="*/ 2147483646 w 2485"/>
                <a:gd name="T79" fmla="*/ 2147483646 h 1609"/>
                <a:gd name="T80" fmla="*/ 2147483646 w 2485"/>
                <a:gd name="T81" fmla="*/ 2147483646 h 1609"/>
                <a:gd name="T82" fmla="*/ 2147483646 w 2485"/>
                <a:gd name="T83" fmla="*/ 2147483646 h 16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85"/>
                <a:gd name="T127" fmla="*/ 0 h 1609"/>
                <a:gd name="T128" fmla="*/ 2485 w 2485"/>
                <a:gd name="T129" fmla="*/ 1609 h 16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sp>
        <p:nvSpPr>
          <p:cNvPr id="44039" name="Shape 591"/>
          <p:cNvSpPr txBox="1">
            <a:spLocks noGrp="1"/>
          </p:cNvSpPr>
          <p:nvPr>
            <p:ph type="body" idx="4294967295"/>
          </p:nvPr>
        </p:nvSpPr>
        <p:spPr>
          <a:xfrm>
            <a:off x="3033713" y="2422525"/>
            <a:ext cx="1841500" cy="1735138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buClr>
                <a:srgbClr val="A5B0FE"/>
              </a:buClr>
              <a:buSzPts val="2400"/>
              <a:buFont typeface="Barlow Light" charset="0"/>
              <a:buNone/>
            </a:pPr>
            <a:r>
              <a:rPr lang="ru-RU" altLang="ru-RU" sz="1200" b="1" smtClean="0">
                <a:latin typeface="Arial" charset="0"/>
                <a:cs typeface="Arial" charset="0"/>
              </a:rPr>
              <a:t>Поощрение детей по итогам программы</a:t>
            </a:r>
          </a:p>
          <a:p>
            <a:pPr eaLnBrk="1" hangingPunct="1">
              <a:spcBef>
                <a:spcPts val="600"/>
              </a:spcBef>
              <a:buClr>
                <a:srgbClr val="A5B0FE"/>
              </a:buClr>
              <a:buSzPts val="2400"/>
              <a:buFont typeface="Barlow Light" charset="0"/>
              <a:buNone/>
            </a:pPr>
            <a:r>
              <a:rPr lang="ru-RU" altLang="ru-RU" sz="1200" smtClean="0">
                <a:latin typeface="Arial" charset="0"/>
                <a:cs typeface="Arial" charset="0"/>
              </a:rPr>
              <a:t>Дети, лучше всего проявившие себя на курсе от ФРИИ, который вы проведете на практике, получат возможность принять участие в федеральных и региональных проектах по поддержке активной молодежи.</a:t>
            </a:r>
          </a:p>
        </p:txBody>
      </p:sp>
      <p:sp>
        <p:nvSpPr>
          <p:cNvPr id="44040" name="Shape 592"/>
          <p:cNvSpPr txBox="1">
            <a:spLocks noGrp="1"/>
          </p:cNvSpPr>
          <p:nvPr>
            <p:ph type="body" idx="4294967295"/>
          </p:nvPr>
        </p:nvSpPr>
        <p:spPr>
          <a:xfrm>
            <a:off x="4875213" y="2422525"/>
            <a:ext cx="2054225" cy="1735138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buClr>
                <a:srgbClr val="A5B0FE"/>
              </a:buClr>
              <a:buSzPts val="2400"/>
              <a:buFont typeface="Barlow Light" charset="0"/>
              <a:buNone/>
            </a:pPr>
            <a:r>
              <a:rPr lang="ru-RU" altLang="ru-RU" sz="1200" b="1" smtClean="0">
                <a:latin typeface="Arial" charset="0"/>
                <a:cs typeface="Arial" charset="0"/>
              </a:rPr>
              <a:t>Удостоверение о повышении квалификации</a:t>
            </a:r>
          </a:p>
          <a:p>
            <a:pPr eaLnBrk="1" hangingPunct="1">
              <a:spcBef>
                <a:spcPts val="600"/>
              </a:spcBef>
              <a:buClr>
                <a:srgbClr val="A5B0FE"/>
              </a:buClr>
              <a:buSzPts val="2400"/>
              <a:buFont typeface="Barlow Light" charset="0"/>
              <a:buNone/>
            </a:pPr>
            <a:r>
              <a:rPr lang="ru-RU" altLang="ru-RU" sz="1200" smtClean="0">
                <a:latin typeface="Arial" charset="0"/>
                <a:cs typeface="Arial" charset="0"/>
              </a:rPr>
              <a:t>Все участники конкурсного отбора получают соответствующие сертификаты. А финалисты, прошедшие обучение и практику - удостоверение о повышении квалификации</a:t>
            </a:r>
          </a:p>
        </p:txBody>
      </p:sp>
      <p:sp>
        <p:nvSpPr>
          <p:cNvPr id="44041" name="Shape 593"/>
          <p:cNvSpPr txBox="1">
            <a:spLocks noGrp="1"/>
          </p:cNvSpPr>
          <p:nvPr>
            <p:ph type="body" idx="4294967295"/>
          </p:nvPr>
        </p:nvSpPr>
        <p:spPr>
          <a:xfrm>
            <a:off x="6743700" y="2422525"/>
            <a:ext cx="2433638" cy="1735138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buClr>
                <a:srgbClr val="A5B0FE"/>
              </a:buClr>
              <a:buSzPts val="2400"/>
              <a:buFont typeface="Barlow Light" charset="0"/>
              <a:buNone/>
            </a:pPr>
            <a:r>
              <a:rPr lang="ru-RU" altLang="ru-RU" sz="1200" b="1" smtClean="0">
                <a:latin typeface="Arial" charset="0"/>
                <a:cs typeface="Arial" charset="0"/>
              </a:rPr>
              <a:t>Сообщество единомышленников и профессионалов</a:t>
            </a:r>
          </a:p>
          <a:p>
            <a:pPr eaLnBrk="1" hangingPunct="1">
              <a:spcBef>
                <a:spcPts val="600"/>
              </a:spcBef>
              <a:buClr>
                <a:srgbClr val="A5B0FE"/>
              </a:buClr>
              <a:buSzPts val="2400"/>
              <a:buFont typeface="Barlow Light" charset="0"/>
              <a:buNone/>
            </a:pPr>
            <a:r>
              <a:rPr lang="ru-RU" altLang="ru-RU" sz="1200" smtClean="0">
                <a:latin typeface="Arial" charset="0"/>
                <a:cs typeface="Arial" charset="0"/>
              </a:rPr>
              <a:t>Статус Действующего учителя ФРИИ позволяет готовить других педагогов региона и России, получать экспертную поддержку, а также посещать образовательные мероприятия и конференции, посвященные тематике проектной деятельности, по всей стране</a:t>
            </a:r>
          </a:p>
          <a:p>
            <a:pPr algn="ctr" eaLnBrk="1" hangingPunct="1">
              <a:spcBef>
                <a:spcPts val="600"/>
              </a:spcBef>
              <a:buClr>
                <a:srgbClr val="A5B0FE"/>
              </a:buClr>
              <a:buSzPts val="2400"/>
              <a:buFont typeface="Barlow Light" charset="0"/>
              <a:buNone/>
            </a:pPr>
            <a:endParaRPr lang="ru-RU" altLang="ru-RU" sz="1200" smtClean="0">
              <a:latin typeface="Barlow Light" charset="0"/>
              <a:cs typeface="Arial" charset="0"/>
              <a:sym typeface="Barlow Light" charset="0"/>
            </a:endParaRPr>
          </a:p>
        </p:txBody>
      </p:sp>
      <p:sp>
        <p:nvSpPr>
          <p:cNvPr id="44042" name="Shape 594"/>
          <p:cNvSpPr txBox="1">
            <a:spLocks noGrp="1"/>
          </p:cNvSpPr>
          <p:nvPr>
            <p:ph type="body" idx="4294967295"/>
          </p:nvPr>
        </p:nvSpPr>
        <p:spPr>
          <a:xfrm>
            <a:off x="763588" y="2346325"/>
            <a:ext cx="1841500" cy="1481138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buClr>
                <a:srgbClr val="A5B0FE"/>
              </a:buClr>
              <a:buSzPts val="2400"/>
              <a:buFont typeface="Barlow Light" charset="0"/>
              <a:buNone/>
            </a:pPr>
            <a:r>
              <a:rPr lang="ru-RU" altLang="ru-RU" sz="1200" b="1" smtClean="0">
                <a:latin typeface="Arial" charset="0"/>
                <a:cs typeface="Arial" charset="0"/>
              </a:rPr>
              <a:t>Методики, основанные на работе со стартапами</a:t>
            </a:r>
          </a:p>
          <a:p>
            <a:pPr eaLnBrk="1" hangingPunct="1">
              <a:spcBef>
                <a:spcPts val="600"/>
              </a:spcBef>
              <a:buClr>
                <a:srgbClr val="A5B0FE"/>
              </a:buClr>
              <a:buSzPts val="2400"/>
              <a:buFont typeface="Barlow Light" charset="0"/>
              <a:buNone/>
            </a:pPr>
            <a:r>
              <a:rPr lang="ru-RU" altLang="ru-RU" sz="1200" smtClean="0">
                <a:latin typeface="Arial" charset="0"/>
                <a:cs typeface="Arial" charset="0"/>
              </a:rPr>
              <a:t>После обучения вы сможете провести курс от ФРИИ по проектной деятельности на базе своей организации</a:t>
            </a:r>
          </a:p>
        </p:txBody>
      </p:sp>
      <p:sp>
        <p:nvSpPr>
          <p:cNvPr id="44043" name="Shape 595"/>
          <p:cNvSpPr txBox="1">
            <a:spLocks noGrp="1"/>
          </p:cNvSpPr>
          <p:nvPr>
            <p:ph type="title" idx="4294967295"/>
          </p:nvPr>
        </p:nvSpPr>
        <p:spPr>
          <a:xfrm>
            <a:off x="809625" y="261938"/>
            <a:ext cx="8694738" cy="857250"/>
          </a:xfrm>
        </p:spPr>
        <p:txBody>
          <a:bodyPr/>
          <a:lstStyle/>
          <a:p>
            <a:pPr eaLnBrk="1" hangingPunct="1">
              <a:buClr>
                <a:srgbClr val="A5B0FE"/>
              </a:buClr>
              <a:buSzPts val="3000"/>
              <a:buFont typeface="Miriam Libre" charset="-79"/>
              <a:buNone/>
            </a:pPr>
            <a:r>
              <a:rPr lang="ru-RU" altLang="ru-RU" sz="3000" smtClean="0">
                <a:solidFill>
                  <a:srgbClr val="434343"/>
                </a:solidFill>
                <a:latin typeface="Arial" charset="0"/>
                <a:cs typeface="Arial" charset="0"/>
              </a:rPr>
              <a:t>Программа профессионального развития педагогов и тьюторов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600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9E64144E-4D58-43E7-8117-3106566F6B57}" type="slidenum">
              <a:rPr lang="ru-RU" altLang="ru-RU" sz="1000">
                <a:solidFill>
                  <a:srgbClr val="FFFFFF"/>
                </a:solidFill>
                <a:latin typeface="Barlow" charset="0"/>
                <a:sym typeface="Barlow" charset="0"/>
              </a:rPr>
              <a:pPr/>
              <a:t>18</a:t>
            </a:fld>
            <a:endParaRPr lang="ru-RU" altLang="ru-RU" sz="1000">
              <a:solidFill>
                <a:srgbClr val="FFFFFF"/>
              </a:solidFill>
              <a:latin typeface="Barlow" charset="0"/>
              <a:sym typeface="Barlow" charset="0"/>
            </a:endParaRPr>
          </a:p>
        </p:txBody>
      </p:sp>
      <p:cxnSp>
        <p:nvCxnSpPr>
          <p:cNvPr id="46083" name="Shape 601"/>
          <p:cNvCxnSpPr>
            <a:cxnSpLocks noChangeShapeType="1"/>
          </p:cNvCxnSpPr>
          <p:nvPr/>
        </p:nvCxnSpPr>
        <p:spPr bwMode="auto">
          <a:xfrm>
            <a:off x="3071813" y="98425"/>
            <a:ext cx="0" cy="4956175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84" name="Shape 602"/>
          <p:cNvSpPr>
            <a:spLocks noChangeArrowheads="1"/>
          </p:cNvSpPr>
          <p:nvPr/>
        </p:nvSpPr>
        <p:spPr bwMode="auto">
          <a:xfrm>
            <a:off x="2863850" y="757238"/>
            <a:ext cx="427038" cy="427037"/>
          </a:xfrm>
          <a:prstGeom prst="ellipse">
            <a:avLst/>
          </a:prstGeom>
          <a:solidFill>
            <a:srgbClr val="434343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</a:pPr>
            <a:endParaRPr lang="ru-RU" altLang="ru-RU"/>
          </a:p>
        </p:txBody>
      </p:sp>
      <p:sp>
        <p:nvSpPr>
          <p:cNvPr id="46085" name="Shape 603"/>
          <p:cNvSpPr>
            <a:spLocks noChangeArrowheads="1"/>
          </p:cNvSpPr>
          <p:nvPr/>
        </p:nvSpPr>
        <p:spPr bwMode="auto">
          <a:xfrm>
            <a:off x="2857500" y="1658938"/>
            <a:ext cx="427038" cy="427037"/>
          </a:xfrm>
          <a:prstGeom prst="ellipse">
            <a:avLst/>
          </a:prstGeom>
          <a:solidFill>
            <a:srgbClr val="434343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</a:pPr>
            <a:endParaRPr lang="ru-RU" altLang="ru-RU"/>
          </a:p>
        </p:txBody>
      </p:sp>
      <p:sp>
        <p:nvSpPr>
          <p:cNvPr id="46086" name="Shape 604"/>
          <p:cNvSpPr>
            <a:spLocks noChangeArrowheads="1"/>
          </p:cNvSpPr>
          <p:nvPr/>
        </p:nvSpPr>
        <p:spPr bwMode="auto">
          <a:xfrm>
            <a:off x="2857500" y="2562225"/>
            <a:ext cx="427038" cy="427038"/>
          </a:xfrm>
          <a:prstGeom prst="ellipse">
            <a:avLst/>
          </a:prstGeom>
          <a:solidFill>
            <a:srgbClr val="434343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</a:pPr>
            <a:endParaRPr lang="ru-RU" altLang="ru-RU"/>
          </a:p>
        </p:txBody>
      </p:sp>
      <p:sp>
        <p:nvSpPr>
          <p:cNvPr id="46087" name="Shape 605"/>
          <p:cNvSpPr>
            <a:spLocks noChangeArrowheads="1"/>
          </p:cNvSpPr>
          <p:nvPr/>
        </p:nvSpPr>
        <p:spPr bwMode="auto">
          <a:xfrm>
            <a:off x="2857500" y="3463925"/>
            <a:ext cx="427038" cy="427038"/>
          </a:xfrm>
          <a:prstGeom prst="ellipse">
            <a:avLst/>
          </a:prstGeom>
          <a:solidFill>
            <a:srgbClr val="434343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</a:pPr>
            <a:endParaRPr lang="ru-RU" altLang="ru-RU"/>
          </a:p>
        </p:txBody>
      </p:sp>
      <p:sp>
        <p:nvSpPr>
          <p:cNvPr id="46088" name="Shape 606"/>
          <p:cNvSpPr>
            <a:spLocks noChangeArrowheads="1"/>
          </p:cNvSpPr>
          <p:nvPr/>
        </p:nvSpPr>
        <p:spPr bwMode="auto">
          <a:xfrm>
            <a:off x="2857500" y="4365625"/>
            <a:ext cx="427038" cy="427038"/>
          </a:xfrm>
          <a:prstGeom prst="ellipse">
            <a:avLst/>
          </a:prstGeom>
          <a:solidFill>
            <a:srgbClr val="434343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</a:pPr>
            <a:endParaRPr lang="ru-RU" altLang="ru-RU"/>
          </a:p>
        </p:txBody>
      </p:sp>
      <p:sp>
        <p:nvSpPr>
          <p:cNvPr id="46089" name="Shape 607"/>
          <p:cNvSpPr txBox="1">
            <a:spLocks noChangeArrowheads="1"/>
          </p:cNvSpPr>
          <p:nvPr/>
        </p:nvSpPr>
        <p:spPr bwMode="auto">
          <a:xfrm>
            <a:off x="3508375" y="757238"/>
            <a:ext cx="52990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</a:pPr>
            <a:r>
              <a:rPr lang="ru-RU" altLang="ru-RU" sz="2400"/>
              <a:t>Отборочный этап - подача заявок</a:t>
            </a:r>
          </a:p>
        </p:txBody>
      </p:sp>
      <p:sp>
        <p:nvSpPr>
          <p:cNvPr id="46090" name="Shape 608"/>
          <p:cNvSpPr txBox="1">
            <a:spLocks noChangeArrowheads="1"/>
          </p:cNvSpPr>
          <p:nvPr/>
        </p:nvSpPr>
        <p:spPr bwMode="auto">
          <a:xfrm>
            <a:off x="3508375" y="1658938"/>
            <a:ext cx="52990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</a:pPr>
            <a:r>
              <a:rPr lang="ru-RU" altLang="ru-RU" sz="2400"/>
              <a:t>Очное обучение в регионе</a:t>
            </a:r>
          </a:p>
        </p:txBody>
      </p:sp>
      <p:sp>
        <p:nvSpPr>
          <p:cNvPr id="46091" name="Shape 609"/>
          <p:cNvSpPr txBox="1">
            <a:spLocks noChangeArrowheads="1"/>
          </p:cNvSpPr>
          <p:nvPr/>
        </p:nvSpPr>
        <p:spPr bwMode="auto">
          <a:xfrm>
            <a:off x="3508375" y="2562225"/>
            <a:ext cx="52990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</a:pPr>
            <a:r>
              <a:rPr lang="ru-RU" altLang="ru-RU" sz="2400"/>
              <a:t>Практика с детьми</a:t>
            </a:r>
          </a:p>
        </p:txBody>
      </p:sp>
      <p:sp>
        <p:nvSpPr>
          <p:cNvPr id="46092" name="Shape 610"/>
          <p:cNvSpPr txBox="1">
            <a:spLocks noChangeArrowheads="1"/>
          </p:cNvSpPr>
          <p:nvPr/>
        </p:nvSpPr>
        <p:spPr bwMode="auto">
          <a:xfrm>
            <a:off x="3508375" y="3436938"/>
            <a:ext cx="52990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</a:pPr>
            <a:r>
              <a:rPr lang="ru-RU" altLang="ru-RU" sz="2400"/>
              <a:t>Финал программы</a:t>
            </a:r>
          </a:p>
        </p:txBody>
      </p:sp>
      <p:sp>
        <p:nvSpPr>
          <p:cNvPr id="46093" name="Shape 611"/>
          <p:cNvSpPr txBox="1">
            <a:spLocks noChangeArrowheads="1"/>
          </p:cNvSpPr>
          <p:nvPr/>
        </p:nvSpPr>
        <p:spPr bwMode="auto">
          <a:xfrm>
            <a:off x="3508375" y="4365625"/>
            <a:ext cx="52990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</a:pPr>
            <a:r>
              <a:rPr lang="ru-RU" altLang="ru-RU" sz="2400"/>
              <a:t>Сообщество профессионалов</a:t>
            </a:r>
          </a:p>
        </p:txBody>
      </p:sp>
      <p:sp>
        <p:nvSpPr>
          <p:cNvPr id="46094" name="Shape 612"/>
          <p:cNvSpPr txBox="1">
            <a:spLocks noGrp="1"/>
          </p:cNvSpPr>
          <p:nvPr>
            <p:ph type="title" idx="4294967295"/>
          </p:nvPr>
        </p:nvSpPr>
        <p:spPr>
          <a:xfrm>
            <a:off x="230188" y="482600"/>
            <a:ext cx="5138737" cy="858838"/>
          </a:xfrm>
        </p:spPr>
        <p:txBody>
          <a:bodyPr/>
          <a:lstStyle/>
          <a:p>
            <a:pPr eaLnBrk="1" hangingPunct="1">
              <a:buClr>
                <a:srgbClr val="A5B0FE"/>
              </a:buClr>
              <a:buSzPts val="3000"/>
              <a:buFont typeface="Miriam Libre" charset="-79"/>
              <a:buNone/>
            </a:pPr>
            <a:r>
              <a:rPr lang="ru-RU" altLang="ru-RU" sz="3600" smtClean="0">
                <a:solidFill>
                  <a:srgbClr val="434343"/>
                </a:solidFill>
                <a:latin typeface="Arial" charset="0"/>
                <a:cs typeface="Arial" charset="0"/>
              </a:rPr>
              <a:t>Этапы </a:t>
            </a:r>
            <a:br>
              <a:rPr lang="ru-RU" altLang="ru-RU" sz="3600" smtClean="0">
                <a:solidFill>
                  <a:srgbClr val="434343"/>
                </a:solidFill>
                <a:latin typeface="Arial" charset="0"/>
                <a:cs typeface="Arial" charset="0"/>
              </a:rPr>
            </a:br>
            <a:r>
              <a:rPr lang="ru-RU" altLang="ru-RU" sz="3600" smtClean="0">
                <a:solidFill>
                  <a:srgbClr val="434343"/>
                </a:solidFill>
                <a:latin typeface="Arial" charset="0"/>
                <a:cs typeface="Arial" charset="0"/>
              </a:rPr>
              <a:t>программы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hape 345"/>
          <p:cNvSpPr txBox="1">
            <a:spLocks noGrp="1"/>
          </p:cNvSpPr>
          <p:nvPr>
            <p:ph type="ctrTitle" idx="4294967295"/>
          </p:nvPr>
        </p:nvSpPr>
        <p:spPr>
          <a:xfrm>
            <a:off x="260350" y="577850"/>
            <a:ext cx="5840413" cy="727075"/>
          </a:xfrm>
        </p:spPr>
        <p:txBody>
          <a:bodyPr/>
          <a:lstStyle/>
          <a:p>
            <a:pPr eaLnBrk="1" hangingPunct="1">
              <a:buClr>
                <a:srgbClr val="A5B0FE"/>
              </a:buClr>
              <a:buSzPts val="3000"/>
              <a:buFont typeface="Miriam Libre" charset="-79"/>
              <a:buNone/>
            </a:pPr>
            <a:r>
              <a:rPr lang="ru-RU" altLang="ru-RU" sz="4800" smtClean="0">
                <a:solidFill>
                  <a:srgbClr val="666666"/>
                </a:solidFill>
                <a:latin typeface="Arial" charset="0"/>
                <a:cs typeface="Arial" charset="0"/>
              </a:rPr>
              <a:t>www.atlas100.ru</a:t>
            </a:r>
          </a:p>
        </p:txBody>
      </p:sp>
      <p:grpSp>
        <p:nvGrpSpPr>
          <p:cNvPr id="48131" name="Shape 346"/>
          <p:cNvGrpSpPr>
            <a:grpSpLocks/>
          </p:cNvGrpSpPr>
          <p:nvPr/>
        </p:nvGrpSpPr>
        <p:grpSpPr bwMode="auto">
          <a:xfrm>
            <a:off x="4989513" y="479425"/>
            <a:ext cx="2687637" cy="2689225"/>
            <a:chOff x="6643075" y="3664250"/>
            <a:chExt cx="407950" cy="407975"/>
          </a:xfrm>
        </p:grpSpPr>
        <p:sp>
          <p:nvSpPr>
            <p:cNvPr id="48138" name="Shape 347"/>
            <p:cNvSpPr>
              <a:spLocks/>
            </p:cNvSpPr>
            <p:nvPr/>
          </p:nvSpPr>
          <p:spPr bwMode="auto">
            <a:xfrm>
              <a:off x="6794075" y="3815250"/>
              <a:ext cx="211300" cy="211300"/>
            </a:xfrm>
            <a:custGeom>
              <a:avLst/>
              <a:gdLst>
                <a:gd name="T0" fmla="*/ 0 w 8452"/>
                <a:gd name="T1" fmla="*/ 2147483646 h 8452"/>
                <a:gd name="T2" fmla="*/ 0 w 8452"/>
                <a:gd name="T3" fmla="*/ 2147483646 h 8452"/>
                <a:gd name="T4" fmla="*/ 2147483646 w 8452"/>
                <a:gd name="T5" fmla="*/ 2147483646 h 8452"/>
                <a:gd name="T6" fmla="*/ 2147483646 w 8452"/>
                <a:gd name="T7" fmla="*/ 2147483646 h 8452"/>
                <a:gd name="T8" fmla="*/ 2147483646 w 8452"/>
                <a:gd name="T9" fmla="*/ 2147483646 h 8452"/>
                <a:gd name="T10" fmla="*/ 2147483646 w 8452"/>
                <a:gd name="T11" fmla="*/ 2147483646 h 8452"/>
                <a:gd name="T12" fmla="*/ 2147483646 w 8452"/>
                <a:gd name="T13" fmla="*/ 2147483646 h 8452"/>
                <a:gd name="T14" fmla="*/ 2147483646 w 8452"/>
                <a:gd name="T15" fmla="*/ 2147483646 h 8452"/>
                <a:gd name="T16" fmla="*/ 2147483646 w 8452"/>
                <a:gd name="T17" fmla="*/ 2147483646 h 8452"/>
                <a:gd name="T18" fmla="*/ 2147483646 w 8452"/>
                <a:gd name="T19" fmla="*/ 2147483646 h 8452"/>
                <a:gd name="T20" fmla="*/ 2147483646 w 8452"/>
                <a:gd name="T21" fmla="*/ 2147483646 h 8452"/>
                <a:gd name="T22" fmla="*/ 2147483646 w 8452"/>
                <a:gd name="T23" fmla="*/ 2147483646 h 8452"/>
                <a:gd name="T24" fmla="*/ 2147483646 w 8452"/>
                <a:gd name="T25" fmla="*/ 2147483646 h 8452"/>
                <a:gd name="T26" fmla="*/ 2147483646 w 8452"/>
                <a:gd name="T27" fmla="*/ 2147483646 h 8452"/>
                <a:gd name="T28" fmla="*/ 2147483646 w 8452"/>
                <a:gd name="T29" fmla="*/ 2147483646 h 8452"/>
                <a:gd name="T30" fmla="*/ 2147483646 w 8452"/>
                <a:gd name="T31" fmla="*/ 2147483646 h 8452"/>
                <a:gd name="T32" fmla="*/ 2147483646 w 8452"/>
                <a:gd name="T33" fmla="*/ 2147483646 h 8452"/>
                <a:gd name="T34" fmla="*/ 2147483646 w 8452"/>
                <a:gd name="T35" fmla="*/ 2147483646 h 8452"/>
                <a:gd name="T36" fmla="*/ 2147483646 w 8452"/>
                <a:gd name="T37" fmla="*/ 2147483646 h 8452"/>
                <a:gd name="T38" fmla="*/ 2147483646 w 8452"/>
                <a:gd name="T39" fmla="*/ 2147483646 h 8452"/>
                <a:gd name="T40" fmla="*/ 2147483646 w 8452"/>
                <a:gd name="T41" fmla="*/ 2147483646 h 8452"/>
                <a:gd name="T42" fmla="*/ 2147483646 w 8452"/>
                <a:gd name="T43" fmla="*/ 2147483646 h 8452"/>
                <a:gd name="T44" fmla="*/ 2147483646 w 8452"/>
                <a:gd name="T45" fmla="*/ 2147483646 h 8452"/>
                <a:gd name="T46" fmla="*/ 2147483646 w 8452"/>
                <a:gd name="T47" fmla="*/ 2147483646 h 8452"/>
                <a:gd name="T48" fmla="*/ 2147483646 w 8452"/>
                <a:gd name="T49" fmla="*/ 2147483646 h 8452"/>
                <a:gd name="T50" fmla="*/ 2147483646 w 8452"/>
                <a:gd name="T51" fmla="*/ 2147483646 h 8452"/>
                <a:gd name="T52" fmla="*/ 2147483646 w 8452"/>
                <a:gd name="T53" fmla="*/ 2147483646 h 8452"/>
                <a:gd name="T54" fmla="*/ 2147483646 w 8452"/>
                <a:gd name="T55" fmla="*/ 2147483646 h 8452"/>
                <a:gd name="T56" fmla="*/ 2147483646 w 8452"/>
                <a:gd name="T57" fmla="*/ 2147483646 h 8452"/>
                <a:gd name="T58" fmla="*/ 2147483646 w 8452"/>
                <a:gd name="T59" fmla="*/ 2147483646 h 8452"/>
                <a:gd name="T60" fmla="*/ 2147483646 w 8452"/>
                <a:gd name="T61" fmla="*/ 2147483646 h 8452"/>
                <a:gd name="T62" fmla="*/ 2147483646 w 8452"/>
                <a:gd name="T63" fmla="*/ 2147483646 h 8452"/>
                <a:gd name="T64" fmla="*/ 2147483646 w 8452"/>
                <a:gd name="T65" fmla="*/ 2147483646 h 8452"/>
                <a:gd name="T66" fmla="*/ 2147483646 w 8452"/>
                <a:gd name="T67" fmla="*/ 2147483646 h 8452"/>
                <a:gd name="T68" fmla="*/ 2147483646 w 8452"/>
                <a:gd name="T69" fmla="*/ 0 h 84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452"/>
                <a:gd name="T106" fmla="*/ 0 h 8452"/>
                <a:gd name="T107" fmla="*/ 8452 w 8452"/>
                <a:gd name="T108" fmla="*/ 8452 h 84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48139" name="Shape 348"/>
            <p:cNvSpPr>
              <a:spLocks/>
            </p:cNvSpPr>
            <p:nvPr/>
          </p:nvSpPr>
          <p:spPr bwMode="auto">
            <a:xfrm>
              <a:off x="6643075" y="3664250"/>
              <a:ext cx="407950" cy="407975"/>
            </a:xfrm>
            <a:custGeom>
              <a:avLst/>
              <a:gdLst>
                <a:gd name="T0" fmla="*/ 2147483646 w 16318"/>
                <a:gd name="T1" fmla="*/ 0 h 16319"/>
                <a:gd name="T2" fmla="*/ 2147483646 w 16318"/>
                <a:gd name="T3" fmla="*/ 2147483646 h 16319"/>
                <a:gd name="T4" fmla="*/ 2147483646 w 16318"/>
                <a:gd name="T5" fmla="*/ 2147483646 h 16319"/>
                <a:gd name="T6" fmla="*/ 2147483646 w 16318"/>
                <a:gd name="T7" fmla="*/ 2147483646 h 16319"/>
                <a:gd name="T8" fmla="*/ 2147483646 w 16318"/>
                <a:gd name="T9" fmla="*/ 2147483646 h 16319"/>
                <a:gd name="T10" fmla="*/ 2147483646 w 16318"/>
                <a:gd name="T11" fmla="*/ 2147483646 h 16319"/>
                <a:gd name="T12" fmla="*/ 2147483646 w 16318"/>
                <a:gd name="T13" fmla="*/ 2147483646 h 16319"/>
                <a:gd name="T14" fmla="*/ 2147483646 w 16318"/>
                <a:gd name="T15" fmla="*/ 2147483646 h 16319"/>
                <a:gd name="T16" fmla="*/ 2147483646 w 16318"/>
                <a:gd name="T17" fmla="*/ 2147483646 h 16319"/>
                <a:gd name="T18" fmla="*/ 2147483646 w 16318"/>
                <a:gd name="T19" fmla="*/ 2147483646 h 16319"/>
                <a:gd name="T20" fmla="*/ 2147483646 w 16318"/>
                <a:gd name="T21" fmla="*/ 2147483646 h 16319"/>
                <a:gd name="T22" fmla="*/ 2147483646 w 16318"/>
                <a:gd name="T23" fmla="*/ 2147483646 h 16319"/>
                <a:gd name="T24" fmla="*/ 2147483646 w 16318"/>
                <a:gd name="T25" fmla="*/ 2147483646 h 16319"/>
                <a:gd name="T26" fmla="*/ 2147483646 w 16318"/>
                <a:gd name="T27" fmla="*/ 2147483646 h 16319"/>
                <a:gd name="T28" fmla="*/ 2147483646 w 16318"/>
                <a:gd name="T29" fmla="*/ 2147483646 h 16319"/>
                <a:gd name="T30" fmla="*/ 2147483646 w 16318"/>
                <a:gd name="T31" fmla="*/ 2147483646 h 16319"/>
                <a:gd name="T32" fmla="*/ 2147483646 w 16318"/>
                <a:gd name="T33" fmla="*/ 2147483646 h 16319"/>
                <a:gd name="T34" fmla="*/ 2147483646 w 16318"/>
                <a:gd name="T35" fmla="*/ 2147483646 h 16319"/>
                <a:gd name="T36" fmla="*/ 2147483646 w 16318"/>
                <a:gd name="T37" fmla="*/ 2147483646 h 16319"/>
                <a:gd name="T38" fmla="*/ 2147483646 w 16318"/>
                <a:gd name="T39" fmla="*/ 2147483646 h 16319"/>
                <a:gd name="T40" fmla="*/ 2147483646 w 16318"/>
                <a:gd name="T41" fmla="*/ 2147483646 h 16319"/>
                <a:gd name="T42" fmla="*/ 2147483646 w 16318"/>
                <a:gd name="T43" fmla="*/ 2147483646 h 16319"/>
                <a:gd name="T44" fmla="*/ 2147483646 w 16318"/>
                <a:gd name="T45" fmla="*/ 2147483646 h 16319"/>
                <a:gd name="T46" fmla="*/ 2147483646 w 16318"/>
                <a:gd name="T47" fmla="*/ 2147483646 h 16319"/>
                <a:gd name="T48" fmla="*/ 2147483646 w 16318"/>
                <a:gd name="T49" fmla="*/ 2147483646 h 16319"/>
                <a:gd name="T50" fmla="*/ 2147483646 w 16318"/>
                <a:gd name="T51" fmla="*/ 2147483646 h 16319"/>
                <a:gd name="T52" fmla="*/ 2147483646 w 16318"/>
                <a:gd name="T53" fmla="*/ 2147483646 h 16319"/>
                <a:gd name="T54" fmla="*/ 2147483646 w 16318"/>
                <a:gd name="T55" fmla="*/ 2147483646 h 16319"/>
                <a:gd name="T56" fmla="*/ 2147483646 w 16318"/>
                <a:gd name="T57" fmla="*/ 2147483646 h 16319"/>
                <a:gd name="T58" fmla="*/ 2147483646 w 16318"/>
                <a:gd name="T59" fmla="*/ 2147483646 h 16319"/>
                <a:gd name="T60" fmla="*/ 2147483646 w 16318"/>
                <a:gd name="T61" fmla="*/ 2147483646 h 16319"/>
                <a:gd name="T62" fmla="*/ 2147483646 w 16318"/>
                <a:gd name="T63" fmla="*/ 2147483646 h 16319"/>
                <a:gd name="T64" fmla="*/ 2147483646 w 16318"/>
                <a:gd name="T65" fmla="*/ 2147483646 h 16319"/>
                <a:gd name="T66" fmla="*/ 2147483646 w 16318"/>
                <a:gd name="T67" fmla="*/ 2147483646 h 16319"/>
                <a:gd name="T68" fmla="*/ 2147483646 w 16318"/>
                <a:gd name="T69" fmla="*/ 2147483646 h 16319"/>
                <a:gd name="T70" fmla="*/ 2147483646 w 16318"/>
                <a:gd name="T71" fmla="*/ 2147483646 h 16319"/>
                <a:gd name="T72" fmla="*/ 2147483646 w 16318"/>
                <a:gd name="T73" fmla="*/ 2147483646 h 16319"/>
                <a:gd name="T74" fmla="*/ 2147483646 w 16318"/>
                <a:gd name="T75" fmla="*/ 2147483646 h 16319"/>
                <a:gd name="T76" fmla="*/ 2147483646 w 16318"/>
                <a:gd name="T77" fmla="*/ 2147483646 h 16319"/>
                <a:gd name="T78" fmla="*/ 2147483646 w 16318"/>
                <a:gd name="T79" fmla="*/ 2147483646 h 16319"/>
                <a:gd name="T80" fmla="*/ 2147483646 w 16318"/>
                <a:gd name="T81" fmla="*/ 2147483646 h 16319"/>
                <a:gd name="T82" fmla="*/ 2147483646 w 16318"/>
                <a:gd name="T83" fmla="*/ 2147483646 h 16319"/>
                <a:gd name="T84" fmla="*/ 2147483646 w 16318"/>
                <a:gd name="T85" fmla="*/ 2147483646 h 16319"/>
                <a:gd name="T86" fmla="*/ 2147483646 w 16318"/>
                <a:gd name="T87" fmla="*/ 2147483646 h 16319"/>
                <a:gd name="T88" fmla="*/ 2147483646 w 16318"/>
                <a:gd name="T89" fmla="*/ 2147483646 h 16319"/>
                <a:gd name="T90" fmla="*/ 2147483646 w 16318"/>
                <a:gd name="T91" fmla="*/ 2147483646 h 16319"/>
                <a:gd name="T92" fmla="*/ 2147483646 w 16318"/>
                <a:gd name="T93" fmla="*/ 2147483646 h 16319"/>
                <a:gd name="T94" fmla="*/ 2147483646 w 16318"/>
                <a:gd name="T95" fmla="*/ 2147483646 h 16319"/>
                <a:gd name="T96" fmla="*/ 2147483646 w 16318"/>
                <a:gd name="T97" fmla="*/ 2147483646 h 16319"/>
                <a:gd name="T98" fmla="*/ 2147483646 w 16318"/>
                <a:gd name="T99" fmla="*/ 2147483646 h 16319"/>
                <a:gd name="T100" fmla="*/ 2147483646 w 16318"/>
                <a:gd name="T101" fmla="*/ 2147483646 h 16319"/>
                <a:gd name="T102" fmla="*/ 2147483646 w 16318"/>
                <a:gd name="T103" fmla="*/ 2147483646 h 16319"/>
                <a:gd name="T104" fmla="*/ 2147483646 w 16318"/>
                <a:gd name="T105" fmla="*/ 2147483646 h 16319"/>
                <a:gd name="T106" fmla="*/ 2147483646 w 16318"/>
                <a:gd name="T107" fmla="*/ 2147483646 h 1631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318"/>
                <a:gd name="T163" fmla="*/ 0 h 16319"/>
                <a:gd name="T164" fmla="*/ 16318 w 16318"/>
                <a:gd name="T165" fmla="*/ 16319 h 1631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sp>
        <p:nvSpPr>
          <p:cNvPr id="48132" name="Shape 349"/>
          <p:cNvSpPr>
            <a:spLocks/>
          </p:cNvSpPr>
          <p:nvPr/>
        </p:nvSpPr>
        <p:spPr bwMode="auto">
          <a:xfrm>
            <a:off x="4346575" y="1101725"/>
            <a:ext cx="420688" cy="400050"/>
          </a:xfrm>
          <a:custGeom>
            <a:avLst/>
            <a:gdLst>
              <a:gd name="T0" fmla="*/ 2147483646 w 15101"/>
              <a:gd name="T1" fmla="*/ 2147483646 h 14419"/>
              <a:gd name="T2" fmla="*/ 2147483646 w 15101"/>
              <a:gd name="T3" fmla="*/ 2147483646 h 14419"/>
              <a:gd name="T4" fmla="*/ 2147483646 w 15101"/>
              <a:gd name="T5" fmla="*/ 2147483646 h 14419"/>
              <a:gd name="T6" fmla="*/ 2147483646 w 15101"/>
              <a:gd name="T7" fmla="*/ 2147483646 h 14419"/>
              <a:gd name="T8" fmla="*/ 2147483646 w 15101"/>
              <a:gd name="T9" fmla="*/ 2147483646 h 14419"/>
              <a:gd name="T10" fmla="*/ 2147483646 w 15101"/>
              <a:gd name="T11" fmla="*/ 2147483646 h 14419"/>
              <a:gd name="T12" fmla="*/ 2147483646 w 15101"/>
              <a:gd name="T13" fmla="*/ 2147483646 h 14419"/>
              <a:gd name="T14" fmla="*/ 2147483646 w 15101"/>
              <a:gd name="T15" fmla="*/ 2147483646 h 14419"/>
              <a:gd name="T16" fmla="*/ 2147483646 w 15101"/>
              <a:gd name="T17" fmla="*/ 2147483646 h 14419"/>
              <a:gd name="T18" fmla="*/ 2147483646 w 15101"/>
              <a:gd name="T19" fmla="*/ 2147483646 h 14419"/>
              <a:gd name="T20" fmla="*/ 2147483646 w 15101"/>
              <a:gd name="T21" fmla="*/ 2147483646 h 14419"/>
              <a:gd name="T22" fmla="*/ 2147483646 w 15101"/>
              <a:gd name="T23" fmla="*/ 2147483646 h 14419"/>
              <a:gd name="T24" fmla="*/ 2147483646 w 15101"/>
              <a:gd name="T25" fmla="*/ 2147483646 h 14419"/>
              <a:gd name="T26" fmla="*/ 2147483646 w 15101"/>
              <a:gd name="T27" fmla="*/ 2147483646 h 14419"/>
              <a:gd name="T28" fmla="*/ 2147483646 w 15101"/>
              <a:gd name="T29" fmla="*/ 2147483646 h 14419"/>
              <a:gd name="T30" fmla="*/ 2147483646 w 15101"/>
              <a:gd name="T31" fmla="*/ 2147483646 h 14419"/>
              <a:gd name="T32" fmla="*/ 2147483646 w 15101"/>
              <a:gd name="T33" fmla="*/ 2147483646 h 14419"/>
              <a:gd name="T34" fmla="*/ 2147483646 w 15101"/>
              <a:gd name="T35" fmla="*/ 2147483646 h 14419"/>
              <a:gd name="T36" fmla="*/ 2147483646 w 15101"/>
              <a:gd name="T37" fmla="*/ 2147483646 h 14419"/>
              <a:gd name="T38" fmla="*/ 2147483646 w 15101"/>
              <a:gd name="T39" fmla="*/ 2147483646 h 14419"/>
              <a:gd name="T40" fmla="*/ 2147483646 w 15101"/>
              <a:gd name="T41" fmla="*/ 2147483646 h 14419"/>
              <a:gd name="T42" fmla="*/ 2147483646 w 15101"/>
              <a:gd name="T43" fmla="*/ 2147483646 h 14419"/>
              <a:gd name="T44" fmla="*/ 2147483646 w 15101"/>
              <a:gd name="T45" fmla="*/ 2147483646 h 14419"/>
              <a:gd name="T46" fmla="*/ 2147483646 w 15101"/>
              <a:gd name="T47" fmla="*/ 2147483646 h 14419"/>
              <a:gd name="T48" fmla="*/ 2147483646 w 15101"/>
              <a:gd name="T49" fmla="*/ 2147483646 h 14419"/>
              <a:gd name="T50" fmla="*/ 2147483646 w 15101"/>
              <a:gd name="T51" fmla="*/ 2147483646 h 14419"/>
              <a:gd name="T52" fmla="*/ 2147483646 w 15101"/>
              <a:gd name="T53" fmla="*/ 2147483646 h 14419"/>
              <a:gd name="T54" fmla="*/ 2147483646 w 15101"/>
              <a:gd name="T55" fmla="*/ 2147483646 h 14419"/>
              <a:gd name="T56" fmla="*/ 2147483646 w 15101"/>
              <a:gd name="T57" fmla="*/ 2147483646 h 14419"/>
              <a:gd name="T58" fmla="*/ 2147483646 w 15101"/>
              <a:gd name="T59" fmla="*/ 2147483646 h 14419"/>
              <a:gd name="T60" fmla="*/ 2147483646 w 15101"/>
              <a:gd name="T61" fmla="*/ 2147483646 h 14419"/>
              <a:gd name="T62" fmla="*/ 2147483646 w 15101"/>
              <a:gd name="T63" fmla="*/ 2147483646 h 14419"/>
              <a:gd name="T64" fmla="*/ 2147483646 w 15101"/>
              <a:gd name="T65" fmla="*/ 2147483646 h 14419"/>
              <a:gd name="T66" fmla="*/ 2147483646 w 15101"/>
              <a:gd name="T67" fmla="*/ 2147483646 h 14419"/>
              <a:gd name="T68" fmla="*/ 2147483646 w 15101"/>
              <a:gd name="T69" fmla="*/ 2147483646 h 14419"/>
              <a:gd name="T70" fmla="*/ 2147483646 w 15101"/>
              <a:gd name="T71" fmla="*/ 2147483646 h 14419"/>
              <a:gd name="T72" fmla="*/ 2147483646 w 15101"/>
              <a:gd name="T73" fmla="*/ 2147483646 h 14419"/>
              <a:gd name="T74" fmla="*/ 2147483646 w 15101"/>
              <a:gd name="T75" fmla="*/ 2147483646 h 14419"/>
              <a:gd name="T76" fmla="*/ 2147483646 w 15101"/>
              <a:gd name="T77" fmla="*/ 2147483646 h 14419"/>
              <a:gd name="T78" fmla="*/ 2147483646 w 15101"/>
              <a:gd name="T79" fmla="*/ 2147483646 h 14419"/>
              <a:gd name="T80" fmla="*/ 2147483646 w 15101"/>
              <a:gd name="T81" fmla="*/ 2147483646 h 14419"/>
              <a:gd name="T82" fmla="*/ 2147483646 w 15101"/>
              <a:gd name="T83" fmla="*/ 2147483646 h 14419"/>
              <a:gd name="T84" fmla="*/ 0 w 15101"/>
              <a:gd name="T85" fmla="*/ 2147483646 h 14419"/>
              <a:gd name="T86" fmla="*/ 2147483646 w 15101"/>
              <a:gd name="T87" fmla="*/ 2147483646 h 14419"/>
              <a:gd name="T88" fmla="*/ 2147483646 w 15101"/>
              <a:gd name="T89" fmla="*/ 2147483646 h 14419"/>
              <a:gd name="T90" fmla="*/ 2147483646 w 15101"/>
              <a:gd name="T91" fmla="*/ 2147483646 h 14419"/>
              <a:gd name="T92" fmla="*/ 2147483646 w 15101"/>
              <a:gd name="T93" fmla="*/ 2147483646 h 14419"/>
              <a:gd name="T94" fmla="*/ 2147483646 w 15101"/>
              <a:gd name="T95" fmla="*/ 2147483646 h 14419"/>
              <a:gd name="T96" fmla="*/ 2147483646 w 15101"/>
              <a:gd name="T97" fmla="*/ 2147483646 h 14419"/>
              <a:gd name="T98" fmla="*/ 2147483646 w 15101"/>
              <a:gd name="T99" fmla="*/ 2147483646 h 1441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5101"/>
              <a:gd name="T151" fmla="*/ 0 h 14419"/>
              <a:gd name="T152" fmla="*/ 15101 w 15101"/>
              <a:gd name="T153" fmla="*/ 14419 h 1441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48133" name="Shape 350"/>
          <p:cNvSpPr>
            <a:spLocks/>
          </p:cNvSpPr>
          <p:nvPr/>
        </p:nvSpPr>
        <p:spPr bwMode="auto">
          <a:xfrm rot="2697410">
            <a:off x="7115175" y="3154363"/>
            <a:ext cx="638175" cy="609600"/>
          </a:xfrm>
          <a:custGeom>
            <a:avLst/>
            <a:gdLst>
              <a:gd name="T0" fmla="*/ 2147483646 w 15101"/>
              <a:gd name="T1" fmla="*/ 2147483646 h 14419"/>
              <a:gd name="T2" fmla="*/ 2147483646 w 15101"/>
              <a:gd name="T3" fmla="*/ 2147483646 h 14419"/>
              <a:gd name="T4" fmla="*/ 2147483646 w 15101"/>
              <a:gd name="T5" fmla="*/ 2147483646 h 14419"/>
              <a:gd name="T6" fmla="*/ 2147483646 w 15101"/>
              <a:gd name="T7" fmla="*/ 2147483646 h 14419"/>
              <a:gd name="T8" fmla="*/ 2147483646 w 15101"/>
              <a:gd name="T9" fmla="*/ 2147483646 h 14419"/>
              <a:gd name="T10" fmla="*/ 2147483646 w 15101"/>
              <a:gd name="T11" fmla="*/ 2147483646 h 14419"/>
              <a:gd name="T12" fmla="*/ 2147483646 w 15101"/>
              <a:gd name="T13" fmla="*/ 2147483646 h 14419"/>
              <a:gd name="T14" fmla="*/ 2147483646 w 15101"/>
              <a:gd name="T15" fmla="*/ 2147483646 h 14419"/>
              <a:gd name="T16" fmla="*/ 2147483646 w 15101"/>
              <a:gd name="T17" fmla="*/ 2147483646 h 14419"/>
              <a:gd name="T18" fmla="*/ 2147483646 w 15101"/>
              <a:gd name="T19" fmla="*/ 2147483646 h 14419"/>
              <a:gd name="T20" fmla="*/ 2147483646 w 15101"/>
              <a:gd name="T21" fmla="*/ 2147483646 h 14419"/>
              <a:gd name="T22" fmla="*/ 2147483646 w 15101"/>
              <a:gd name="T23" fmla="*/ 2147483646 h 14419"/>
              <a:gd name="T24" fmla="*/ 2147483646 w 15101"/>
              <a:gd name="T25" fmla="*/ 2147483646 h 14419"/>
              <a:gd name="T26" fmla="*/ 2147483646 w 15101"/>
              <a:gd name="T27" fmla="*/ 2147483646 h 14419"/>
              <a:gd name="T28" fmla="*/ 2147483646 w 15101"/>
              <a:gd name="T29" fmla="*/ 2147483646 h 14419"/>
              <a:gd name="T30" fmla="*/ 2147483646 w 15101"/>
              <a:gd name="T31" fmla="*/ 2147483646 h 14419"/>
              <a:gd name="T32" fmla="*/ 2147483646 w 15101"/>
              <a:gd name="T33" fmla="*/ 2147483646 h 14419"/>
              <a:gd name="T34" fmla="*/ 2147483646 w 15101"/>
              <a:gd name="T35" fmla="*/ 2147483646 h 14419"/>
              <a:gd name="T36" fmla="*/ 2147483646 w 15101"/>
              <a:gd name="T37" fmla="*/ 2147483646 h 14419"/>
              <a:gd name="T38" fmla="*/ 2147483646 w 15101"/>
              <a:gd name="T39" fmla="*/ 2147483646 h 14419"/>
              <a:gd name="T40" fmla="*/ 2147483646 w 15101"/>
              <a:gd name="T41" fmla="*/ 2147483646 h 14419"/>
              <a:gd name="T42" fmla="*/ 2147483646 w 15101"/>
              <a:gd name="T43" fmla="*/ 2147483646 h 14419"/>
              <a:gd name="T44" fmla="*/ 2147483646 w 15101"/>
              <a:gd name="T45" fmla="*/ 2147483646 h 14419"/>
              <a:gd name="T46" fmla="*/ 2147483646 w 15101"/>
              <a:gd name="T47" fmla="*/ 2147483646 h 14419"/>
              <a:gd name="T48" fmla="*/ 2147483646 w 15101"/>
              <a:gd name="T49" fmla="*/ 2147483646 h 14419"/>
              <a:gd name="T50" fmla="*/ 2147483646 w 15101"/>
              <a:gd name="T51" fmla="*/ 2147483646 h 14419"/>
              <a:gd name="T52" fmla="*/ 2147483646 w 15101"/>
              <a:gd name="T53" fmla="*/ 2147483646 h 14419"/>
              <a:gd name="T54" fmla="*/ 2147483646 w 15101"/>
              <a:gd name="T55" fmla="*/ 2147483646 h 14419"/>
              <a:gd name="T56" fmla="*/ 2147483646 w 15101"/>
              <a:gd name="T57" fmla="*/ 2147483646 h 14419"/>
              <a:gd name="T58" fmla="*/ 2147483646 w 15101"/>
              <a:gd name="T59" fmla="*/ 2147483646 h 14419"/>
              <a:gd name="T60" fmla="*/ 2147483646 w 15101"/>
              <a:gd name="T61" fmla="*/ 2147483646 h 14419"/>
              <a:gd name="T62" fmla="*/ 2147483646 w 15101"/>
              <a:gd name="T63" fmla="*/ 2147483646 h 14419"/>
              <a:gd name="T64" fmla="*/ 2147483646 w 15101"/>
              <a:gd name="T65" fmla="*/ 2147483646 h 14419"/>
              <a:gd name="T66" fmla="*/ 2147483646 w 15101"/>
              <a:gd name="T67" fmla="*/ 2147483646 h 14419"/>
              <a:gd name="T68" fmla="*/ 2147483646 w 15101"/>
              <a:gd name="T69" fmla="*/ 2147483646 h 14419"/>
              <a:gd name="T70" fmla="*/ 2147483646 w 15101"/>
              <a:gd name="T71" fmla="*/ 2147483646 h 14419"/>
              <a:gd name="T72" fmla="*/ 2147483646 w 15101"/>
              <a:gd name="T73" fmla="*/ 2147483646 h 14419"/>
              <a:gd name="T74" fmla="*/ 2147483646 w 15101"/>
              <a:gd name="T75" fmla="*/ 2147483646 h 14419"/>
              <a:gd name="T76" fmla="*/ 2147483646 w 15101"/>
              <a:gd name="T77" fmla="*/ 2147483646 h 14419"/>
              <a:gd name="T78" fmla="*/ 2147483646 w 15101"/>
              <a:gd name="T79" fmla="*/ 2147483646 h 14419"/>
              <a:gd name="T80" fmla="*/ 2147483646 w 15101"/>
              <a:gd name="T81" fmla="*/ 2147483646 h 14419"/>
              <a:gd name="T82" fmla="*/ 2147483646 w 15101"/>
              <a:gd name="T83" fmla="*/ 2147483646 h 14419"/>
              <a:gd name="T84" fmla="*/ 0 w 15101"/>
              <a:gd name="T85" fmla="*/ 2147483646 h 14419"/>
              <a:gd name="T86" fmla="*/ 2147483646 w 15101"/>
              <a:gd name="T87" fmla="*/ 2147483646 h 14419"/>
              <a:gd name="T88" fmla="*/ 2147483646 w 15101"/>
              <a:gd name="T89" fmla="*/ 2147483646 h 14419"/>
              <a:gd name="T90" fmla="*/ 2147483646 w 15101"/>
              <a:gd name="T91" fmla="*/ 2147483646 h 14419"/>
              <a:gd name="T92" fmla="*/ 2147483646 w 15101"/>
              <a:gd name="T93" fmla="*/ 2147483646 h 14419"/>
              <a:gd name="T94" fmla="*/ 2147483646 w 15101"/>
              <a:gd name="T95" fmla="*/ 2147483646 h 14419"/>
              <a:gd name="T96" fmla="*/ 2147483646 w 15101"/>
              <a:gd name="T97" fmla="*/ 2147483646 h 14419"/>
              <a:gd name="T98" fmla="*/ 2147483646 w 15101"/>
              <a:gd name="T99" fmla="*/ 2147483646 h 1441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5101"/>
              <a:gd name="T151" fmla="*/ 0 h 14419"/>
              <a:gd name="T152" fmla="*/ 15101 w 15101"/>
              <a:gd name="T153" fmla="*/ 14419 h 1441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48134" name="Shape 351"/>
          <p:cNvSpPr>
            <a:spLocks/>
          </p:cNvSpPr>
          <p:nvPr/>
        </p:nvSpPr>
        <p:spPr bwMode="auto">
          <a:xfrm>
            <a:off x="7620000" y="2806700"/>
            <a:ext cx="255588" cy="244475"/>
          </a:xfrm>
          <a:custGeom>
            <a:avLst/>
            <a:gdLst>
              <a:gd name="T0" fmla="*/ 2147483646 w 15101"/>
              <a:gd name="T1" fmla="*/ 2147483646 h 14419"/>
              <a:gd name="T2" fmla="*/ 2147483646 w 15101"/>
              <a:gd name="T3" fmla="*/ 2147483646 h 14419"/>
              <a:gd name="T4" fmla="*/ 2147483646 w 15101"/>
              <a:gd name="T5" fmla="*/ 2147483646 h 14419"/>
              <a:gd name="T6" fmla="*/ 2147483646 w 15101"/>
              <a:gd name="T7" fmla="*/ 2147483646 h 14419"/>
              <a:gd name="T8" fmla="*/ 2147483646 w 15101"/>
              <a:gd name="T9" fmla="*/ 2147483646 h 14419"/>
              <a:gd name="T10" fmla="*/ 2147483646 w 15101"/>
              <a:gd name="T11" fmla="*/ 2147483646 h 14419"/>
              <a:gd name="T12" fmla="*/ 2147483646 w 15101"/>
              <a:gd name="T13" fmla="*/ 2147483646 h 14419"/>
              <a:gd name="T14" fmla="*/ 2147483646 w 15101"/>
              <a:gd name="T15" fmla="*/ 2147483646 h 14419"/>
              <a:gd name="T16" fmla="*/ 2147483646 w 15101"/>
              <a:gd name="T17" fmla="*/ 2147483646 h 14419"/>
              <a:gd name="T18" fmla="*/ 2147483646 w 15101"/>
              <a:gd name="T19" fmla="*/ 2147483646 h 14419"/>
              <a:gd name="T20" fmla="*/ 2147483646 w 15101"/>
              <a:gd name="T21" fmla="*/ 2147483646 h 14419"/>
              <a:gd name="T22" fmla="*/ 2147483646 w 15101"/>
              <a:gd name="T23" fmla="*/ 2147483646 h 14419"/>
              <a:gd name="T24" fmla="*/ 2147483646 w 15101"/>
              <a:gd name="T25" fmla="*/ 2147483646 h 14419"/>
              <a:gd name="T26" fmla="*/ 2147483646 w 15101"/>
              <a:gd name="T27" fmla="*/ 2147483646 h 14419"/>
              <a:gd name="T28" fmla="*/ 2147483646 w 15101"/>
              <a:gd name="T29" fmla="*/ 2147483646 h 14419"/>
              <a:gd name="T30" fmla="*/ 2147483646 w 15101"/>
              <a:gd name="T31" fmla="*/ 2147483646 h 14419"/>
              <a:gd name="T32" fmla="*/ 2147483646 w 15101"/>
              <a:gd name="T33" fmla="*/ 2147483646 h 14419"/>
              <a:gd name="T34" fmla="*/ 2147483646 w 15101"/>
              <a:gd name="T35" fmla="*/ 2147483646 h 14419"/>
              <a:gd name="T36" fmla="*/ 2147483646 w 15101"/>
              <a:gd name="T37" fmla="*/ 2147483646 h 14419"/>
              <a:gd name="T38" fmla="*/ 2147483646 w 15101"/>
              <a:gd name="T39" fmla="*/ 2147483646 h 14419"/>
              <a:gd name="T40" fmla="*/ 2147483646 w 15101"/>
              <a:gd name="T41" fmla="*/ 2147483646 h 14419"/>
              <a:gd name="T42" fmla="*/ 2147483646 w 15101"/>
              <a:gd name="T43" fmla="*/ 2147483646 h 14419"/>
              <a:gd name="T44" fmla="*/ 2147483646 w 15101"/>
              <a:gd name="T45" fmla="*/ 2147483646 h 14419"/>
              <a:gd name="T46" fmla="*/ 2147483646 w 15101"/>
              <a:gd name="T47" fmla="*/ 2147483646 h 14419"/>
              <a:gd name="T48" fmla="*/ 2147483646 w 15101"/>
              <a:gd name="T49" fmla="*/ 2147483646 h 14419"/>
              <a:gd name="T50" fmla="*/ 2147483646 w 15101"/>
              <a:gd name="T51" fmla="*/ 2147483646 h 14419"/>
              <a:gd name="T52" fmla="*/ 2147483646 w 15101"/>
              <a:gd name="T53" fmla="*/ 2147483646 h 14419"/>
              <a:gd name="T54" fmla="*/ 2147483646 w 15101"/>
              <a:gd name="T55" fmla="*/ 2147483646 h 14419"/>
              <a:gd name="T56" fmla="*/ 2147483646 w 15101"/>
              <a:gd name="T57" fmla="*/ 2147483646 h 14419"/>
              <a:gd name="T58" fmla="*/ 2147483646 w 15101"/>
              <a:gd name="T59" fmla="*/ 2147483646 h 14419"/>
              <a:gd name="T60" fmla="*/ 2147483646 w 15101"/>
              <a:gd name="T61" fmla="*/ 2147483646 h 14419"/>
              <a:gd name="T62" fmla="*/ 2147483646 w 15101"/>
              <a:gd name="T63" fmla="*/ 2147483646 h 14419"/>
              <a:gd name="T64" fmla="*/ 2147483646 w 15101"/>
              <a:gd name="T65" fmla="*/ 2147483646 h 14419"/>
              <a:gd name="T66" fmla="*/ 2147483646 w 15101"/>
              <a:gd name="T67" fmla="*/ 2147483646 h 14419"/>
              <a:gd name="T68" fmla="*/ 2147483646 w 15101"/>
              <a:gd name="T69" fmla="*/ 2147483646 h 14419"/>
              <a:gd name="T70" fmla="*/ 2147483646 w 15101"/>
              <a:gd name="T71" fmla="*/ 2147483646 h 14419"/>
              <a:gd name="T72" fmla="*/ 2147483646 w 15101"/>
              <a:gd name="T73" fmla="*/ 2147483646 h 14419"/>
              <a:gd name="T74" fmla="*/ 2147483646 w 15101"/>
              <a:gd name="T75" fmla="*/ 2147483646 h 14419"/>
              <a:gd name="T76" fmla="*/ 2147483646 w 15101"/>
              <a:gd name="T77" fmla="*/ 2147483646 h 14419"/>
              <a:gd name="T78" fmla="*/ 2147483646 w 15101"/>
              <a:gd name="T79" fmla="*/ 2147483646 h 14419"/>
              <a:gd name="T80" fmla="*/ 2147483646 w 15101"/>
              <a:gd name="T81" fmla="*/ 2147483646 h 14419"/>
              <a:gd name="T82" fmla="*/ 2147483646 w 15101"/>
              <a:gd name="T83" fmla="*/ 2147483646 h 14419"/>
              <a:gd name="T84" fmla="*/ 0 w 15101"/>
              <a:gd name="T85" fmla="*/ 2147483646 h 14419"/>
              <a:gd name="T86" fmla="*/ 2147483646 w 15101"/>
              <a:gd name="T87" fmla="*/ 2147483646 h 14419"/>
              <a:gd name="T88" fmla="*/ 2147483646 w 15101"/>
              <a:gd name="T89" fmla="*/ 2147483646 h 14419"/>
              <a:gd name="T90" fmla="*/ 2147483646 w 15101"/>
              <a:gd name="T91" fmla="*/ 2147483646 h 14419"/>
              <a:gd name="T92" fmla="*/ 2147483646 w 15101"/>
              <a:gd name="T93" fmla="*/ 2147483646 h 14419"/>
              <a:gd name="T94" fmla="*/ 2147483646 w 15101"/>
              <a:gd name="T95" fmla="*/ 2147483646 h 14419"/>
              <a:gd name="T96" fmla="*/ 2147483646 w 15101"/>
              <a:gd name="T97" fmla="*/ 2147483646 h 14419"/>
              <a:gd name="T98" fmla="*/ 2147483646 w 15101"/>
              <a:gd name="T99" fmla="*/ 2147483646 h 1441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5101"/>
              <a:gd name="T151" fmla="*/ 0 h 14419"/>
              <a:gd name="T152" fmla="*/ 15101 w 15101"/>
              <a:gd name="T153" fmla="*/ 14419 h 1441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48135" name="Shape 352"/>
          <p:cNvSpPr>
            <a:spLocks/>
          </p:cNvSpPr>
          <p:nvPr/>
        </p:nvSpPr>
        <p:spPr bwMode="auto">
          <a:xfrm rot="1279871">
            <a:off x="4056063" y="2311400"/>
            <a:ext cx="254000" cy="244475"/>
          </a:xfrm>
          <a:custGeom>
            <a:avLst/>
            <a:gdLst>
              <a:gd name="T0" fmla="*/ 2147483646 w 15101"/>
              <a:gd name="T1" fmla="*/ 2147483646 h 14419"/>
              <a:gd name="T2" fmla="*/ 2147483646 w 15101"/>
              <a:gd name="T3" fmla="*/ 2147483646 h 14419"/>
              <a:gd name="T4" fmla="*/ 2147483646 w 15101"/>
              <a:gd name="T5" fmla="*/ 2147483646 h 14419"/>
              <a:gd name="T6" fmla="*/ 2147483646 w 15101"/>
              <a:gd name="T7" fmla="*/ 2147483646 h 14419"/>
              <a:gd name="T8" fmla="*/ 2147483646 w 15101"/>
              <a:gd name="T9" fmla="*/ 2147483646 h 14419"/>
              <a:gd name="T10" fmla="*/ 2147483646 w 15101"/>
              <a:gd name="T11" fmla="*/ 2147483646 h 14419"/>
              <a:gd name="T12" fmla="*/ 2147483646 w 15101"/>
              <a:gd name="T13" fmla="*/ 2147483646 h 14419"/>
              <a:gd name="T14" fmla="*/ 2147483646 w 15101"/>
              <a:gd name="T15" fmla="*/ 2147483646 h 14419"/>
              <a:gd name="T16" fmla="*/ 2147483646 w 15101"/>
              <a:gd name="T17" fmla="*/ 2147483646 h 14419"/>
              <a:gd name="T18" fmla="*/ 2147483646 w 15101"/>
              <a:gd name="T19" fmla="*/ 2147483646 h 14419"/>
              <a:gd name="T20" fmla="*/ 2147483646 w 15101"/>
              <a:gd name="T21" fmla="*/ 2147483646 h 14419"/>
              <a:gd name="T22" fmla="*/ 2147483646 w 15101"/>
              <a:gd name="T23" fmla="*/ 2147483646 h 14419"/>
              <a:gd name="T24" fmla="*/ 2147483646 w 15101"/>
              <a:gd name="T25" fmla="*/ 2147483646 h 14419"/>
              <a:gd name="T26" fmla="*/ 2147483646 w 15101"/>
              <a:gd name="T27" fmla="*/ 2147483646 h 14419"/>
              <a:gd name="T28" fmla="*/ 2147483646 w 15101"/>
              <a:gd name="T29" fmla="*/ 2147483646 h 14419"/>
              <a:gd name="T30" fmla="*/ 2147483646 w 15101"/>
              <a:gd name="T31" fmla="*/ 2147483646 h 14419"/>
              <a:gd name="T32" fmla="*/ 2147483646 w 15101"/>
              <a:gd name="T33" fmla="*/ 2147483646 h 14419"/>
              <a:gd name="T34" fmla="*/ 2147483646 w 15101"/>
              <a:gd name="T35" fmla="*/ 2147483646 h 14419"/>
              <a:gd name="T36" fmla="*/ 2147483646 w 15101"/>
              <a:gd name="T37" fmla="*/ 2147483646 h 14419"/>
              <a:gd name="T38" fmla="*/ 2147483646 w 15101"/>
              <a:gd name="T39" fmla="*/ 2147483646 h 14419"/>
              <a:gd name="T40" fmla="*/ 2147483646 w 15101"/>
              <a:gd name="T41" fmla="*/ 2147483646 h 14419"/>
              <a:gd name="T42" fmla="*/ 2147483646 w 15101"/>
              <a:gd name="T43" fmla="*/ 2147483646 h 14419"/>
              <a:gd name="T44" fmla="*/ 2147483646 w 15101"/>
              <a:gd name="T45" fmla="*/ 2147483646 h 14419"/>
              <a:gd name="T46" fmla="*/ 2147483646 w 15101"/>
              <a:gd name="T47" fmla="*/ 2147483646 h 14419"/>
              <a:gd name="T48" fmla="*/ 2147483646 w 15101"/>
              <a:gd name="T49" fmla="*/ 2147483646 h 14419"/>
              <a:gd name="T50" fmla="*/ 2147483646 w 15101"/>
              <a:gd name="T51" fmla="*/ 2147483646 h 14419"/>
              <a:gd name="T52" fmla="*/ 2147483646 w 15101"/>
              <a:gd name="T53" fmla="*/ 2147483646 h 14419"/>
              <a:gd name="T54" fmla="*/ 2147483646 w 15101"/>
              <a:gd name="T55" fmla="*/ 2147483646 h 14419"/>
              <a:gd name="T56" fmla="*/ 2147483646 w 15101"/>
              <a:gd name="T57" fmla="*/ 2147483646 h 14419"/>
              <a:gd name="T58" fmla="*/ 2147483646 w 15101"/>
              <a:gd name="T59" fmla="*/ 2147483646 h 14419"/>
              <a:gd name="T60" fmla="*/ 2147483646 w 15101"/>
              <a:gd name="T61" fmla="*/ 2147483646 h 14419"/>
              <a:gd name="T62" fmla="*/ 2147483646 w 15101"/>
              <a:gd name="T63" fmla="*/ 2147483646 h 14419"/>
              <a:gd name="T64" fmla="*/ 2147483646 w 15101"/>
              <a:gd name="T65" fmla="*/ 2147483646 h 14419"/>
              <a:gd name="T66" fmla="*/ 2147483646 w 15101"/>
              <a:gd name="T67" fmla="*/ 2147483646 h 14419"/>
              <a:gd name="T68" fmla="*/ 2147483646 w 15101"/>
              <a:gd name="T69" fmla="*/ 2147483646 h 14419"/>
              <a:gd name="T70" fmla="*/ 2147483646 w 15101"/>
              <a:gd name="T71" fmla="*/ 2147483646 h 14419"/>
              <a:gd name="T72" fmla="*/ 2147483646 w 15101"/>
              <a:gd name="T73" fmla="*/ 2147483646 h 14419"/>
              <a:gd name="T74" fmla="*/ 2147483646 w 15101"/>
              <a:gd name="T75" fmla="*/ 2147483646 h 14419"/>
              <a:gd name="T76" fmla="*/ 2147483646 w 15101"/>
              <a:gd name="T77" fmla="*/ 2147483646 h 14419"/>
              <a:gd name="T78" fmla="*/ 2147483646 w 15101"/>
              <a:gd name="T79" fmla="*/ 2147483646 h 14419"/>
              <a:gd name="T80" fmla="*/ 2147483646 w 15101"/>
              <a:gd name="T81" fmla="*/ 2147483646 h 14419"/>
              <a:gd name="T82" fmla="*/ 2147483646 w 15101"/>
              <a:gd name="T83" fmla="*/ 2147483646 h 14419"/>
              <a:gd name="T84" fmla="*/ 0 w 15101"/>
              <a:gd name="T85" fmla="*/ 2147483646 h 14419"/>
              <a:gd name="T86" fmla="*/ 2147483646 w 15101"/>
              <a:gd name="T87" fmla="*/ 2147483646 h 14419"/>
              <a:gd name="T88" fmla="*/ 2147483646 w 15101"/>
              <a:gd name="T89" fmla="*/ 2147483646 h 14419"/>
              <a:gd name="T90" fmla="*/ 2147483646 w 15101"/>
              <a:gd name="T91" fmla="*/ 2147483646 h 14419"/>
              <a:gd name="T92" fmla="*/ 2147483646 w 15101"/>
              <a:gd name="T93" fmla="*/ 2147483646 h 14419"/>
              <a:gd name="T94" fmla="*/ 2147483646 w 15101"/>
              <a:gd name="T95" fmla="*/ 2147483646 h 14419"/>
              <a:gd name="T96" fmla="*/ 2147483646 w 15101"/>
              <a:gd name="T97" fmla="*/ 2147483646 h 14419"/>
              <a:gd name="T98" fmla="*/ 2147483646 w 15101"/>
              <a:gd name="T99" fmla="*/ 2147483646 h 1441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5101"/>
              <a:gd name="T151" fmla="*/ 0 h 14419"/>
              <a:gd name="T152" fmla="*/ 15101 w 15101"/>
              <a:gd name="T153" fmla="*/ 14419 h 1441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48136" name="Shape 35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BF0218EA-1819-4800-9F7E-CE496CFBA37E}" type="slidenum">
              <a:rPr lang="ru-RU" altLang="ru-RU" sz="1000">
                <a:solidFill>
                  <a:srgbClr val="FFFFFF"/>
                </a:solidFill>
                <a:latin typeface="Barlow" charset="0"/>
                <a:sym typeface="Barlow" charset="0"/>
              </a:rPr>
              <a:pPr/>
              <a:t>19</a:t>
            </a:fld>
            <a:endParaRPr lang="ru-RU" altLang="ru-RU" sz="1000">
              <a:solidFill>
                <a:srgbClr val="FFFFFF"/>
              </a:solidFill>
              <a:latin typeface="Barlow" charset="0"/>
              <a:sym typeface="Barlow" charset="0"/>
            </a:endParaRPr>
          </a:p>
        </p:txBody>
      </p:sp>
      <p:pic>
        <p:nvPicPr>
          <p:cNvPr id="48137" name="Shape 35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" y="1379538"/>
            <a:ext cx="5961063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240"/>
          <p:cNvSpPr txBox="1">
            <a:spLocks noGrp="1"/>
          </p:cNvSpPr>
          <p:nvPr>
            <p:ph type="ctrTitle"/>
          </p:nvPr>
        </p:nvSpPr>
        <p:spPr>
          <a:xfrm>
            <a:off x="1609725" y="1839913"/>
            <a:ext cx="5564188" cy="1158875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100"/>
            </a:pPr>
            <a:r>
              <a:rPr lang="ru-RU" altLang="ru-RU" sz="3600" smtClean="0">
                <a:latin typeface="Arial" charset="0"/>
                <a:cs typeface="Arial" charset="0"/>
              </a:rPr>
              <a:t>«Национальная технологическая инициатива:</a:t>
            </a:r>
            <a:br>
              <a:rPr lang="ru-RU" altLang="ru-RU" sz="3600" smtClean="0">
                <a:latin typeface="Arial" charset="0"/>
                <a:cs typeface="Arial" charset="0"/>
              </a:rPr>
            </a:br>
            <a:r>
              <a:rPr lang="ru-RU" altLang="ru-RU" sz="3600" smtClean="0">
                <a:latin typeface="Arial" charset="0"/>
                <a:cs typeface="Arial" charset="0"/>
              </a:rPr>
              <a:t>приоритетные проекты для школьников»</a:t>
            </a:r>
            <a:endParaRPr lang="ru-RU" altLang="ru-RU" smtClean="0">
              <a:latin typeface="Miriam Libre" charset="-79"/>
              <a:cs typeface="Miriam Libre" charset="-79"/>
              <a:sym typeface="Miriam Libre" charset="-79"/>
            </a:endParaRPr>
          </a:p>
        </p:txBody>
      </p:sp>
      <p:pic>
        <p:nvPicPr>
          <p:cNvPr id="15363" name="Рисунок 2" descr="chippkr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4325" y="217488"/>
            <a:ext cx="9572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3" descr="V0jOBFNOKUk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25" y="193675"/>
            <a:ext cx="1506538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5" descr="minobrchel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4363" y="223838"/>
            <a:ext cx="9572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83238" y="227013"/>
            <a:ext cx="1590675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sz="700" dirty="0">
                <a:solidFill>
                  <a:schemeClr val="bg2"/>
                </a:solidFill>
              </a:rPr>
              <a:t>ДЕТСКИЙ ТЕХНОПАРК </a:t>
            </a:r>
            <a:r>
              <a:rPr lang="en-US" sz="1200" dirty="0">
                <a:solidFill>
                  <a:srgbClr val="92D050"/>
                </a:solidFill>
              </a:rPr>
              <a:t>INGENERIKA</a:t>
            </a:r>
            <a:r>
              <a:rPr lang="ru-RU" dirty="0">
                <a:solidFill>
                  <a:schemeClr val="bg2"/>
                </a:solidFill>
              </a:rPr>
              <a:t> </a:t>
            </a:r>
          </a:p>
        </p:txBody>
      </p:sp>
      <p:pic>
        <p:nvPicPr>
          <p:cNvPr id="9" name="Рисунок 8" descr="64ab22_5193e7fc4df04bab88850ae0f8f96951~mv2_d_2679_2416_s_4_2.png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3">
                <a:tint val="45000"/>
                <a:satMod val="400000"/>
              </a:schemeClr>
            </a:duotone>
            <a:lum bright="-21000" contras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616" y="199358"/>
            <a:ext cx="334989" cy="30207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hape 359"/>
          <p:cNvSpPr txBox="1">
            <a:spLocks noGrp="1"/>
          </p:cNvSpPr>
          <p:nvPr>
            <p:ph type="ctrTitle" idx="4294967295"/>
          </p:nvPr>
        </p:nvSpPr>
        <p:spPr>
          <a:xfrm>
            <a:off x="3552825" y="723900"/>
            <a:ext cx="4905375" cy="895350"/>
          </a:xfrm>
        </p:spPr>
        <p:txBody>
          <a:bodyPr/>
          <a:lstStyle/>
          <a:p>
            <a:pPr eaLnBrk="1" hangingPunct="1">
              <a:buClr>
                <a:srgbClr val="A5B0FE"/>
              </a:buClr>
              <a:buSzPts val="3000"/>
              <a:buFont typeface="Miriam Libre" charset="-79"/>
              <a:buNone/>
            </a:pPr>
            <a:r>
              <a:rPr lang="ru-RU" altLang="ru-RU" sz="4800" smtClean="0">
                <a:solidFill>
                  <a:srgbClr val="FFFFFF"/>
                </a:solidFill>
                <a:latin typeface="Miriam Libre" charset="-79"/>
                <a:cs typeface="Miriam Libre" charset="-79"/>
                <a:sym typeface="Miriam Libre" charset="-79"/>
              </a:rPr>
              <a:t>2010</a:t>
            </a:r>
          </a:p>
        </p:txBody>
      </p:sp>
      <p:sp>
        <p:nvSpPr>
          <p:cNvPr id="50179" name="Shape 360"/>
          <p:cNvSpPr txBox="1">
            <a:spLocks noGrp="1"/>
          </p:cNvSpPr>
          <p:nvPr>
            <p:ph type="subTitle" idx="4294967295"/>
          </p:nvPr>
        </p:nvSpPr>
        <p:spPr>
          <a:xfrm>
            <a:off x="3552825" y="1258888"/>
            <a:ext cx="4905375" cy="46355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>
                <a:srgbClr val="A5B0FE"/>
              </a:buClr>
              <a:buSzPts val="2400"/>
              <a:buFont typeface="Barlow Light" charset="0"/>
              <a:buNone/>
            </a:pPr>
            <a:r>
              <a:rPr lang="ru-RU" altLang="ru-RU" smtClean="0">
                <a:solidFill>
                  <a:srgbClr val="434343"/>
                </a:solidFill>
                <a:latin typeface="Arial" charset="0"/>
                <a:cs typeface="Arial" charset="0"/>
              </a:rPr>
              <a:t>Старт проекта</a:t>
            </a:r>
          </a:p>
        </p:txBody>
      </p:sp>
      <p:sp>
        <p:nvSpPr>
          <p:cNvPr id="50180" name="Shape 361"/>
          <p:cNvSpPr txBox="1">
            <a:spLocks noGrp="1"/>
          </p:cNvSpPr>
          <p:nvPr>
            <p:ph type="ctrTitle" idx="4294967295"/>
          </p:nvPr>
        </p:nvSpPr>
        <p:spPr>
          <a:xfrm>
            <a:off x="3552825" y="2819400"/>
            <a:ext cx="4905375" cy="895350"/>
          </a:xfrm>
        </p:spPr>
        <p:txBody>
          <a:bodyPr/>
          <a:lstStyle/>
          <a:p>
            <a:pPr eaLnBrk="1" hangingPunct="1">
              <a:buSzPts val="1100"/>
            </a:pPr>
            <a:r>
              <a:rPr lang="ru-RU" altLang="ru-RU" sz="4800" smtClean="0">
                <a:solidFill>
                  <a:srgbClr val="FFFFFF"/>
                </a:solidFill>
                <a:latin typeface="Arial" charset="0"/>
                <a:cs typeface="Arial" charset="0"/>
              </a:rPr>
              <a:t>EduCamp</a:t>
            </a:r>
          </a:p>
        </p:txBody>
      </p:sp>
      <p:sp>
        <p:nvSpPr>
          <p:cNvPr id="50181" name="Shape 362"/>
          <p:cNvSpPr txBox="1">
            <a:spLocks noGrp="1"/>
          </p:cNvSpPr>
          <p:nvPr>
            <p:ph type="subTitle" idx="4294967295"/>
          </p:nvPr>
        </p:nvSpPr>
        <p:spPr>
          <a:xfrm>
            <a:off x="3605213" y="3354388"/>
            <a:ext cx="4905375" cy="46355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>
                <a:srgbClr val="A5B0FE"/>
              </a:buClr>
              <a:buSzPts val="2400"/>
              <a:buFont typeface="Barlow Light" charset="0"/>
              <a:buNone/>
            </a:pPr>
            <a:r>
              <a:rPr lang="ru-RU" altLang="ru-RU" smtClean="0">
                <a:solidFill>
                  <a:srgbClr val="434343"/>
                </a:solidFill>
                <a:latin typeface="Arial" charset="0"/>
                <a:cs typeface="Arial" charset="0"/>
              </a:rPr>
              <a:t>Образовательный форум</a:t>
            </a:r>
          </a:p>
          <a:p>
            <a:pPr eaLnBrk="1" hangingPunct="1">
              <a:spcBef>
                <a:spcPts val="600"/>
              </a:spcBef>
              <a:buClr>
                <a:srgbClr val="A5B0FE"/>
              </a:buClr>
              <a:buSzPts val="2400"/>
              <a:buFont typeface="Barlow Light" charset="0"/>
              <a:buNone/>
            </a:pPr>
            <a:endParaRPr lang="ru-RU" altLang="ru-RU" sz="2400" smtClean="0">
              <a:latin typeface="Barlow Light" charset="0"/>
              <a:cs typeface="Arial" charset="0"/>
              <a:sym typeface="Barlow Light" charset="0"/>
            </a:endParaRPr>
          </a:p>
        </p:txBody>
      </p:sp>
      <p:sp>
        <p:nvSpPr>
          <p:cNvPr id="50182" name="Shape 363"/>
          <p:cNvSpPr txBox="1">
            <a:spLocks noGrp="1"/>
          </p:cNvSpPr>
          <p:nvPr>
            <p:ph type="ctrTitle" idx="4294967295"/>
          </p:nvPr>
        </p:nvSpPr>
        <p:spPr>
          <a:xfrm>
            <a:off x="3552825" y="1657350"/>
            <a:ext cx="4905375" cy="895350"/>
          </a:xfrm>
        </p:spPr>
        <p:txBody>
          <a:bodyPr/>
          <a:lstStyle/>
          <a:p>
            <a:pPr eaLnBrk="1" hangingPunct="1">
              <a:buClr>
                <a:srgbClr val="A5B0FE"/>
              </a:buClr>
              <a:buSzPts val="3000"/>
              <a:buFont typeface="Miriam Libre" charset="-79"/>
              <a:buNone/>
            </a:pPr>
            <a:r>
              <a:rPr lang="ru-RU" altLang="ru-RU" sz="4800" smtClean="0">
                <a:solidFill>
                  <a:srgbClr val="FFFFFF"/>
                </a:solidFill>
                <a:latin typeface="Miriam Libre" charset="-79"/>
                <a:cs typeface="Miriam Libre" charset="-79"/>
                <a:sym typeface="Miriam Libre" charset="-79"/>
              </a:rPr>
              <a:t>4000</a:t>
            </a:r>
          </a:p>
        </p:txBody>
      </p:sp>
      <p:sp>
        <p:nvSpPr>
          <p:cNvPr id="50183" name="Shape 364"/>
          <p:cNvSpPr txBox="1">
            <a:spLocks noGrp="1"/>
          </p:cNvSpPr>
          <p:nvPr>
            <p:ph type="subTitle" idx="4294967295"/>
          </p:nvPr>
        </p:nvSpPr>
        <p:spPr>
          <a:xfrm>
            <a:off x="3552825" y="2192338"/>
            <a:ext cx="4905375" cy="46355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buClr>
                <a:srgbClr val="A5B0FE"/>
              </a:buClr>
              <a:buSzPts val="2400"/>
              <a:buFont typeface="Barlow Light" charset="0"/>
              <a:buNone/>
            </a:pPr>
            <a:r>
              <a:rPr lang="ru-RU" altLang="ru-RU" smtClean="0">
                <a:latin typeface="Arial" charset="0"/>
                <a:cs typeface="Arial" charset="0"/>
              </a:rPr>
              <a:t>В работе над атласом приняли участие свыше 4000 экспертов различных направлений</a:t>
            </a:r>
            <a:endParaRPr lang="ru-RU" altLang="ru-RU" smtClean="0">
              <a:solidFill>
                <a:srgbClr val="434343"/>
              </a:solidFill>
              <a:latin typeface="Arial" charset="0"/>
              <a:cs typeface="Arial" charset="0"/>
            </a:endParaRPr>
          </a:p>
        </p:txBody>
      </p:sp>
      <p:sp>
        <p:nvSpPr>
          <p:cNvPr id="50184" name="Shape 36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65EEFB01-D786-4678-A811-5AD5FBC2B780}" type="slidenum">
              <a:rPr lang="ru-RU" altLang="ru-RU" sz="1000">
                <a:solidFill>
                  <a:srgbClr val="FFFFFF"/>
                </a:solidFill>
                <a:latin typeface="Barlow" charset="0"/>
                <a:sym typeface="Barlow" charset="0"/>
              </a:rPr>
              <a:pPr/>
              <a:t>20</a:t>
            </a:fld>
            <a:endParaRPr lang="ru-RU" altLang="ru-RU" sz="1000">
              <a:solidFill>
                <a:srgbClr val="FFFFFF"/>
              </a:solidFill>
              <a:latin typeface="Barlow" charset="0"/>
              <a:sym typeface="Barlow" charset="0"/>
            </a:endParaRPr>
          </a:p>
        </p:txBody>
      </p:sp>
      <p:grpSp>
        <p:nvGrpSpPr>
          <p:cNvPr id="50185" name="Shape 366"/>
          <p:cNvGrpSpPr>
            <a:grpSpLocks/>
          </p:cNvGrpSpPr>
          <p:nvPr/>
        </p:nvGrpSpPr>
        <p:grpSpPr bwMode="auto">
          <a:xfrm flipH="1">
            <a:off x="125413" y="2932113"/>
            <a:ext cx="2792412" cy="2222500"/>
            <a:chOff x="9925050" y="4203700"/>
            <a:chExt cx="2267050" cy="1803375"/>
          </a:xfrm>
        </p:grpSpPr>
        <p:sp>
          <p:nvSpPr>
            <p:cNvPr id="50195" name="Shape 367"/>
            <p:cNvSpPr>
              <a:spLocks/>
            </p:cNvSpPr>
            <p:nvPr/>
          </p:nvSpPr>
          <p:spPr bwMode="auto">
            <a:xfrm>
              <a:off x="11336338" y="4922838"/>
              <a:ext cx="139800" cy="119100"/>
            </a:xfrm>
            <a:custGeom>
              <a:avLst/>
              <a:gdLst>
                <a:gd name="T0" fmla="*/ 375860 w 120000"/>
                <a:gd name="T1" fmla="*/ 66764 h 120000"/>
                <a:gd name="T2" fmla="*/ 62641 w 120000"/>
                <a:gd name="T3" fmla="*/ 0 h 120000"/>
                <a:gd name="T4" fmla="*/ 15659 w 120000"/>
                <a:gd name="T5" fmla="*/ 5135 h 120000"/>
                <a:gd name="T6" fmla="*/ 31318 w 120000"/>
                <a:gd name="T7" fmla="*/ 20543 h 120000"/>
                <a:gd name="T8" fmla="*/ 266232 w 120000"/>
                <a:gd name="T9" fmla="*/ 71900 h 120000"/>
                <a:gd name="T10" fmla="*/ 31318 w 120000"/>
                <a:gd name="T11" fmla="*/ 87307 h 120000"/>
                <a:gd name="T12" fmla="*/ 0 w 120000"/>
                <a:gd name="T13" fmla="*/ 102714 h 120000"/>
                <a:gd name="T14" fmla="*/ 46986 w 120000"/>
                <a:gd name="T15" fmla="*/ 112986 h 120000"/>
                <a:gd name="T16" fmla="*/ 46986 w 120000"/>
                <a:gd name="T17" fmla="*/ 112986 h 120000"/>
                <a:gd name="T18" fmla="*/ 375860 w 120000"/>
                <a:gd name="T19" fmla="*/ 87307 h 120000"/>
                <a:gd name="T20" fmla="*/ 391519 w 120000"/>
                <a:gd name="T21" fmla="*/ 77036 h 120000"/>
                <a:gd name="T22" fmla="*/ 375860 w 120000"/>
                <a:gd name="T23" fmla="*/ 66764 h 12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0000"/>
                <a:gd name="T37" fmla="*/ 0 h 120000"/>
                <a:gd name="T38" fmla="*/ 120000 w 120000"/>
                <a:gd name="T39" fmla="*/ 120000 h 1200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0000" h="120000" extrusionOk="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50196" name="Shape 368"/>
            <p:cNvSpPr>
              <a:spLocks/>
            </p:cNvSpPr>
            <p:nvPr/>
          </p:nvSpPr>
          <p:spPr bwMode="auto">
            <a:xfrm>
              <a:off x="11137900" y="4498975"/>
              <a:ext cx="1054200" cy="1508100"/>
            </a:xfrm>
            <a:custGeom>
              <a:avLst/>
              <a:gdLst>
                <a:gd name="T0" fmla="*/ 2147483646 w 120000"/>
                <a:gd name="T1" fmla="*/ 2147483646 h 120000"/>
                <a:gd name="T2" fmla="*/ 2147483646 w 120000"/>
                <a:gd name="T3" fmla="*/ 2147483646 h 120000"/>
                <a:gd name="T4" fmla="*/ 2147483646 w 120000"/>
                <a:gd name="T5" fmla="*/ 2147483646 h 120000"/>
                <a:gd name="T6" fmla="*/ 2147483646 w 120000"/>
                <a:gd name="T7" fmla="*/ 2147483646 h 120000"/>
                <a:gd name="T8" fmla="*/ 2147483646 w 120000"/>
                <a:gd name="T9" fmla="*/ 2147483646 h 120000"/>
                <a:gd name="T10" fmla="*/ 2147483646 w 120000"/>
                <a:gd name="T11" fmla="*/ 2147483646 h 120000"/>
                <a:gd name="T12" fmla="*/ 2147483646 w 120000"/>
                <a:gd name="T13" fmla="*/ 2147483646 h 120000"/>
                <a:gd name="T14" fmla="*/ 2147483646 w 120000"/>
                <a:gd name="T15" fmla="*/ 2147483646 h 120000"/>
                <a:gd name="T16" fmla="*/ 2147483646 w 120000"/>
                <a:gd name="T17" fmla="*/ 2147483646 h 120000"/>
                <a:gd name="T18" fmla="*/ 2147483646 w 120000"/>
                <a:gd name="T19" fmla="*/ 2147483646 h 120000"/>
                <a:gd name="T20" fmla="*/ 2147483646 w 120000"/>
                <a:gd name="T21" fmla="*/ 2147483646 h 120000"/>
                <a:gd name="T22" fmla="*/ 2147483646 w 120000"/>
                <a:gd name="T23" fmla="*/ 2147483646 h 120000"/>
                <a:gd name="T24" fmla="*/ 2147483646 w 120000"/>
                <a:gd name="T25" fmla="*/ 2147483646 h 120000"/>
                <a:gd name="T26" fmla="*/ 2147483646 w 120000"/>
                <a:gd name="T27" fmla="*/ 2147483646 h 120000"/>
                <a:gd name="T28" fmla="*/ 2147483646 w 120000"/>
                <a:gd name="T29" fmla="*/ 2147483646 h 120000"/>
                <a:gd name="T30" fmla="*/ 2147483646 w 120000"/>
                <a:gd name="T31" fmla="*/ 2147483646 h 120000"/>
                <a:gd name="T32" fmla="*/ 2147483646 w 120000"/>
                <a:gd name="T33" fmla="*/ 2147483646 h 120000"/>
                <a:gd name="T34" fmla="*/ 2147483646 w 120000"/>
                <a:gd name="T35" fmla="*/ 2147483646 h 120000"/>
                <a:gd name="T36" fmla="*/ 2147483646 w 120000"/>
                <a:gd name="T37" fmla="*/ 2147483646 h 120000"/>
                <a:gd name="T38" fmla="*/ 2147483646 w 120000"/>
                <a:gd name="T39" fmla="*/ 2147483646 h 120000"/>
                <a:gd name="T40" fmla="*/ 2147483646 w 120000"/>
                <a:gd name="T41" fmla="*/ 2147483646 h 120000"/>
                <a:gd name="T42" fmla="*/ 2147483646 w 120000"/>
                <a:gd name="T43" fmla="*/ 2147483646 h 120000"/>
                <a:gd name="T44" fmla="*/ 2147483646 w 120000"/>
                <a:gd name="T45" fmla="*/ 2147483646 h 120000"/>
                <a:gd name="T46" fmla="*/ 2147483646 w 120000"/>
                <a:gd name="T47" fmla="*/ 2147483646 h 120000"/>
                <a:gd name="T48" fmla="*/ 2147483646 w 120000"/>
                <a:gd name="T49" fmla="*/ 2147483646 h 120000"/>
                <a:gd name="T50" fmla="*/ 2147483646 w 120000"/>
                <a:gd name="T51" fmla="*/ 2147483646 h 120000"/>
                <a:gd name="T52" fmla="*/ 2147483646 w 120000"/>
                <a:gd name="T53" fmla="*/ 2147483646 h 120000"/>
                <a:gd name="T54" fmla="*/ 2147483646 w 120000"/>
                <a:gd name="T55" fmla="*/ 2147483646 h 120000"/>
                <a:gd name="T56" fmla="*/ 2147483646 w 120000"/>
                <a:gd name="T57" fmla="*/ 2147483646 h 120000"/>
                <a:gd name="T58" fmla="*/ 2147483646 w 120000"/>
                <a:gd name="T59" fmla="*/ 2147483646 h 120000"/>
                <a:gd name="T60" fmla="*/ 2147483646 w 120000"/>
                <a:gd name="T61" fmla="*/ 2147483646 h 120000"/>
                <a:gd name="T62" fmla="*/ 2147483646 w 120000"/>
                <a:gd name="T63" fmla="*/ 2147483646 h 120000"/>
                <a:gd name="T64" fmla="*/ 2147483646 w 120000"/>
                <a:gd name="T65" fmla="*/ 2147483646 h 120000"/>
                <a:gd name="T66" fmla="*/ 2147483646 w 120000"/>
                <a:gd name="T67" fmla="*/ 2147483646 h 120000"/>
                <a:gd name="T68" fmla="*/ 2147483646 w 120000"/>
                <a:gd name="T69" fmla="*/ 2147483646 h 1200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0000"/>
                <a:gd name="T106" fmla="*/ 0 h 120000"/>
                <a:gd name="T107" fmla="*/ 120000 w 120000"/>
                <a:gd name="T108" fmla="*/ 120000 h 1200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0000" h="120000" extrusionOk="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50197" name="Shape 369"/>
            <p:cNvSpPr>
              <a:spLocks/>
            </p:cNvSpPr>
            <p:nvPr/>
          </p:nvSpPr>
          <p:spPr bwMode="auto">
            <a:xfrm>
              <a:off x="9925050" y="4203700"/>
              <a:ext cx="1133400" cy="1073100"/>
            </a:xfrm>
            <a:custGeom>
              <a:avLst/>
              <a:gdLst>
                <a:gd name="T0" fmla="*/ 2147483646 w 120000"/>
                <a:gd name="T1" fmla="*/ 0 h 120000"/>
                <a:gd name="T2" fmla="*/ 2147483646 w 120000"/>
                <a:gd name="T3" fmla="*/ 0 h 120000"/>
                <a:gd name="T4" fmla="*/ 0 w 120000"/>
                <a:gd name="T5" fmla="*/ 2147483646 h 120000"/>
                <a:gd name="T6" fmla="*/ 0 w 120000"/>
                <a:gd name="T7" fmla="*/ 2147483646 h 120000"/>
                <a:gd name="T8" fmla="*/ 2147483646 w 120000"/>
                <a:gd name="T9" fmla="*/ 2147483646 h 120000"/>
                <a:gd name="T10" fmla="*/ 2147483646 w 120000"/>
                <a:gd name="T11" fmla="*/ 2147483646 h 120000"/>
                <a:gd name="T12" fmla="*/ 2147483646 w 120000"/>
                <a:gd name="T13" fmla="*/ 2147483646 h 120000"/>
                <a:gd name="T14" fmla="*/ 2147483646 w 120000"/>
                <a:gd name="T15" fmla="*/ 2147483646 h 120000"/>
                <a:gd name="T16" fmla="*/ 2147483646 w 120000"/>
                <a:gd name="T17" fmla="*/ 2147483646 h 120000"/>
                <a:gd name="T18" fmla="*/ 2147483646 w 120000"/>
                <a:gd name="T19" fmla="*/ 2147483646 h 120000"/>
                <a:gd name="T20" fmla="*/ 2147483646 w 120000"/>
                <a:gd name="T21" fmla="*/ 2147483646 h 120000"/>
                <a:gd name="T22" fmla="*/ 2147483646 w 120000"/>
                <a:gd name="T23" fmla="*/ 2147483646 h 120000"/>
                <a:gd name="T24" fmla="*/ 2147483646 w 120000"/>
                <a:gd name="T25" fmla="*/ 2147483646 h 120000"/>
                <a:gd name="T26" fmla="*/ 2147483646 w 120000"/>
                <a:gd name="T27" fmla="*/ 2147483646 h 120000"/>
                <a:gd name="T28" fmla="*/ 2147483646 w 120000"/>
                <a:gd name="T29" fmla="*/ 0 h 120000"/>
                <a:gd name="T30" fmla="*/ 2147483646 w 120000"/>
                <a:gd name="T31" fmla="*/ 2147483646 h 120000"/>
                <a:gd name="T32" fmla="*/ 2147483646 w 120000"/>
                <a:gd name="T33" fmla="*/ 2147483646 h 120000"/>
                <a:gd name="T34" fmla="*/ 2147483646 w 120000"/>
                <a:gd name="T35" fmla="*/ 2147483646 h 120000"/>
                <a:gd name="T36" fmla="*/ 2147483646 w 120000"/>
                <a:gd name="T37" fmla="*/ 2147483646 h 120000"/>
                <a:gd name="T38" fmla="*/ 2147483646 w 120000"/>
                <a:gd name="T39" fmla="*/ 2147483646 h 120000"/>
                <a:gd name="T40" fmla="*/ 2147483646 w 120000"/>
                <a:gd name="T41" fmla="*/ 2147483646 h 120000"/>
                <a:gd name="T42" fmla="*/ 2147483646 w 120000"/>
                <a:gd name="T43" fmla="*/ 2147483646 h 120000"/>
                <a:gd name="T44" fmla="*/ 2147483646 w 120000"/>
                <a:gd name="T45" fmla="*/ 2147483646 h 120000"/>
                <a:gd name="T46" fmla="*/ 2147483646 w 120000"/>
                <a:gd name="T47" fmla="*/ 2147483646 h 120000"/>
                <a:gd name="T48" fmla="*/ 2147483646 w 120000"/>
                <a:gd name="T49" fmla="*/ 2147483646 h 120000"/>
                <a:gd name="T50" fmla="*/ 2147483646 w 120000"/>
                <a:gd name="T51" fmla="*/ 2147483646 h 1200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0000"/>
                <a:gd name="T79" fmla="*/ 0 h 120000"/>
                <a:gd name="T80" fmla="*/ 120000 w 120000"/>
                <a:gd name="T81" fmla="*/ 120000 h 12000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0000" h="120000" extrusionOk="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50198" name="Shape 370"/>
            <p:cNvSpPr>
              <a:spLocks/>
            </p:cNvSpPr>
            <p:nvPr/>
          </p:nvSpPr>
          <p:spPr bwMode="auto">
            <a:xfrm>
              <a:off x="10421938" y="4832350"/>
              <a:ext cx="139800" cy="27000"/>
            </a:xfrm>
            <a:custGeom>
              <a:avLst/>
              <a:gdLst>
                <a:gd name="T0" fmla="*/ 375860 w 120000"/>
                <a:gd name="T1" fmla="*/ 0 h 120000"/>
                <a:gd name="T2" fmla="*/ 31318 w 120000"/>
                <a:gd name="T3" fmla="*/ 0 h 120000"/>
                <a:gd name="T4" fmla="*/ 0 w 120000"/>
                <a:gd name="T5" fmla="*/ 0 h 120000"/>
                <a:gd name="T6" fmla="*/ 31318 w 120000"/>
                <a:gd name="T7" fmla="*/ 1 h 120000"/>
                <a:gd name="T8" fmla="*/ 375860 w 120000"/>
                <a:gd name="T9" fmla="*/ 1 h 120000"/>
                <a:gd name="T10" fmla="*/ 407183 w 120000"/>
                <a:gd name="T11" fmla="*/ 0 h 120000"/>
                <a:gd name="T12" fmla="*/ 375860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50199" name="Shape 371"/>
            <p:cNvSpPr>
              <a:spLocks/>
            </p:cNvSpPr>
            <p:nvPr/>
          </p:nvSpPr>
          <p:spPr bwMode="auto">
            <a:xfrm>
              <a:off x="10421938" y="4875213"/>
              <a:ext cx="139800" cy="20700"/>
            </a:xfrm>
            <a:custGeom>
              <a:avLst/>
              <a:gdLst>
                <a:gd name="T0" fmla="*/ 375860 w 120000"/>
                <a:gd name="T1" fmla="*/ 0 h 120000"/>
                <a:gd name="T2" fmla="*/ 31318 w 120000"/>
                <a:gd name="T3" fmla="*/ 0 h 120000"/>
                <a:gd name="T4" fmla="*/ 0 w 120000"/>
                <a:gd name="T5" fmla="*/ 0 h 120000"/>
                <a:gd name="T6" fmla="*/ 31318 w 120000"/>
                <a:gd name="T7" fmla="*/ 0 h 120000"/>
                <a:gd name="T8" fmla="*/ 375860 w 120000"/>
                <a:gd name="T9" fmla="*/ 0 h 120000"/>
                <a:gd name="T10" fmla="*/ 407183 w 120000"/>
                <a:gd name="T11" fmla="*/ 0 h 120000"/>
                <a:gd name="T12" fmla="*/ 375860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50200" name="Shape 372"/>
            <p:cNvSpPr>
              <a:spLocks/>
            </p:cNvSpPr>
            <p:nvPr/>
          </p:nvSpPr>
          <p:spPr bwMode="auto">
            <a:xfrm>
              <a:off x="10442575" y="4913313"/>
              <a:ext cx="96900" cy="25500"/>
            </a:xfrm>
            <a:custGeom>
              <a:avLst/>
              <a:gdLst>
                <a:gd name="T0" fmla="*/ 18078 w 120000"/>
                <a:gd name="T1" fmla="*/ 0 h 120000"/>
                <a:gd name="T2" fmla="*/ 3616 w 120000"/>
                <a:gd name="T3" fmla="*/ 0 h 120000"/>
                <a:gd name="T4" fmla="*/ 0 w 120000"/>
                <a:gd name="T5" fmla="*/ 0 h 120000"/>
                <a:gd name="T6" fmla="*/ 3616 w 120000"/>
                <a:gd name="T7" fmla="*/ 0 h 120000"/>
                <a:gd name="T8" fmla="*/ 18078 w 120000"/>
                <a:gd name="T9" fmla="*/ 0 h 120000"/>
                <a:gd name="T10" fmla="*/ 21693 w 120000"/>
                <a:gd name="T11" fmla="*/ 0 h 120000"/>
                <a:gd name="T12" fmla="*/ 18078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50201" name="Shape 373"/>
            <p:cNvSpPr>
              <a:spLocks/>
            </p:cNvSpPr>
            <p:nvPr/>
          </p:nvSpPr>
          <p:spPr bwMode="auto">
            <a:xfrm>
              <a:off x="10480675" y="4333875"/>
              <a:ext cx="22200" cy="90600"/>
            </a:xfrm>
            <a:custGeom>
              <a:avLst/>
              <a:gdLst>
                <a:gd name="T0" fmla="*/ 0 w 120000"/>
                <a:gd name="T1" fmla="*/ 12670 h 120000"/>
                <a:gd name="T2" fmla="*/ 0 w 120000"/>
                <a:gd name="T3" fmla="*/ 11179 h 120000"/>
                <a:gd name="T4" fmla="*/ 0 w 120000"/>
                <a:gd name="T5" fmla="*/ 1490 h 120000"/>
                <a:gd name="T6" fmla="*/ 0 w 120000"/>
                <a:gd name="T7" fmla="*/ 0 h 120000"/>
                <a:gd name="T8" fmla="*/ 0 w 120000"/>
                <a:gd name="T9" fmla="*/ 1490 h 120000"/>
                <a:gd name="T10" fmla="*/ 0 w 120000"/>
                <a:gd name="T11" fmla="*/ 11179 h 120000"/>
                <a:gd name="T12" fmla="*/ 0 w 120000"/>
                <a:gd name="T13" fmla="*/ 1267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50202" name="Shape 374"/>
            <p:cNvSpPr>
              <a:spLocks/>
            </p:cNvSpPr>
            <p:nvPr/>
          </p:nvSpPr>
          <p:spPr bwMode="auto">
            <a:xfrm>
              <a:off x="10679113" y="4602163"/>
              <a:ext cx="74700" cy="20700"/>
            </a:xfrm>
            <a:custGeom>
              <a:avLst/>
              <a:gdLst>
                <a:gd name="T0" fmla="*/ 0 w 120000"/>
                <a:gd name="T1" fmla="*/ 0 h 120000"/>
                <a:gd name="T2" fmla="*/ 387 w 120000"/>
                <a:gd name="T3" fmla="*/ 0 h 120000"/>
                <a:gd name="T4" fmla="*/ 2319 w 120000"/>
                <a:gd name="T5" fmla="*/ 0 h 120000"/>
                <a:gd name="T6" fmla="*/ 2706 w 120000"/>
                <a:gd name="T7" fmla="*/ 0 h 120000"/>
                <a:gd name="T8" fmla="*/ 2319 w 120000"/>
                <a:gd name="T9" fmla="*/ 0 h 120000"/>
                <a:gd name="T10" fmla="*/ 387 w 120000"/>
                <a:gd name="T11" fmla="*/ 0 h 120000"/>
                <a:gd name="T12" fmla="*/ 0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50203" name="Shape 375"/>
            <p:cNvSpPr>
              <a:spLocks/>
            </p:cNvSpPr>
            <p:nvPr/>
          </p:nvSpPr>
          <p:spPr bwMode="auto">
            <a:xfrm>
              <a:off x="10229850" y="4602163"/>
              <a:ext cx="74700" cy="20700"/>
            </a:xfrm>
            <a:custGeom>
              <a:avLst/>
              <a:gdLst>
                <a:gd name="T0" fmla="*/ 387 w 120000"/>
                <a:gd name="T1" fmla="*/ 0 h 120000"/>
                <a:gd name="T2" fmla="*/ 2319 w 120000"/>
                <a:gd name="T3" fmla="*/ 0 h 120000"/>
                <a:gd name="T4" fmla="*/ 2706 w 120000"/>
                <a:gd name="T5" fmla="*/ 0 h 120000"/>
                <a:gd name="T6" fmla="*/ 2319 w 120000"/>
                <a:gd name="T7" fmla="*/ 0 h 120000"/>
                <a:gd name="T8" fmla="*/ 387 w 120000"/>
                <a:gd name="T9" fmla="*/ 0 h 120000"/>
                <a:gd name="T10" fmla="*/ 0 w 120000"/>
                <a:gd name="T11" fmla="*/ 0 h 120000"/>
                <a:gd name="T12" fmla="*/ 387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50204" name="Shape 376"/>
            <p:cNvSpPr>
              <a:spLocks/>
            </p:cNvSpPr>
            <p:nvPr/>
          </p:nvSpPr>
          <p:spPr bwMode="auto">
            <a:xfrm>
              <a:off x="10282238" y="4402138"/>
              <a:ext cx="81000" cy="81000"/>
            </a:xfrm>
            <a:custGeom>
              <a:avLst/>
              <a:gdLst>
                <a:gd name="T0" fmla="*/ 3792 w 120000"/>
                <a:gd name="T1" fmla="*/ 4826 h 120000"/>
                <a:gd name="T2" fmla="*/ 4482 w 120000"/>
                <a:gd name="T3" fmla="*/ 5172 h 120000"/>
                <a:gd name="T4" fmla="*/ 4826 w 120000"/>
                <a:gd name="T5" fmla="*/ 4826 h 120000"/>
                <a:gd name="T6" fmla="*/ 4826 w 120000"/>
                <a:gd name="T7" fmla="*/ 3792 h 120000"/>
                <a:gd name="T8" fmla="*/ 1379 w 120000"/>
                <a:gd name="T9" fmla="*/ 345 h 120000"/>
                <a:gd name="T10" fmla="*/ 345 w 120000"/>
                <a:gd name="T11" fmla="*/ 345 h 120000"/>
                <a:gd name="T12" fmla="*/ 345 w 120000"/>
                <a:gd name="T13" fmla="*/ 1724 h 120000"/>
                <a:gd name="T14" fmla="*/ 3792 w 120000"/>
                <a:gd name="T15" fmla="*/ 4826 h 1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000"/>
                <a:gd name="T25" fmla="*/ 0 h 120000"/>
                <a:gd name="T26" fmla="*/ 120000 w 120000"/>
                <a:gd name="T27" fmla="*/ 120000 h 1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000" h="120000" extrusionOk="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50205" name="Shape 377"/>
            <p:cNvSpPr>
              <a:spLocks/>
            </p:cNvSpPr>
            <p:nvPr/>
          </p:nvSpPr>
          <p:spPr bwMode="auto">
            <a:xfrm>
              <a:off x="10620375" y="4402138"/>
              <a:ext cx="79500" cy="81000"/>
            </a:xfrm>
            <a:custGeom>
              <a:avLst/>
              <a:gdLst>
                <a:gd name="T0" fmla="*/ 594 w 120000"/>
                <a:gd name="T1" fmla="*/ 5172 h 120000"/>
                <a:gd name="T2" fmla="*/ 1188 w 120000"/>
                <a:gd name="T3" fmla="*/ 4826 h 120000"/>
                <a:gd name="T4" fmla="*/ 4157 w 120000"/>
                <a:gd name="T5" fmla="*/ 1724 h 120000"/>
                <a:gd name="T6" fmla="*/ 4157 w 120000"/>
                <a:gd name="T7" fmla="*/ 345 h 120000"/>
                <a:gd name="T8" fmla="*/ 3266 w 120000"/>
                <a:gd name="T9" fmla="*/ 345 h 120000"/>
                <a:gd name="T10" fmla="*/ 297 w 120000"/>
                <a:gd name="T11" fmla="*/ 3792 h 120000"/>
                <a:gd name="T12" fmla="*/ 297 w 120000"/>
                <a:gd name="T13" fmla="*/ 4826 h 120000"/>
                <a:gd name="T14" fmla="*/ 594 w 120000"/>
                <a:gd name="T15" fmla="*/ 5172 h 1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000"/>
                <a:gd name="T25" fmla="*/ 0 h 120000"/>
                <a:gd name="T26" fmla="*/ 120000 w 120000"/>
                <a:gd name="T27" fmla="*/ 120000 h 1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000" h="120000" extrusionOk="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50206" name="Shape 378"/>
            <p:cNvSpPr>
              <a:spLocks/>
            </p:cNvSpPr>
            <p:nvPr/>
          </p:nvSpPr>
          <p:spPr bwMode="auto">
            <a:xfrm>
              <a:off x="10347325" y="4478338"/>
              <a:ext cx="288900" cy="331800"/>
            </a:xfrm>
            <a:custGeom>
              <a:avLst/>
              <a:gdLst>
                <a:gd name="T0" fmla="*/ 20062567 w 120000"/>
                <a:gd name="T1" fmla="*/ 304162821 h 120000"/>
                <a:gd name="T2" fmla="*/ 35111240 w 120000"/>
                <a:gd name="T3" fmla="*/ 396736351 h 120000"/>
                <a:gd name="T4" fmla="*/ 40126758 w 120000"/>
                <a:gd name="T5" fmla="*/ 409960597 h 120000"/>
                <a:gd name="T6" fmla="*/ 92793411 w 120000"/>
                <a:gd name="T7" fmla="*/ 409960597 h 120000"/>
                <a:gd name="T8" fmla="*/ 97808821 w 120000"/>
                <a:gd name="T9" fmla="*/ 396736351 h 120000"/>
                <a:gd name="T10" fmla="*/ 97808821 w 120000"/>
                <a:gd name="T11" fmla="*/ 390122369 h 120000"/>
                <a:gd name="T12" fmla="*/ 112857596 w 120000"/>
                <a:gd name="T13" fmla="*/ 310774437 h 120000"/>
                <a:gd name="T14" fmla="*/ 135429004 w 120000"/>
                <a:gd name="T15" fmla="*/ 178530622 h 120000"/>
                <a:gd name="T16" fmla="*/ 112857596 w 120000"/>
                <a:gd name="T17" fmla="*/ 52894721 h 120000"/>
                <a:gd name="T18" fmla="*/ 60190283 w 120000"/>
                <a:gd name="T19" fmla="*/ 6610460 h 120000"/>
                <a:gd name="T20" fmla="*/ 0 w 120000"/>
                <a:gd name="T21" fmla="*/ 158692264 h 120000"/>
                <a:gd name="T22" fmla="*/ 20062567 w 120000"/>
                <a:gd name="T23" fmla="*/ 304162821 h 120000"/>
                <a:gd name="T24" fmla="*/ 12539767 w 120000"/>
                <a:gd name="T25" fmla="*/ 165306164 h 120000"/>
                <a:gd name="T26" fmla="*/ 60190283 w 120000"/>
                <a:gd name="T27" fmla="*/ 39670423 h 120000"/>
                <a:gd name="T28" fmla="*/ 105333260 w 120000"/>
                <a:gd name="T29" fmla="*/ 72734011 h 120000"/>
                <a:gd name="T30" fmla="*/ 122888264 w 120000"/>
                <a:gd name="T31" fmla="*/ 178530622 h 120000"/>
                <a:gd name="T32" fmla="*/ 105333260 w 120000"/>
                <a:gd name="T33" fmla="*/ 290938916 h 120000"/>
                <a:gd name="T34" fmla="*/ 87777173 w 120000"/>
                <a:gd name="T35" fmla="*/ 383511091 h 120000"/>
                <a:gd name="T36" fmla="*/ 45142967 w 120000"/>
                <a:gd name="T37" fmla="*/ 383511091 h 120000"/>
                <a:gd name="T38" fmla="*/ 30094441 w 120000"/>
                <a:gd name="T39" fmla="*/ 284324762 h 120000"/>
                <a:gd name="T40" fmla="*/ 12539767 w 120000"/>
                <a:gd name="T41" fmla="*/ 165306164 h 12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0000"/>
                <a:gd name="T64" fmla="*/ 0 h 120000"/>
                <a:gd name="T65" fmla="*/ 120000 w 120000"/>
                <a:gd name="T66" fmla="*/ 120000 h 1200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0000" h="120000" extrusionOk="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</p:grpSp>
      <p:sp>
        <p:nvSpPr>
          <p:cNvPr id="50186" name="Shape 379"/>
          <p:cNvSpPr txBox="1">
            <a:spLocks noGrp="1"/>
          </p:cNvSpPr>
          <p:nvPr>
            <p:ph type="title" idx="4294967295"/>
          </p:nvPr>
        </p:nvSpPr>
        <p:spPr>
          <a:xfrm>
            <a:off x="1084263" y="88900"/>
            <a:ext cx="5138737" cy="857250"/>
          </a:xfrm>
        </p:spPr>
        <p:txBody>
          <a:bodyPr/>
          <a:lstStyle/>
          <a:p>
            <a:pPr eaLnBrk="1" hangingPunct="1">
              <a:buClr>
                <a:srgbClr val="A5B0FE"/>
              </a:buClr>
              <a:buSzPts val="3000"/>
              <a:buFont typeface="Miriam Libre" charset="-79"/>
              <a:buNone/>
            </a:pPr>
            <a:r>
              <a:rPr lang="ru-RU" altLang="ru-RU" sz="3600" smtClean="0">
                <a:solidFill>
                  <a:srgbClr val="434343"/>
                </a:solidFill>
                <a:latin typeface="Arial" charset="0"/>
                <a:cs typeface="Arial" charset="0"/>
              </a:rPr>
              <a:t>История проекта</a:t>
            </a:r>
          </a:p>
        </p:txBody>
      </p:sp>
      <p:sp>
        <p:nvSpPr>
          <p:cNvPr id="50187" name="Shape 380"/>
          <p:cNvSpPr txBox="1">
            <a:spLocks noGrp="1"/>
          </p:cNvSpPr>
          <p:nvPr>
            <p:ph type="ctrTitle" idx="4294967295"/>
          </p:nvPr>
        </p:nvSpPr>
        <p:spPr>
          <a:xfrm>
            <a:off x="3552825" y="3810000"/>
            <a:ext cx="4905375" cy="895350"/>
          </a:xfrm>
        </p:spPr>
        <p:txBody>
          <a:bodyPr/>
          <a:lstStyle/>
          <a:p>
            <a:pPr eaLnBrk="1" hangingPunct="1">
              <a:buClr>
                <a:srgbClr val="A5B0FE"/>
              </a:buClr>
              <a:buSzPts val="3000"/>
              <a:buFont typeface="Miriam Libre" charset="-79"/>
              <a:buNone/>
            </a:pPr>
            <a:r>
              <a:rPr lang="ru-RU" altLang="ru-RU" sz="4800" smtClean="0">
                <a:solidFill>
                  <a:srgbClr val="FFFFFF"/>
                </a:solidFill>
                <a:latin typeface="Arial" charset="0"/>
                <a:cs typeface="Arial" charset="0"/>
              </a:rPr>
              <a:t>Rapid Foresight</a:t>
            </a:r>
          </a:p>
        </p:txBody>
      </p:sp>
      <p:sp>
        <p:nvSpPr>
          <p:cNvPr id="50188" name="Shape 381"/>
          <p:cNvSpPr txBox="1">
            <a:spLocks noGrp="1"/>
          </p:cNvSpPr>
          <p:nvPr>
            <p:ph type="subTitle" idx="4294967295"/>
          </p:nvPr>
        </p:nvSpPr>
        <p:spPr>
          <a:xfrm>
            <a:off x="3605213" y="4344988"/>
            <a:ext cx="4905375" cy="46355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>
                <a:srgbClr val="A5B0FE"/>
              </a:buClr>
              <a:buSzPts val="2400"/>
              <a:buFont typeface="Barlow Light" charset="0"/>
              <a:buNone/>
            </a:pPr>
            <a:r>
              <a:rPr lang="ru-RU" altLang="ru-RU" smtClean="0">
                <a:solidFill>
                  <a:srgbClr val="434343"/>
                </a:solidFill>
                <a:latin typeface="Arial" charset="0"/>
                <a:cs typeface="Arial" charset="0"/>
              </a:rPr>
              <a:t>Методика, позволяющая заглянуть в будущее</a:t>
            </a:r>
          </a:p>
          <a:p>
            <a:pPr eaLnBrk="1" hangingPunct="1">
              <a:spcBef>
                <a:spcPts val="600"/>
              </a:spcBef>
              <a:buClr>
                <a:srgbClr val="A5B0FE"/>
              </a:buClr>
              <a:buSzPts val="2400"/>
              <a:buFont typeface="Barlow Light" charset="0"/>
              <a:buNone/>
            </a:pPr>
            <a:endParaRPr lang="ru-RU" altLang="ru-RU" sz="2400" smtClean="0">
              <a:latin typeface="Barlow Light" charset="0"/>
              <a:cs typeface="Arial" charset="0"/>
              <a:sym typeface="Barlow Light" charset="0"/>
            </a:endParaRPr>
          </a:p>
        </p:txBody>
      </p:sp>
      <p:pic>
        <p:nvPicPr>
          <p:cNvPr id="50189" name="Рисунок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863" y="1536700"/>
            <a:ext cx="116998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0" name="Рисунок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78"/>
          <a:stretch>
            <a:fillRect/>
          </a:stretch>
        </p:blipFill>
        <p:spPr bwMode="auto">
          <a:xfrm>
            <a:off x="0" y="2433638"/>
            <a:ext cx="1968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1" name="Рисунок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5138" y="2447925"/>
            <a:ext cx="12858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2" name="Объект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5738" y="2084388"/>
            <a:ext cx="8223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3" name="Рисунок 2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25" y="2058988"/>
            <a:ext cx="63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4" name="Рисунок 2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563" y="1546225"/>
            <a:ext cx="105568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386"/>
          <p:cNvSpPr>
            <a:spLocks/>
          </p:cNvSpPr>
          <p:nvPr/>
        </p:nvSpPr>
        <p:spPr bwMode="auto">
          <a:xfrm>
            <a:off x="4346575" y="492125"/>
            <a:ext cx="420688" cy="400050"/>
          </a:xfrm>
          <a:custGeom>
            <a:avLst/>
            <a:gdLst>
              <a:gd name="T0" fmla="*/ 2147483646 w 15101"/>
              <a:gd name="T1" fmla="*/ 2147483646 h 14419"/>
              <a:gd name="T2" fmla="*/ 2147483646 w 15101"/>
              <a:gd name="T3" fmla="*/ 2147483646 h 14419"/>
              <a:gd name="T4" fmla="*/ 2147483646 w 15101"/>
              <a:gd name="T5" fmla="*/ 2147483646 h 14419"/>
              <a:gd name="T6" fmla="*/ 2147483646 w 15101"/>
              <a:gd name="T7" fmla="*/ 2147483646 h 14419"/>
              <a:gd name="T8" fmla="*/ 2147483646 w 15101"/>
              <a:gd name="T9" fmla="*/ 2147483646 h 14419"/>
              <a:gd name="T10" fmla="*/ 2147483646 w 15101"/>
              <a:gd name="T11" fmla="*/ 2147483646 h 14419"/>
              <a:gd name="T12" fmla="*/ 2147483646 w 15101"/>
              <a:gd name="T13" fmla="*/ 2147483646 h 14419"/>
              <a:gd name="T14" fmla="*/ 2147483646 w 15101"/>
              <a:gd name="T15" fmla="*/ 2147483646 h 14419"/>
              <a:gd name="T16" fmla="*/ 2147483646 w 15101"/>
              <a:gd name="T17" fmla="*/ 2147483646 h 14419"/>
              <a:gd name="T18" fmla="*/ 2147483646 w 15101"/>
              <a:gd name="T19" fmla="*/ 2147483646 h 14419"/>
              <a:gd name="T20" fmla="*/ 2147483646 w 15101"/>
              <a:gd name="T21" fmla="*/ 2147483646 h 14419"/>
              <a:gd name="T22" fmla="*/ 2147483646 w 15101"/>
              <a:gd name="T23" fmla="*/ 2147483646 h 14419"/>
              <a:gd name="T24" fmla="*/ 2147483646 w 15101"/>
              <a:gd name="T25" fmla="*/ 2147483646 h 14419"/>
              <a:gd name="T26" fmla="*/ 2147483646 w 15101"/>
              <a:gd name="T27" fmla="*/ 2147483646 h 14419"/>
              <a:gd name="T28" fmla="*/ 2147483646 w 15101"/>
              <a:gd name="T29" fmla="*/ 2147483646 h 14419"/>
              <a:gd name="T30" fmla="*/ 2147483646 w 15101"/>
              <a:gd name="T31" fmla="*/ 2147483646 h 14419"/>
              <a:gd name="T32" fmla="*/ 2147483646 w 15101"/>
              <a:gd name="T33" fmla="*/ 2147483646 h 14419"/>
              <a:gd name="T34" fmla="*/ 2147483646 w 15101"/>
              <a:gd name="T35" fmla="*/ 2147483646 h 14419"/>
              <a:gd name="T36" fmla="*/ 2147483646 w 15101"/>
              <a:gd name="T37" fmla="*/ 2147483646 h 14419"/>
              <a:gd name="T38" fmla="*/ 2147483646 w 15101"/>
              <a:gd name="T39" fmla="*/ 2147483646 h 14419"/>
              <a:gd name="T40" fmla="*/ 2147483646 w 15101"/>
              <a:gd name="T41" fmla="*/ 2147483646 h 14419"/>
              <a:gd name="T42" fmla="*/ 2147483646 w 15101"/>
              <a:gd name="T43" fmla="*/ 2147483646 h 14419"/>
              <a:gd name="T44" fmla="*/ 2147483646 w 15101"/>
              <a:gd name="T45" fmla="*/ 2147483646 h 14419"/>
              <a:gd name="T46" fmla="*/ 2147483646 w 15101"/>
              <a:gd name="T47" fmla="*/ 2147483646 h 14419"/>
              <a:gd name="T48" fmla="*/ 2147483646 w 15101"/>
              <a:gd name="T49" fmla="*/ 2147483646 h 14419"/>
              <a:gd name="T50" fmla="*/ 2147483646 w 15101"/>
              <a:gd name="T51" fmla="*/ 2147483646 h 14419"/>
              <a:gd name="T52" fmla="*/ 2147483646 w 15101"/>
              <a:gd name="T53" fmla="*/ 2147483646 h 14419"/>
              <a:gd name="T54" fmla="*/ 2147483646 w 15101"/>
              <a:gd name="T55" fmla="*/ 2147483646 h 14419"/>
              <a:gd name="T56" fmla="*/ 2147483646 w 15101"/>
              <a:gd name="T57" fmla="*/ 2147483646 h 14419"/>
              <a:gd name="T58" fmla="*/ 2147483646 w 15101"/>
              <a:gd name="T59" fmla="*/ 2147483646 h 14419"/>
              <a:gd name="T60" fmla="*/ 2147483646 w 15101"/>
              <a:gd name="T61" fmla="*/ 2147483646 h 14419"/>
              <a:gd name="T62" fmla="*/ 2147483646 w 15101"/>
              <a:gd name="T63" fmla="*/ 2147483646 h 14419"/>
              <a:gd name="T64" fmla="*/ 2147483646 w 15101"/>
              <a:gd name="T65" fmla="*/ 2147483646 h 14419"/>
              <a:gd name="T66" fmla="*/ 2147483646 w 15101"/>
              <a:gd name="T67" fmla="*/ 2147483646 h 14419"/>
              <a:gd name="T68" fmla="*/ 2147483646 w 15101"/>
              <a:gd name="T69" fmla="*/ 2147483646 h 14419"/>
              <a:gd name="T70" fmla="*/ 2147483646 w 15101"/>
              <a:gd name="T71" fmla="*/ 2147483646 h 14419"/>
              <a:gd name="T72" fmla="*/ 2147483646 w 15101"/>
              <a:gd name="T73" fmla="*/ 2147483646 h 14419"/>
              <a:gd name="T74" fmla="*/ 2147483646 w 15101"/>
              <a:gd name="T75" fmla="*/ 2147483646 h 14419"/>
              <a:gd name="T76" fmla="*/ 2147483646 w 15101"/>
              <a:gd name="T77" fmla="*/ 2147483646 h 14419"/>
              <a:gd name="T78" fmla="*/ 2147483646 w 15101"/>
              <a:gd name="T79" fmla="*/ 2147483646 h 14419"/>
              <a:gd name="T80" fmla="*/ 2147483646 w 15101"/>
              <a:gd name="T81" fmla="*/ 2147483646 h 14419"/>
              <a:gd name="T82" fmla="*/ 2147483646 w 15101"/>
              <a:gd name="T83" fmla="*/ 2147483646 h 14419"/>
              <a:gd name="T84" fmla="*/ 0 w 15101"/>
              <a:gd name="T85" fmla="*/ 2147483646 h 14419"/>
              <a:gd name="T86" fmla="*/ 2147483646 w 15101"/>
              <a:gd name="T87" fmla="*/ 2147483646 h 14419"/>
              <a:gd name="T88" fmla="*/ 2147483646 w 15101"/>
              <a:gd name="T89" fmla="*/ 2147483646 h 14419"/>
              <a:gd name="T90" fmla="*/ 2147483646 w 15101"/>
              <a:gd name="T91" fmla="*/ 2147483646 h 14419"/>
              <a:gd name="T92" fmla="*/ 2147483646 w 15101"/>
              <a:gd name="T93" fmla="*/ 2147483646 h 14419"/>
              <a:gd name="T94" fmla="*/ 2147483646 w 15101"/>
              <a:gd name="T95" fmla="*/ 2147483646 h 14419"/>
              <a:gd name="T96" fmla="*/ 2147483646 w 15101"/>
              <a:gd name="T97" fmla="*/ 2147483646 h 14419"/>
              <a:gd name="T98" fmla="*/ 2147483646 w 15101"/>
              <a:gd name="T99" fmla="*/ 2147483646 h 1441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5101"/>
              <a:gd name="T151" fmla="*/ 0 h 14419"/>
              <a:gd name="T152" fmla="*/ 15101 w 15101"/>
              <a:gd name="T153" fmla="*/ 14419 h 1441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52227" name="Shape 388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7776AE38-2ABD-48EC-AB4E-B5A4A9BF3A35}" type="slidenum">
              <a:rPr lang="ru-RU" altLang="ru-RU" sz="1000">
                <a:solidFill>
                  <a:srgbClr val="FFFFFF"/>
                </a:solidFill>
                <a:latin typeface="Barlow" charset="0"/>
                <a:sym typeface="Barlow" charset="0"/>
              </a:rPr>
              <a:pPr/>
              <a:t>21</a:t>
            </a:fld>
            <a:endParaRPr lang="ru-RU" altLang="ru-RU" sz="1000">
              <a:solidFill>
                <a:srgbClr val="FFFFFF"/>
              </a:solidFill>
              <a:latin typeface="Barlow" charset="0"/>
              <a:sym typeface="Barlow" charset="0"/>
            </a:endParaRPr>
          </a:p>
        </p:txBody>
      </p:sp>
      <p:grpSp>
        <p:nvGrpSpPr>
          <p:cNvPr id="52228" name="Shape 389"/>
          <p:cNvGrpSpPr>
            <a:grpSpLocks/>
          </p:cNvGrpSpPr>
          <p:nvPr/>
        </p:nvGrpSpPr>
        <p:grpSpPr bwMode="auto">
          <a:xfrm>
            <a:off x="7140575" y="3546475"/>
            <a:ext cx="1962150" cy="1595438"/>
            <a:chOff x="9925050" y="4203700"/>
            <a:chExt cx="2267050" cy="1803375"/>
          </a:xfrm>
        </p:grpSpPr>
        <p:sp>
          <p:nvSpPr>
            <p:cNvPr id="52258" name="Shape 390"/>
            <p:cNvSpPr>
              <a:spLocks/>
            </p:cNvSpPr>
            <p:nvPr/>
          </p:nvSpPr>
          <p:spPr bwMode="auto">
            <a:xfrm>
              <a:off x="11336338" y="4922838"/>
              <a:ext cx="139800" cy="119100"/>
            </a:xfrm>
            <a:custGeom>
              <a:avLst/>
              <a:gdLst>
                <a:gd name="T0" fmla="*/ 375860 w 120000"/>
                <a:gd name="T1" fmla="*/ 66764 h 120000"/>
                <a:gd name="T2" fmla="*/ 62641 w 120000"/>
                <a:gd name="T3" fmla="*/ 0 h 120000"/>
                <a:gd name="T4" fmla="*/ 15659 w 120000"/>
                <a:gd name="T5" fmla="*/ 5135 h 120000"/>
                <a:gd name="T6" fmla="*/ 31318 w 120000"/>
                <a:gd name="T7" fmla="*/ 20543 h 120000"/>
                <a:gd name="T8" fmla="*/ 266232 w 120000"/>
                <a:gd name="T9" fmla="*/ 71900 h 120000"/>
                <a:gd name="T10" fmla="*/ 31318 w 120000"/>
                <a:gd name="T11" fmla="*/ 87307 h 120000"/>
                <a:gd name="T12" fmla="*/ 0 w 120000"/>
                <a:gd name="T13" fmla="*/ 102714 h 120000"/>
                <a:gd name="T14" fmla="*/ 46986 w 120000"/>
                <a:gd name="T15" fmla="*/ 112986 h 120000"/>
                <a:gd name="T16" fmla="*/ 46986 w 120000"/>
                <a:gd name="T17" fmla="*/ 112986 h 120000"/>
                <a:gd name="T18" fmla="*/ 375860 w 120000"/>
                <a:gd name="T19" fmla="*/ 87307 h 120000"/>
                <a:gd name="T20" fmla="*/ 391519 w 120000"/>
                <a:gd name="T21" fmla="*/ 77036 h 120000"/>
                <a:gd name="T22" fmla="*/ 375860 w 120000"/>
                <a:gd name="T23" fmla="*/ 66764 h 12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0000"/>
                <a:gd name="T37" fmla="*/ 0 h 120000"/>
                <a:gd name="T38" fmla="*/ 120000 w 120000"/>
                <a:gd name="T39" fmla="*/ 120000 h 1200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0000" h="120000" extrusionOk="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52259" name="Shape 391"/>
            <p:cNvSpPr>
              <a:spLocks/>
            </p:cNvSpPr>
            <p:nvPr/>
          </p:nvSpPr>
          <p:spPr bwMode="auto">
            <a:xfrm>
              <a:off x="11137900" y="4498975"/>
              <a:ext cx="1054200" cy="1508100"/>
            </a:xfrm>
            <a:custGeom>
              <a:avLst/>
              <a:gdLst>
                <a:gd name="T0" fmla="*/ 2147483646 w 120000"/>
                <a:gd name="T1" fmla="*/ 2147483646 h 120000"/>
                <a:gd name="T2" fmla="*/ 2147483646 w 120000"/>
                <a:gd name="T3" fmla="*/ 2147483646 h 120000"/>
                <a:gd name="T4" fmla="*/ 2147483646 w 120000"/>
                <a:gd name="T5" fmla="*/ 2147483646 h 120000"/>
                <a:gd name="T6" fmla="*/ 2147483646 w 120000"/>
                <a:gd name="T7" fmla="*/ 2147483646 h 120000"/>
                <a:gd name="T8" fmla="*/ 2147483646 w 120000"/>
                <a:gd name="T9" fmla="*/ 2147483646 h 120000"/>
                <a:gd name="T10" fmla="*/ 2147483646 w 120000"/>
                <a:gd name="T11" fmla="*/ 2147483646 h 120000"/>
                <a:gd name="T12" fmla="*/ 2147483646 w 120000"/>
                <a:gd name="T13" fmla="*/ 2147483646 h 120000"/>
                <a:gd name="T14" fmla="*/ 2147483646 w 120000"/>
                <a:gd name="T15" fmla="*/ 2147483646 h 120000"/>
                <a:gd name="T16" fmla="*/ 2147483646 w 120000"/>
                <a:gd name="T17" fmla="*/ 2147483646 h 120000"/>
                <a:gd name="T18" fmla="*/ 2147483646 w 120000"/>
                <a:gd name="T19" fmla="*/ 2147483646 h 120000"/>
                <a:gd name="T20" fmla="*/ 2147483646 w 120000"/>
                <a:gd name="T21" fmla="*/ 2147483646 h 120000"/>
                <a:gd name="T22" fmla="*/ 2147483646 w 120000"/>
                <a:gd name="T23" fmla="*/ 2147483646 h 120000"/>
                <a:gd name="T24" fmla="*/ 2147483646 w 120000"/>
                <a:gd name="T25" fmla="*/ 2147483646 h 120000"/>
                <a:gd name="T26" fmla="*/ 2147483646 w 120000"/>
                <a:gd name="T27" fmla="*/ 2147483646 h 120000"/>
                <a:gd name="T28" fmla="*/ 2147483646 w 120000"/>
                <a:gd name="T29" fmla="*/ 2147483646 h 120000"/>
                <a:gd name="T30" fmla="*/ 2147483646 w 120000"/>
                <a:gd name="T31" fmla="*/ 2147483646 h 120000"/>
                <a:gd name="T32" fmla="*/ 2147483646 w 120000"/>
                <a:gd name="T33" fmla="*/ 2147483646 h 120000"/>
                <a:gd name="T34" fmla="*/ 2147483646 w 120000"/>
                <a:gd name="T35" fmla="*/ 2147483646 h 120000"/>
                <a:gd name="T36" fmla="*/ 2147483646 w 120000"/>
                <a:gd name="T37" fmla="*/ 2147483646 h 120000"/>
                <a:gd name="T38" fmla="*/ 2147483646 w 120000"/>
                <a:gd name="T39" fmla="*/ 2147483646 h 120000"/>
                <a:gd name="T40" fmla="*/ 2147483646 w 120000"/>
                <a:gd name="T41" fmla="*/ 2147483646 h 120000"/>
                <a:gd name="T42" fmla="*/ 2147483646 w 120000"/>
                <a:gd name="T43" fmla="*/ 2147483646 h 120000"/>
                <a:gd name="T44" fmla="*/ 2147483646 w 120000"/>
                <a:gd name="T45" fmla="*/ 2147483646 h 120000"/>
                <a:gd name="T46" fmla="*/ 2147483646 w 120000"/>
                <a:gd name="T47" fmla="*/ 2147483646 h 120000"/>
                <a:gd name="T48" fmla="*/ 2147483646 w 120000"/>
                <a:gd name="T49" fmla="*/ 2147483646 h 120000"/>
                <a:gd name="T50" fmla="*/ 2147483646 w 120000"/>
                <a:gd name="T51" fmla="*/ 2147483646 h 120000"/>
                <a:gd name="T52" fmla="*/ 2147483646 w 120000"/>
                <a:gd name="T53" fmla="*/ 2147483646 h 120000"/>
                <a:gd name="T54" fmla="*/ 2147483646 w 120000"/>
                <a:gd name="T55" fmla="*/ 2147483646 h 120000"/>
                <a:gd name="T56" fmla="*/ 2147483646 w 120000"/>
                <a:gd name="T57" fmla="*/ 2147483646 h 120000"/>
                <a:gd name="T58" fmla="*/ 2147483646 w 120000"/>
                <a:gd name="T59" fmla="*/ 2147483646 h 120000"/>
                <a:gd name="T60" fmla="*/ 2147483646 w 120000"/>
                <a:gd name="T61" fmla="*/ 2147483646 h 120000"/>
                <a:gd name="T62" fmla="*/ 2147483646 w 120000"/>
                <a:gd name="T63" fmla="*/ 2147483646 h 120000"/>
                <a:gd name="T64" fmla="*/ 2147483646 w 120000"/>
                <a:gd name="T65" fmla="*/ 2147483646 h 120000"/>
                <a:gd name="T66" fmla="*/ 2147483646 w 120000"/>
                <a:gd name="T67" fmla="*/ 2147483646 h 120000"/>
                <a:gd name="T68" fmla="*/ 2147483646 w 120000"/>
                <a:gd name="T69" fmla="*/ 2147483646 h 1200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0000"/>
                <a:gd name="T106" fmla="*/ 0 h 120000"/>
                <a:gd name="T107" fmla="*/ 120000 w 120000"/>
                <a:gd name="T108" fmla="*/ 120000 h 1200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0000" h="120000" extrusionOk="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52260" name="Shape 392"/>
            <p:cNvSpPr>
              <a:spLocks/>
            </p:cNvSpPr>
            <p:nvPr/>
          </p:nvSpPr>
          <p:spPr bwMode="auto">
            <a:xfrm>
              <a:off x="9925050" y="4203700"/>
              <a:ext cx="1133400" cy="1073100"/>
            </a:xfrm>
            <a:custGeom>
              <a:avLst/>
              <a:gdLst>
                <a:gd name="T0" fmla="*/ 2147483646 w 120000"/>
                <a:gd name="T1" fmla="*/ 0 h 120000"/>
                <a:gd name="T2" fmla="*/ 2147483646 w 120000"/>
                <a:gd name="T3" fmla="*/ 0 h 120000"/>
                <a:gd name="T4" fmla="*/ 0 w 120000"/>
                <a:gd name="T5" fmla="*/ 2147483646 h 120000"/>
                <a:gd name="T6" fmla="*/ 0 w 120000"/>
                <a:gd name="T7" fmla="*/ 2147483646 h 120000"/>
                <a:gd name="T8" fmla="*/ 2147483646 w 120000"/>
                <a:gd name="T9" fmla="*/ 2147483646 h 120000"/>
                <a:gd name="T10" fmla="*/ 2147483646 w 120000"/>
                <a:gd name="T11" fmla="*/ 2147483646 h 120000"/>
                <a:gd name="T12" fmla="*/ 2147483646 w 120000"/>
                <a:gd name="T13" fmla="*/ 2147483646 h 120000"/>
                <a:gd name="T14" fmla="*/ 2147483646 w 120000"/>
                <a:gd name="T15" fmla="*/ 2147483646 h 120000"/>
                <a:gd name="T16" fmla="*/ 2147483646 w 120000"/>
                <a:gd name="T17" fmla="*/ 2147483646 h 120000"/>
                <a:gd name="T18" fmla="*/ 2147483646 w 120000"/>
                <a:gd name="T19" fmla="*/ 2147483646 h 120000"/>
                <a:gd name="T20" fmla="*/ 2147483646 w 120000"/>
                <a:gd name="T21" fmla="*/ 2147483646 h 120000"/>
                <a:gd name="T22" fmla="*/ 2147483646 w 120000"/>
                <a:gd name="T23" fmla="*/ 2147483646 h 120000"/>
                <a:gd name="T24" fmla="*/ 2147483646 w 120000"/>
                <a:gd name="T25" fmla="*/ 2147483646 h 120000"/>
                <a:gd name="T26" fmla="*/ 2147483646 w 120000"/>
                <a:gd name="T27" fmla="*/ 2147483646 h 120000"/>
                <a:gd name="T28" fmla="*/ 2147483646 w 120000"/>
                <a:gd name="T29" fmla="*/ 0 h 120000"/>
                <a:gd name="T30" fmla="*/ 2147483646 w 120000"/>
                <a:gd name="T31" fmla="*/ 2147483646 h 120000"/>
                <a:gd name="T32" fmla="*/ 2147483646 w 120000"/>
                <a:gd name="T33" fmla="*/ 2147483646 h 120000"/>
                <a:gd name="T34" fmla="*/ 2147483646 w 120000"/>
                <a:gd name="T35" fmla="*/ 2147483646 h 120000"/>
                <a:gd name="T36" fmla="*/ 2147483646 w 120000"/>
                <a:gd name="T37" fmla="*/ 2147483646 h 120000"/>
                <a:gd name="T38" fmla="*/ 2147483646 w 120000"/>
                <a:gd name="T39" fmla="*/ 2147483646 h 120000"/>
                <a:gd name="T40" fmla="*/ 2147483646 w 120000"/>
                <a:gd name="T41" fmla="*/ 2147483646 h 120000"/>
                <a:gd name="T42" fmla="*/ 2147483646 w 120000"/>
                <a:gd name="T43" fmla="*/ 2147483646 h 120000"/>
                <a:gd name="T44" fmla="*/ 2147483646 w 120000"/>
                <a:gd name="T45" fmla="*/ 2147483646 h 120000"/>
                <a:gd name="T46" fmla="*/ 2147483646 w 120000"/>
                <a:gd name="T47" fmla="*/ 2147483646 h 120000"/>
                <a:gd name="T48" fmla="*/ 2147483646 w 120000"/>
                <a:gd name="T49" fmla="*/ 2147483646 h 120000"/>
                <a:gd name="T50" fmla="*/ 2147483646 w 120000"/>
                <a:gd name="T51" fmla="*/ 2147483646 h 1200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0000"/>
                <a:gd name="T79" fmla="*/ 0 h 120000"/>
                <a:gd name="T80" fmla="*/ 120000 w 120000"/>
                <a:gd name="T81" fmla="*/ 120000 h 12000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0000" h="120000" extrusionOk="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52261" name="Shape 393"/>
            <p:cNvSpPr>
              <a:spLocks/>
            </p:cNvSpPr>
            <p:nvPr/>
          </p:nvSpPr>
          <p:spPr bwMode="auto">
            <a:xfrm>
              <a:off x="10421938" y="4832350"/>
              <a:ext cx="139800" cy="27000"/>
            </a:xfrm>
            <a:custGeom>
              <a:avLst/>
              <a:gdLst>
                <a:gd name="T0" fmla="*/ 375860 w 120000"/>
                <a:gd name="T1" fmla="*/ 0 h 120000"/>
                <a:gd name="T2" fmla="*/ 31318 w 120000"/>
                <a:gd name="T3" fmla="*/ 0 h 120000"/>
                <a:gd name="T4" fmla="*/ 0 w 120000"/>
                <a:gd name="T5" fmla="*/ 0 h 120000"/>
                <a:gd name="T6" fmla="*/ 31318 w 120000"/>
                <a:gd name="T7" fmla="*/ 1 h 120000"/>
                <a:gd name="T8" fmla="*/ 375860 w 120000"/>
                <a:gd name="T9" fmla="*/ 1 h 120000"/>
                <a:gd name="T10" fmla="*/ 407183 w 120000"/>
                <a:gd name="T11" fmla="*/ 0 h 120000"/>
                <a:gd name="T12" fmla="*/ 375860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52262" name="Shape 394"/>
            <p:cNvSpPr>
              <a:spLocks/>
            </p:cNvSpPr>
            <p:nvPr/>
          </p:nvSpPr>
          <p:spPr bwMode="auto">
            <a:xfrm>
              <a:off x="10421938" y="4875213"/>
              <a:ext cx="139800" cy="20700"/>
            </a:xfrm>
            <a:custGeom>
              <a:avLst/>
              <a:gdLst>
                <a:gd name="T0" fmla="*/ 375860 w 120000"/>
                <a:gd name="T1" fmla="*/ 0 h 120000"/>
                <a:gd name="T2" fmla="*/ 31318 w 120000"/>
                <a:gd name="T3" fmla="*/ 0 h 120000"/>
                <a:gd name="T4" fmla="*/ 0 w 120000"/>
                <a:gd name="T5" fmla="*/ 0 h 120000"/>
                <a:gd name="T6" fmla="*/ 31318 w 120000"/>
                <a:gd name="T7" fmla="*/ 0 h 120000"/>
                <a:gd name="T8" fmla="*/ 375860 w 120000"/>
                <a:gd name="T9" fmla="*/ 0 h 120000"/>
                <a:gd name="T10" fmla="*/ 407183 w 120000"/>
                <a:gd name="T11" fmla="*/ 0 h 120000"/>
                <a:gd name="T12" fmla="*/ 375860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52263" name="Shape 395"/>
            <p:cNvSpPr>
              <a:spLocks/>
            </p:cNvSpPr>
            <p:nvPr/>
          </p:nvSpPr>
          <p:spPr bwMode="auto">
            <a:xfrm>
              <a:off x="10442575" y="4913313"/>
              <a:ext cx="96900" cy="25500"/>
            </a:xfrm>
            <a:custGeom>
              <a:avLst/>
              <a:gdLst>
                <a:gd name="T0" fmla="*/ 18078 w 120000"/>
                <a:gd name="T1" fmla="*/ 0 h 120000"/>
                <a:gd name="T2" fmla="*/ 3616 w 120000"/>
                <a:gd name="T3" fmla="*/ 0 h 120000"/>
                <a:gd name="T4" fmla="*/ 0 w 120000"/>
                <a:gd name="T5" fmla="*/ 0 h 120000"/>
                <a:gd name="T6" fmla="*/ 3616 w 120000"/>
                <a:gd name="T7" fmla="*/ 0 h 120000"/>
                <a:gd name="T8" fmla="*/ 18078 w 120000"/>
                <a:gd name="T9" fmla="*/ 0 h 120000"/>
                <a:gd name="T10" fmla="*/ 21693 w 120000"/>
                <a:gd name="T11" fmla="*/ 0 h 120000"/>
                <a:gd name="T12" fmla="*/ 18078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52264" name="Shape 396"/>
            <p:cNvSpPr>
              <a:spLocks/>
            </p:cNvSpPr>
            <p:nvPr/>
          </p:nvSpPr>
          <p:spPr bwMode="auto">
            <a:xfrm>
              <a:off x="10480675" y="4333875"/>
              <a:ext cx="22200" cy="90600"/>
            </a:xfrm>
            <a:custGeom>
              <a:avLst/>
              <a:gdLst>
                <a:gd name="T0" fmla="*/ 0 w 120000"/>
                <a:gd name="T1" fmla="*/ 12670 h 120000"/>
                <a:gd name="T2" fmla="*/ 0 w 120000"/>
                <a:gd name="T3" fmla="*/ 11179 h 120000"/>
                <a:gd name="T4" fmla="*/ 0 w 120000"/>
                <a:gd name="T5" fmla="*/ 1490 h 120000"/>
                <a:gd name="T6" fmla="*/ 0 w 120000"/>
                <a:gd name="T7" fmla="*/ 0 h 120000"/>
                <a:gd name="T8" fmla="*/ 0 w 120000"/>
                <a:gd name="T9" fmla="*/ 1490 h 120000"/>
                <a:gd name="T10" fmla="*/ 0 w 120000"/>
                <a:gd name="T11" fmla="*/ 11179 h 120000"/>
                <a:gd name="T12" fmla="*/ 0 w 120000"/>
                <a:gd name="T13" fmla="*/ 1267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52265" name="Shape 397"/>
            <p:cNvSpPr>
              <a:spLocks/>
            </p:cNvSpPr>
            <p:nvPr/>
          </p:nvSpPr>
          <p:spPr bwMode="auto">
            <a:xfrm>
              <a:off x="10679113" y="4602163"/>
              <a:ext cx="74700" cy="20700"/>
            </a:xfrm>
            <a:custGeom>
              <a:avLst/>
              <a:gdLst>
                <a:gd name="T0" fmla="*/ 0 w 120000"/>
                <a:gd name="T1" fmla="*/ 0 h 120000"/>
                <a:gd name="T2" fmla="*/ 387 w 120000"/>
                <a:gd name="T3" fmla="*/ 0 h 120000"/>
                <a:gd name="T4" fmla="*/ 2319 w 120000"/>
                <a:gd name="T5" fmla="*/ 0 h 120000"/>
                <a:gd name="T6" fmla="*/ 2706 w 120000"/>
                <a:gd name="T7" fmla="*/ 0 h 120000"/>
                <a:gd name="T8" fmla="*/ 2319 w 120000"/>
                <a:gd name="T9" fmla="*/ 0 h 120000"/>
                <a:gd name="T10" fmla="*/ 387 w 120000"/>
                <a:gd name="T11" fmla="*/ 0 h 120000"/>
                <a:gd name="T12" fmla="*/ 0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52266" name="Shape 398"/>
            <p:cNvSpPr>
              <a:spLocks/>
            </p:cNvSpPr>
            <p:nvPr/>
          </p:nvSpPr>
          <p:spPr bwMode="auto">
            <a:xfrm>
              <a:off x="10229850" y="4602163"/>
              <a:ext cx="74700" cy="20700"/>
            </a:xfrm>
            <a:custGeom>
              <a:avLst/>
              <a:gdLst>
                <a:gd name="T0" fmla="*/ 387 w 120000"/>
                <a:gd name="T1" fmla="*/ 0 h 120000"/>
                <a:gd name="T2" fmla="*/ 2319 w 120000"/>
                <a:gd name="T3" fmla="*/ 0 h 120000"/>
                <a:gd name="T4" fmla="*/ 2706 w 120000"/>
                <a:gd name="T5" fmla="*/ 0 h 120000"/>
                <a:gd name="T6" fmla="*/ 2319 w 120000"/>
                <a:gd name="T7" fmla="*/ 0 h 120000"/>
                <a:gd name="T8" fmla="*/ 387 w 120000"/>
                <a:gd name="T9" fmla="*/ 0 h 120000"/>
                <a:gd name="T10" fmla="*/ 0 w 120000"/>
                <a:gd name="T11" fmla="*/ 0 h 120000"/>
                <a:gd name="T12" fmla="*/ 387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52267" name="Shape 399"/>
            <p:cNvSpPr>
              <a:spLocks/>
            </p:cNvSpPr>
            <p:nvPr/>
          </p:nvSpPr>
          <p:spPr bwMode="auto">
            <a:xfrm>
              <a:off x="10282238" y="4402138"/>
              <a:ext cx="81000" cy="81000"/>
            </a:xfrm>
            <a:custGeom>
              <a:avLst/>
              <a:gdLst>
                <a:gd name="T0" fmla="*/ 3792 w 120000"/>
                <a:gd name="T1" fmla="*/ 4826 h 120000"/>
                <a:gd name="T2" fmla="*/ 4482 w 120000"/>
                <a:gd name="T3" fmla="*/ 5172 h 120000"/>
                <a:gd name="T4" fmla="*/ 4826 w 120000"/>
                <a:gd name="T5" fmla="*/ 4826 h 120000"/>
                <a:gd name="T6" fmla="*/ 4826 w 120000"/>
                <a:gd name="T7" fmla="*/ 3792 h 120000"/>
                <a:gd name="T8" fmla="*/ 1379 w 120000"/>
                <a:gd name="T9" fmla="*/ 345 h 120000"/>
                <a:gd name="T10" fmla="*/ 345 w 120000"/>
                <a:gd name="T11" fmla="*/ 345 h 120000"/>
                <a:gd name="T12" fmla="*/ 345 w 120000"/>
                <a:gd name="T13" fmla="*/ 1724 h 120000"/>
                <a:gd name="T14" fmla="*/ 3792 w 120000"/>
                <a:gd name="T15" fmla="*/ 4826 h 1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000"/>
                <a:gd name="T25" fmla="*/ 0 h 120000"/>
                <a:gd name="T26" fmla="*/ 120000 w 120000"/>
                <a:gd name="T27" fmla="*/ 120000 h 1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000" h="120000" extrusionOk="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52268" name="Shape 400"/>
            <p:cNvSpPr>
              <a:spLocks/>
            </p:cNvSpPr>
            <p:nvPr/>
          </p:nvSpPr>
          <p:spPr bwMode="auto">
            <a:xfrm>
              <a:off x="10620375" y="4402138"/>
              <a:ext cx="79500" cy="81000"/>
            </a:xfrm>
            <a:custGeom>
              <a:avLst/>
              <a:gdLst>
                <a:gd name="T0" fmla="*/ 594 w 120000"/>
                <a:gd name="T1" fmla="*/ 5172 h 120000"/>
                <a:gd name="T2" fmla="*/ 1188 w 120000"/>
                <a:gd name="T3" fmla="*/ 4826 h 120000"/>
                <a:gd name="T4" fmla="*/ 4157 w 120000"/>
                <a:gd name="T5" fmla="*/ 1724 h 120000"/>
                <a:gd name="T6" fmla="*/ 4157 w 120000"/>
                <a:gd name="T7" fmla="*/ 345 h 120000"/>
                <a:gd name="T8" fmla="*/ 3266 w 120000"/>
                <a:gd name="T9" fmla="*/ 345 h 120000"/>
                <a:gd name="T10" fmla="*/ 297 w 120000"/>
                <a:gd name="T11" fmla="*/ 3792 h 120000"/>
                <a:gd name="T12" fmla="*/ 297 w 120000"/>
                <a:gd name="T13" fmla="*/ 4826 h 120000"/>
                <a:gd name="T14" fmla="*/ 594 w 120000"/>
                <a:gd name="T15" fmla="*/ 5172 h 1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000"/>
                <a:gd name="T25" fmla="*/ 0 h 120000"/>
                <a:gd name="T26" fmla="*/ 120000 w 120000"/>
                <a:gd name="T27" fmla="*/ 120000 h 1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000" h="120000" extrusionOk="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52269" name="Shape 401"/>
            <p:cNvSpPr>
              <a:spLocks/>
            </p:cNvSpPr>
            <p:nvPr/>
          </p:nvSpPr>
          <p:spPr bwMode="auto">
            <a:xfrm>
              <a:off x="10347325" y="4478338"/>
              <a:ext cx="288900" cy="331800"/>
            </a:xfrm>
            <a:custGeom>
              <a:avLst/>
              <a:gdLst>
                <a:gd name="T0" fmla="*/ 20062567 w 120000"/>
                <a:gd name="T1" fmla="*/ 304162821 h 120000"/>
                <a:gd name="T2" fmla="*/ 35111240 w 120000"/>
                <a:gd name="T3" fmla="*/ 396736351 h 120000"/>
                <a:gd name="T4" fmla="*/ 40126758 w 120000"/>
                <a:gd name="T5" fmla="*/ 409960597 h 120000"/>
                <a:gd name="T6" fmla="*/ 92793411 w 120000"/>
                <a:gd name="T7" fmla="*/ 409960597 h 120000"/>
                <a:gd name="T8" fmla="*/ 97808821 w 120000"/>
                <a:gd name="T9" fmla="*/ 396736351 h 120000"/>
                <a:gd name="T10" fmla="*/ 97808821 w 120000"/>
                <a:gd name="T11" fmla="*/ 390122369 h 120000"/>
                <a:gd name="T12" fmla="*/ 112857596 w 120000"/>
                <a:gd name="T13" fmla="*/ 310774437 h 120000"/>
                <a:gd name="T14" fmla="*/ 135429004 w 120000"/>
                <a:gd name="T15" fmla="*/ 178530622 h 120000"/>
                <a:gd name="T16" fmla="*/ 112857596 w 120000"/>
                <a:gd name="T17" fmla="*/ 52894721 h 120000"/>
                <a:gd name="T18" fmla="*/ 60190283 w 120000"/>
                <a:gd name="T19" fmla="*/ 6610460 h 120000"/>
                <a:gd name="T20" fmla="*/ 0 w 120000"/>
                <a:gd name="T21" fmla="*/ 158692264 h 120000"/>
                <a:gd name="T22" fmla="*/ 20062567 w 120000"/>
                <a:gd name="T23" fmla="*/ 304162821 h 120000"/>
                <a:gd name="T24" fmla="*/ 12539767 w 120000"/>
                <a:gd name="T25" fmla="*/ 165306164 h 120000"/>
                <a:gd name="T26" fmla="*/ 60190283 w 120000"/>
                <a:gd name="T27" fmla="*/ 39670423 h 120000"/>
                <a:gd name="T28" fmla="*/ 105333260 w 120000"/>
                <a:gd name="T29" fmla="*/ 72734011 h 120000"/>
                <a:gd name="T30" fmla="*/ 122888264 w 120000"/>
                <a:gd name="T31" fmla="*/ 178530622 h 120000"/>
                <a:gd name="T32" fmla="*/ 105333260 w 120000"/>
                <a:gd name="T33" fmla="*/ 290938916 h 120000"/>
                <a:gd name="T34" fmla="*/ 87777173 w 120000"/>
                <a:gd name="T35" fmla="*/ 383511091 h 120000"/>
                <a:gd name="T36" fmla="*/ 45142967 w 120000"/>
                <a:gd name="T37" fmla="*/ 383511091 h 120000"/>
                <a:gd name="T38" fmla="*/ 30094441 w 120000"/>
                <a:gd name="T39" fmla="*/ 284324762 h 120000"/>
                <a:gd name="T40" fmla="*/ 12539767 w 120000"/>
                <a:gd name="T41" fmla="*/ 165306164 h 12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0000"/>
                <a:gd name="T64" fmla="*/ 0 h 120000"/>
                <a:gd name="T65" fmla="*/ 120000 w 120000"/>
                <a:gd name="T66" fmla="*/ 120000 h 1200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0000" h="120000" extrusionOk="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</p:grpSp>
      <p:sp>
        <p:nvSpPr>
          <p:cNvPr id="52229" name="Shape 402"/>
          <p:cNvSpPr txBox="1">
            <a:spLocks noGrp="1"/>
          </p:cNvSpPr>
          <p:nvPr>
            <p:ph type="title" idx="4294967295"/>
          </p:nvPr>
        </p:nvSpPr>
        <p:spPr>
          <a:xfrm>
            <a:off x="3251200" y="150813"/>
            <a:ext cx="6078538" cy="857250"/>
          </a:xfrm>
        </p:spPr>
        <p:txBody>
          <a:bodyPr/>
          <a:lstStyle/>
          <a:p>
            <a:pPr eaLnBrk="1" hangingPunct="1">
              <a:buClr>
                <a:srgbClr val="A5B0FE"/>
              </a:buClr>
              <a:buSzPts val="3000"/>
              <a:buFont typeface="Miriam Libre" charset="-79"/>
              <a:buNone/>
            </a:pPr>
            <a:r>
              <a:rPr lang="ru-RU" altLang="ru-RU" sz="3600" smtClean="0">
                <a:solidFill>
                  <a:srgbClr val="434343"/>
                </a:solidFill>
                <a:latin typeface="Arial" charset="0"/>
                <a:cs typeface="Arial" charset="0"/>
              </a:rPr>
              <a:t>Атлас новых профессий</a:t>
            </a:r>
          </a:p>
        </p:txBody>
      </p:sp>
      <p:sp>
        <p:nvSpPr>
          <p:cNvPr id="52230" name="Shape 386"/>
          <p:cNvSpPr>
            <a:spLocks/>
          </p:cNvSpPr>
          <p:nvPr/>
        </p:nvSpPr>
        <p:spPr bwMode="auto">
          <a:xfrm>
            <a:off x="4346575" y="492125"/>
            <a:ext cx="420688" cy="400050"/>
          </a:xfrm>
          <a:custGeom>
            <a:avLst/>
            <a:gdLst>
              <a:gd name="T0" fmla="*/ 156401914 w 15101"/>
              <a:gd name="T1" fmla="*/ 6257416 h 14419"/>
              <a:gd name="T2" fmla="*/ 159558258 w 15101"/>
              <a:gd name="T3" fmla="*/ 1580335 h 14419"/>
              <a:gd name="T4" fmla="*/ 163233797 w 15101"/>
              <a:gd name="T5" fmla="*/ 21558 h 14419"/>
              <a:gd name="T6" fmla="*/ 166931038 w 15101"/>
              <a:gd name="T7" fmla="*/ 1580335 h 14419"/>
              <a:gd name="T8" fmla="*/ 170087382 w 15101"/>
              <a:gd name="T9" fmla="*/ 6257416 h 14419"/>
              <a:gd name="T10" fmla="*/ 205891243 w 15101"/>
              <a:gd name="T11" fmla="*/ 87392211 h 14419"/>
              <a:gd name="T12" fmla="*/ 210106954 w 15101"/>
              <a:gd name="T13" fmla="*/ 93116181 h 14419"/>
              <a:gd name="T14" fmla="*/ 215901199 w 15101"/>
              <a:gd name="T15" fmla="*/ 98326736 h 14419"/>
              <a:gd name="T16" fmla="*/ 222733054 w 15101"/>
              <a:gd name="T17" fmla="*/ 101957705 h 14419"/>
              <a:gd name="T18" fmla="*/ 229586666 w 15101"/>
              <a:gd name="T19" fmla="*/ 104050705 h 14419"/>
              <a:gd name="T20" fmla="*/ 318057149 w 15101"/>
              <a:gd name="T21" fmla="*/ 112892229 h 14419"/>
              <a:gd name="T22" fmla="*/ 323851395 w 15101"/>
              <a:gd name="T23" fmla="*/ 114451755 h 14419"/>
              <a:gd name="T24" fmla="*/ 326467566 w 15101"/>
              <a:gd name="T25" fmla="*/ 117569310 h 14419"/>
              <a:gd name="T26" fmla="*/ 325949152 w 15101"/>
              <a:gd name="T27" fmla="*/ 121200307 h 14419"/>
              <a:gd name="T28" fmla="*/ 322273613 w 15101"/>
              <a:gd name="T29" fmla="*/ 125898945 h 14419"/>
              <a:gd name="T30" fmla="*/ 255920743 w 15101"/>
              <a:gd name="T31" fmla="*/ 184138612 h 14419"/>
              <a:gd name="T32" fmla="*/ 251185865 w 15101"/>
              <a:gd name="T33" fmla="*/ 189862581 h 14419"/>
              <a:gd name="T34" fmla="*/ 248028741 w 15101"/>
              <a:gd name="T35" fmla="*/ 197145328 h 14419"/>
              <a:gd name="T36" fmla="*/ 246429230 w 15101"/>
              <a:gd name="T37" fmla="*/ 204428075 h 14419"/>
              <a:gd name="T38" fmla="*/ 246969402 w 15101"/>
              <a:gd name="T39" fmla="*/ 211710821 h 14419"/>
              <a:gd name="T40" fmla="*/ 265930672 w 15101"/>
              <a:gd name="T41" fmla="*/ 298056172 h 14419"/>
              <a:gd name="T42" fmla="*/ 265930672 w 15101"/>
              <a:gd name="T43" fmla="*/ 303267476 h 14419"/>
              <a:gd name="T44" fmla="*/ 264352110 w 15101"/>
              <a:gd name="T45" fmla="*/ 306898445 h 14419"/>
              <a:gd name="T46" fmla="*/ 260136427 w 15101"/>
              <a:gd name="T47" fmla="*/ 307944557 h 14419"/>
              <a:gd name="T48" fmla="*/ 254861376 w 15101"/>
              <a:gd name="T49" fmla="*/ 305851584 h 14419"/>
              <a:gd name="T50" fmla="*/ 177978604 w 15101"/>
              <a:gd name="T51" fmla="*/ 261130522 h 14419"/>
              <a:gd name="T52" fmla="*/ 171146749 w 15101"/>
              <a:gd name="T53" fmla="*/ 258524856 h 14419"/>
              <a:gd name="T54" fmla="*/ 163233797 w 15101"/>
              <a:gd name="T55" fmla="*/ 258012218 h 14419"/>
              <a:gd name="T56" fmla="*/ 155342575 w 15101"/>
              <a:gd name="T57" fmla="*/ 258524856 h 14419"/>
              <a:gd name="T58" fmla="*/ 148488963 w 15101"/>
              <a:gd name="T59" fmla="*/ 261130522 h 14419"/>
              <a:gd name="T60" fmla="*/ 71628700 w 15101"/>
              <a:gd name="T61" fmla="*/ 305851584 h 14419"/>
              <a:gd name="T62" fmla="*/ 66352869 w 15101"/>
              <a:gd name="T63" fmla="*/ 307944557 h 14419"/>
              <a:gd name="T64" fmla="*/ 62137186 w 15101"/>
              <a:gd name="T65" fmla="*/ 306898445 h 14419"/>
              <a:gd name="T66" fmla="*/ 60558624 w 15101"/>
              <a:gd name="T67" fmla="*/ 303267476 h 14419"/>
              <a:gd name="T68" fmla="*/ 60558624 w 15101"/>
              <a:gd name="T69" fmla="*/ 298056172 h 14419"/>
              <a:gd name="T70" fmla="*/ 79519922 w 15101"/>
              <a:gd name="T71" fmla="*/ 211710821 h 14419"/>
              <a:gd name="T72" fmla="*/ 80038337 w 15101"/>
              <a:gd name="T73" fmla="*/ 204428075 h 14419"/>
              <a:gd name="T74" fmla="*/ 78460555 w 15101"/>
              <a:gd name="T75" fmla="*/ 197145328 h 14419"/>
              <a:gd name="T76" fmla="*/ 75303458 w 15101"/>
              <a:gd name="T77" fmla="*/ 189862581 h 14419"/>
              <a:gd name="T78" fmla="*/ 70568552 w 15101"/>
              <a:gd name="T79" fmla="*/ 184138612 h 14419"/>
              <a:gd name="T80" fmla="*/ 4215683 w 15101"/>
              <a:gd name="T81" fmla="*/ 125898945 h 14419"/>
              <a:gd name="T82" fmla="*/ 540144 w 15101"/>
              <a:gd name="T83" fmla="*/ 121200307 h 14419"/>
              <a:gd name="T84" fmla="*/ 0 w 15101"/>
              <a:gd name="T85" fmla="*/ 117569310 h 14419"/>
              <a:gd name="T86" fmla="*/ 2637901 w 15101"/>
              <a:gd name="T87" fmla="*/ 114451755 h 14419"/>
              <a:gd name="T88" fmla="*/ 8432146 w 15101"/>
              <a:gd name="T89" fmla="*/ 112892229 h 14419"/>
              <a:gd name="T90" fmla="*/ 96902657 w 15101"/>
              <a:gd name="T91" fmla="*/ 104050705 h 14419"/>
              <a:gd name="T92" fmla="*/ 103734512 w 15101"/>
              <a:gd name="T93" fmla="*/ 101957705 h 14419"/>
              <a:gd name="T94" fmla="*/ 110588125 w 15101"/>
              <a:gd name="T95" fmla="*/ 98326736 h 14419"/>
              <a:gd name="T96" fmla="*/ 116382370 w 15101"/>
              <a:gd name="T97" fmla="*/ 93116181 h 14419"/>
              <a:gd name="T98" fmla="*/ 120598833 w 15101"/>
              <a:gd name="T99" fmla="*/ 87392211 h 1441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5101"/>
              <a:gd name="T151" fmla="*/ 0 h 14419"/>
              <a:gd name="T152" fmla="*/ 15101 w 15101"/>
              <a:gd name="T153" fmla="*/ 14419 h 1441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52231" name="Shape 387"/>
          <p:cNvSpPr>
            <a:spLocks/>
          </p:cNvSpPr>
          <p:nvPr/>
        </p:nvSpPr>
        <p:spPr bwMode="auto">
          <a:xfrm rot="1279871">
            <a:off x="4033838" y="1978025"/>
            <a:ext cx="255587" cy="244475"/>
          </a:xfrm>
          <a:custGeom>
            <a:avLst/>
            <a:gdLst>
              <a:gd name="T0" fmla="*/ 35073472 w 15101"/>
              <a:gd name="T1" fmla="*/ 1428176 h 14419"/>
              <a:gd name="T2" fmla="*/ 35781317 w 15101"/>
              <a:gd name="T3" fmla="*/ 360787 h 14419"/>
              <a:gd name="T4" fmla="*/ 36605471 w 15101"/>
              <a:gd name="T5" fmla="*/ 4883 h 14419"/>
              <a:gd name="T6" fmla="*/ 37434483 w 15101"/>
              <a:gd name="T7" fmla="*/ 360787 h 14419"/>
              <a:gd name="T8" fmla="*/ 38142327 w 15101"/>
              <a:gd name="T9" fmla="*/ 1428176 h 14419"/>
              <a:gd name="T10" fmla="*/ 46171273 w 15101"/>
              <a:gd name="T11" fmla="*/ 19944948 h 14419"/>
              <a:gd name="T12" fmla="*/ 47116882 w 15101"/>
              <a:gd name="T13" fmla="*/ 21251234 h 14419"/>
              <a:gd name="T14" fmla="*/ 48416278 w 15101"/>
              <a:gd name="T15" fmla="*/ 22440513 h 14419"/>
              <a:gd name="T16" fmla="*/ 49948277 w 15101"/>
              <a:gd name="T17" fmla="*/ 23269005 h 14419"/>
              <a:gd name="T18" fmla="*/ 51485133 w 15101"/>
              <a:gd name="T19" fmla="*/ 23746798 h 14419"/>
              <a:gd name="T20" fmla="*/ 71324886 w 15101"/>
              <a:gd name="T21" fmla="*/ 25764569 h 14419"/>
              <a:gd name="T22" fmla="*/ 72624265 w 15101"/>
              <a:gd name="T23" fmla="*/ 26120473 h 14419"/>
              <a:gd name="T24" fmla="*/ 73210942 w 15101"/>
              <a:gd name="T25" fmla="*/ 26832246 h 14419"/>
              <a:gd name="T26" fmla="*/ 73094632 w 15101"/>
              <a:gd name="T27" fmla="*/ 27660755 h 14419"/>
              <a:gd name="T28" fmla="*/ 72270478 w 15101"/>
              <a:gd name="T29" fmla="*/ 28733027 h 14419"/>
              <a:gd name="T30" fmla="*/ 57390528 w 15101"/>
              <a:gd name="T31" fmla="*/ 42024963 h 14419"/>
              <a:gd name="T32" fmla="*/ 56328914 w 15101"/>
              <a:gd name="T33" fmla="*/ 43331248 h 14419"/>
              <a:gd name="T34" fmla="*/ 55621069 w 15101"/>
              <a:gd name="T35" fmla="*/ 44993132 h 14419"/>
              <a:gd name="T36" fmla="*/ 55262120 w 15101"/>
              <a:gd name="T37" fmla="*/ 46655304 h 14419"/>
              <a:gd name="T38" fmla="*/ 55383305 w 15101"/>
              <a:gd name="T39" fmla="*/ 48317494 h 14419"/>
              <a:gd name="T40" fmla="*/ 59635534 w 15101"/>
              <a:gd name="T41" fmla="*/ 68023545 h 14419"/>
              <a:gd name="T42" fmla="*/ 59635534 w 15101"/>
              <a:gd name="T43" fmla="*/ 69212824 h 14419"/>
              <a:gd name="T44" fmla="*/ 59281459 w 15101"/>
              <a:gd name="T45" fmla="*/ 70041316 h 14419"/>
              <a:gd name="T46" fmla="*/ 58336138 w 15101"/>
              <a:gd name="T47" fmla="*/ 70280213 h 14419"/>
              <a:gd name="T48" fmla="*/ 57153051 w 15101"/>
              <a:gd name="T49" fmla="*/ 69802436 h 14419"/>
              <a:gd name="T50" fmla="*/ 39912091 w 15101"/>
              <a:gd name="T51" fmla="*/ 59596237 h 14419"/>
              <a:gd name="T52" fmla="*/ 38380092 w 15101"/>
              <a:gd name="T53" fmla="*/ 59001453 h 14419"/>
              <a:gd name="T54" fmla="*/ 36605471 w 15101"/>
              <a:gd name="T55" fmla="*/ 58884463 h 14419"/>
              <a:gd name="T56" fmla="*/ 34835708 w 15101"/>
              <a:gd name="T57" fmla="*/ 59001453 h 14419"/>
              <a:gd name="T58" fmla="*/ 33298851 w 15101"/>
              <a:gd name="T59" fmla="*/ 59596237 h 14419"/>
              <a:gd name="T60" fmla="*/ 16062748 w 15101"/>
              <a:gd name="T61" fmla="*/ 69802436 h 14419"/>
              <a:gd name="T62" fmla="*/ 14879662 w 15101"/>
              <a:gd name="T63" fmla="*/ 70280213 h 14419"/>
              <a:gd name="T64" fmla="*/ 13934341 w 15101"/>
              <a:gd name="T65" fmla="*/ 70041316 h 14419"/>
              <a:gd name="T66" fmla="*/ 13580283 w 15101"/>
              <a:gd name="T67" fmla="*/ 69212824 h 14419"/>
              <a:gd name="T68" fmla="*/ 13580283 w 15101"/>
              <a:gd name="T69" fmla="*/ 68023545 h 14419"/>
              <a:gd name="T70" fmla="*/ 17832512 w 15101"/>
              <a:gd name="T71" fmla="*/ 48317494 h 14419"/>
              <a:gd name="T72" fmla="*/ 17948805 w 15101"/>
              <a:gd name="T73" fmla="*/ 46655304 h 14419"/>
              <a:gd name="T74" fmla="*/ 17594747 w 15101"/>
              <a:gd name="T75" fmla="*/ 44993132 h 14419"/>
              <a:gd name="T76" fmla="*/ 16886903 w 15101"/>
              <a:gd name="T77" fmla="*/ 43331248 h 14419"/>
              <a:gd name="T78" fmla="*/ 15825271 w 15101"/>
              <a:gd name="T79" fmla="*/ 42024963 h 14419"/>
              <a:gd name="T80" fmla="*/ 945322 w 15101"/>
              <a:gd name="T81" fmla="*/ 28733027 h 14419"/>
              <a:gd name="T82" fmla="*/ 121167 w 15101"/>
              <a:gd name="T83" fmla="*/ 27660755 h 14419"/>
              <a:gd name="T84" fmla="*/ 0 w 15101"/>
              <a:gd name="T85" fmla="*/ 26832246 h 14419"/>
              <a:gd name="T86" fmla="*/ 591535 w 15101"/>
              <a:gd name="T87" fmla="*/ 26120473 h 14419"/>
              <a:gd name="T88" fmla="*/ 1890931 w 15101"/>
              <a:gd name="T89" fmla="*/ 25764569 h 14419"/>
              <a:gd name="T90" fmla="*/ 21730683 w 15101"/>
              <a:gd name="T91" fmla="*/ 23746798 h 14419"/>
              <a:gd name="T92" fmla="*/ 23262665 w 15101"/>
              <a:gd name="T93" fmla="*/ 23269005 h 14419"/>
              <a:gd name="T94" fmla="*/ 24799538 w 15101"/>
              <a:gd name="T95" fmla="*/ 22440513 h 14419"/>
              <a:gd name="T96" fmla="*/ 26098918 w 15101"/>
              <a:gd name="T97" fmla="*/ 21251234 h 14419"/>
              <a:gd name="T98" fmla="*/ 27044527 w 15101"/>
              <a:gd name="T99" fmla="*/ 19944948 h 1441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5101"/>
              <a:gd name="T151" fmla="*/ 0 h 14419"/>
              <a:gd name="T152" fmla="*/ 15101 w 15101"/>
              <a:gd name="T153" fmla="*/ 14419 h 1441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52232" name="Shape 388"/>
          <p:cNvSpPr txBox="1">
            <a:spLocks/>
          </p:cNvSpPr>
          <p:nvPr/>
        </p:nvSpPr>
        <p:spPr bwMode="auto">
          <a:xfrm>
            <a:off x="8807450" y="2208213"/>
            <a:ext cx="3365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674CDD4B-2224-4F31-B52D-325455A05717}" type="slidenum">
              <a:rPr lang="ru-RU" altLang="ru-RU"/>
              <a:pPr/>
              <a:t>21</a:t>
            </a:fld>
            <a:endParaRPr lang="ru-RU" altLang="ru-RU"/>
          </a:p>
        </p:txBody>
      </p:sp>
      <p:grpSp>
        <p:nvGrpSpPr>
          <p:cNvPr id="52233" name="Shape 389"/>
          <p:cNvGrpSpPr>
            <a:grpSpLocks/>
          </p:cNvGrpSpPr>
          <p:nvPr/>
        </p:nvGrpSpPr>
        <p:grpSpPr bwMode="auto">
          <a:xfrm>
            <a:off x="7140575" y="3546475"/>
            <a:ext cx="1962150" cy="1595438"/>
            <a:chOff x="9925050" y="4203700"/>
            <a:chExt cx="2267050" cy="1803375"/>
          </a:xfrm>
        </p:grpSpPr>
        <p:sp>
          <p:nvSpPr>
            <p:cNvPr id="52246" name="Shape 390"/>
            <p:cNvSpPr>
              <a:spLocks/>
            </p:cNvSpPr>
            <p:nvPr/>
          </p:nvSpPr>
          <p:spPr bwMode="auto">
            <a:xfrm>
              <a:off x="11336338" y="4922838"/>
              <a:ext cx="139800" cy="119100"/>
            </a:xfrm>
            <a:custGeom>
              <a:avLst/>
              <a:gdLst>
                <a:gd name="T0" fmla="*/ 175145 w 120000"/>
                <a:gd name="T1" fmla="*/ 69325 h 120000"/>
                <a:gd name="T2" fmla="*/ 29190 w 120000"/>
                <a:gd name="T3" fmla="*/ 0 h 120000"/>
                <a:gd name="T4" fmla="*/ 7296 w 120000"/>
                <a:gd name="T5" fmla="*/ 5332 h 120000"/>
                <a:gd name="T6" fmla="*/ 14594 w 120000"/>
                <a:gd name="T7" fmla="*/ 21331 h 120000"/>
                <a:gd name="T8" fmla="*/ 124060 w 120000"/>
                <a:gd name="T9" fmla="*/ 74658 h 120000"/>
                <a:gd name="T10" fmla="*/ 14594 w 120000"/>
                <a:gd name="T11" fmla="*/ 90657 h 120000"/>
                <a:gd name="T12" fmla="*/ 0 w 120000"/>
                <a:gd name="T13" fmla="*/ 106654 h 120000"/>
                <a:gd name="T14" fmla="*/ 21894 w 120000"/>
                <a:gd name="T15" fmla="*/ 117320 h 120000"/>
                <a:gd name="T16" fmla="*/ 21894 w 120000"/>
                <a:gd name="T17" fmla="*/ 117320 h 120000"/>
                <a:gd name="T18" fmla="*/ 175145 w 120000"/>
                <a:gd name="T19" fmla="*/ 90657 h 120000"/>
                <a:gd name="T20" fmla="*/ 182441 w 120000"/>
                <a:gd name="T21" fmla="*/ 79991 h 120000"/>
                <a:gd name="T22" fmla="*/ 175145 w 120000"/>
                <a:gd name="T23" fmla="*/ 69325 h 12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0000"/>
                <a:gd name="T37" fmla="*/ 0 h 120000"/>
                <a:gd name="T38" fmla="*/ 120000 w 120000"/>
                <a:gd name="T39" fmla="*/ 120000 h 1200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0000" h="120000" extrusionOk="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52247" name="Shape 391"/>
            <p:cNvSpPr>
              <a:spLocks/>
            </p:cNvSpPr>
            <p:nvPr/>
          </p:nvSpPr>
          <p:spPr bwMode="auto">
            <a:xfrm>
              <a:off x="11137900" y="4498975"/>
              <a:ext cx="1054200" cy="1508100"/>
            </a:xfrm>
            <a:custGeom>
              <a:avLst/>
              <a:gdLst>
                <a:gd name="T0" fmla="*/ 9911588 w 120000"/>
                <a:gd name="T1" fmla="*/ 142405296 h 120000"/>
                <a:gd name="T2" fmla="*/ 28496089 w 120000"/>
                <a:gd name="T3" fmla="*/ 188179901 h 120000"/>
                <a:gd name="T4" fmla="*/ 15693480 w 120000"/>
                <a:gd name="T5" fmla="*/ 238192418 h 120000"/>
                <a:gd name="T6" fmla="*/ 30148354 w 120000"/>
                <a:gd name="T7" fmla="*/ 188179901 h 120000"/>
                <a:gd name="T8" fmla="*/ 29321870 w 120000"/>
                <a:gd name="T9" fmla="*/ 161053832 h 120000"/>
                <a:gd name="T10" fmla="*/ 22714118 w 120000"/>
                <a:gd name="T11" fmla="*/ 127994659 h 120000"/>
                <a:gd name="T12" fmla="*/ 22714118 w 120000"/>
                <a:gd name="T13" fmla="*/ 124604438 h 120000"/>
                <a:gd name="T14" fmla="*/ 9085798 w 120000"/>
                <a:gd name="T15" fmla="*/ 104260872 h 120000"/>
                <a:gd name="T16" fmla="*/ 2477361 w 120000"/>
                <a:gd name="T17" fmla="*/ 94937547 h 120000"/>
                <a:gd name="T18" fmla="*/ 10324483 w 120000"/>
                <a:gd name="T19" fmla="*/ 72049214 h 120000"/>
                <a:gd name="T20" fmla="*/ 13215425 w 120000"/>
                <a:gd name="T21" fmla="*/ 32209598 h 120000"/>
                <a:gd name="T22" fmla="*/ 12389644 w 120000"/>
                <a:gd name="T23" fmla="*/ 31361920 h 120000"/>
                <a:gd name="T24" fmla="*/ 13215425 w 120000"/>
                <a:gd name="T25" fmla="*/ 16951295 h 120000"/>
                <a:gd name="T26" fmla="*/ 70208218 w 120000"/>
                <a:gd name="T27" fmla="*/ 72049214 h 120000"/>
                <a:gd name="T28" fmla="*/ 70621104 w 120000"/>
                <a:gd name="T29" fmla="*/ 123756760 h 120000"/>
                <a:gd name="T30" fmla="*/ 75990180 w 120000"/>
                <a:gd name="T31" fmla="*/ 153425699 h 120000"/>
                <a:gd name="T32" fmla="*/ 58231469 w 120000"/>
                <a:gd name="T33" fmla="*/ 155120891 h 120000"/>
                <a:gd name="T34" fmla="*/ 57818574 w 120000"/>
                <a:gd name="T35" fmla="*/ 172921750 h 120000"/>
                <a:gd name="T36" fmla="*/ 61535306 w 120000"/>
                <a:gd name="T37" fmla="*/ 181397397 h 120000"/>
                <a:gd name="T38" fmla="*/ 75577285 w 120000"/>
                <a:gd name="T39" fmla="*/ 238192418 h 120000"/>
                <a:gd name="T40" fmla="*/ 59883040 w 120000"/>
                <a:gd name="T41" fmla="*/ 172074235 h 120000"/>
                <a:gd name="T42" fmla="*/ 80532692 w 120000"/>
                <a:gd name="T43" fmla="*/ 155968418 h 120000"/>
                <a:gd name="T44" fmla="*/ 80532692 w 120000"/>
                <a:gd name="T45" fmla="*/ 151730507 h 120000"/>
                <a:gd name="T46" fmla="*/ 72272675 w 120000"/>
                <a:gd name="T47" fmla="*/ 123756760 h 120000"/>
                <a:gd name="T48" fmla="*/ 72272675 w 120000"/>
                <a:gd name="T49" fmla="*/ 97480254 h 120000"/>
                <a:gd name="T50" fmla="*/ 72272675 w 120000"/>
                <a:gd name="T51" fmla="*/ 72049214 h 120000"/>
                <a:gd name="T52" fmla="*/ 66904381 w 120000"/>
                <a:gd name="T53" fmla="*/ 41534808 h 120000"/>
                <a:gd name="T54" fmla="*/ 11976055 w 120000"/>
                <a:gd name="T55" fmla="*/ 14408576 h 120000"/>
                <a:gd name="T56" fmla="*/ 5368382 w 120000"/>
                <a:gd name="T57" fmla="*/ 43230001 h 120000"/>
                <a:gd name="T58" fmla="*/ 10737370 w 120000"/>
                <a:gd name="T59" fmla="*/ 35599819 h 120000"/>
                <a:gd name="T60" fmla="*/ 412895 w 120000"/>
                <a:gd name="T61" fmla="*/ 94090032 h 120000"/>
                <a:gd name="T62" fmla="*/ 825790 w 120000"/>
                <a:gd name="T63" fmla="*/ 97480254 h 120000"/>
                <a:gd name="T64" fmla="*/ 4955487 w 120000"/>
                <a:gd name="T65" fmla="*/ 115281112 h 120000"/>
                <a:gd name="T66" fmla="*/ 5781268 w 120000"/>
                <a:gd name="T67" fmla="*/ 117823831 h 120000"/>
                <a:gd name="T68" fmla="*/ 10324483 w 120000"/>
                <a:gd name="T69" fmla="*/ 140710267 h 1200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0000"/>
                <a:gd name="T106" fmla="*/ 0 h 120000"/>
                <a:gd name="T107" fmla="*/ 120000 w 120000"/>
                <a:gd name="T108" fmla="*/ 120000 h 1200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0000" h="120000" extrusionOk="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52248" name="Shape 392"/>
            <p:cNvSpPr>
              <a:spLocks/>
            </p:cNvSpPr>
            <p:nvPr/>
          </p:nvSpPr>
          <p:spPr bwMode="auto">
            <a:xfrm>
              <a:off x="9925050" y="4203700"/>
              <a:ext cx="1133400" cy="1073100"/>
            </a:xfrm>
            <a:custGeom>
              <a:avLst/>
              <a:gdLst>
                <a:gd name="T0" fmla="*/ 99676854 w 120000"/>
                <a:gd name="T1" fmla="*/ 0 h 120000"/>
                <a:gd name="T2" fmla="*/ 1430719 w 120000"/>
                <a:gd name="T3" fmla="*/ 0 h 120000"/>
                <a:gd name="T4" fmla="*/ 0 w 120000"/>
                <a:gd name="T5" fmla="*/ 1287246 h 120000"/>
                <a:gd name="T6" fmla="*/ 0 w 120000"/>
                <a:gd name="T7" fmla="*/ 69509328 h 120000"/>
                <a:gd name="T8" fmla="*/ 1430719 w 120000"/>
                <a:gd name="T9" fmla="*/ 70367468 h 120000"/>
                <a:gd name="T10" fmla="*/ 65815631 w 120000"/>
                <a:gd name="T11" fmla="*/ 70367468 h 120000"/>
                <a:gd name="T12" fmla="*/ 90615821 w 120000"/>
                <a:gd name="T13" fmla="*/ 85813992 h 120000"/>
                <a:gd name="T14" fmla="*/ 91569624 w 120000"/>
                <a:gd name="T15" fmla="*/ 85813992 h 120000"/>
                <a:gd name="T16" fmla="*/ 92046531 w 120000"/>
                <a:gd name="T17" fmla="*/ 85813992 h 120000"/>
                <a:gd name="T18" fmla="*/ 92523437 w 120000"/>
                <a:gd name="T19" fmla="*/ 84526817 h 120000"/>
                <a:gd name="T20" fmla="*/ 84892321 w 120000"/>
                <a:gd name="T21" fmla="*/ 70367468 h 120000"/>
                <a:gd name="T22" fmla="*/ 99676854 w 120000"/>
                <a:gd name="T23" fmla="*/ 70367468 h 120000"/>
                <a:gd name="T24" fmla="*/ 101108376 w 120000"/>
                <a:gd name="T25" fmla="*/ 69509328 h 120000"/>
                <a:gd name="T26" fmla="*/ 101108376 w 120000"/>
                <a:gd name="T27" fmla="*/ 1287246 h 120000"/>
                <a:gd name="T28" fmla="*/ 99676854 w 120000"/>
                <a:gd name="T29" fmla="*/ 0 h 120000"/>
                <a:gd name="T30" fmla="*/ 98723041 w 120000"/>
                <a:gd name="T31" fmla="*/ 68651188 h 120000"/>
                <a:gd name="T32" fmla="*/ 83461602 w 120000"/>
                <a:gd name="T33" fmla="*/ 68651188 h 120000"/>
                <a:gd name="T34" fmla="*/ 82507789 w 120000"/>
                <a:gd name="T35" fmla="*/ 69080303 h 120000"/>
                <a:gd name="T36" fmla="*/ 82030883 w 120000"/>
                <a:gd name="T37" fmla="*/ 69938443 h 120000"/>
                <a:gd name="T38" fmla="*/ 88708281 w 120000"/>
                <a:gd name="T39" fmla="*/ 81952397 h 120000"/>
                <a:gd name="T40" fmla="*/ 66769444 w 120000"/>
                <a:gd name="T41" fmla="*/ 68651188 h 120000"/>
                <a:gd name="T42" fmla="*/ 66292538 w 120000"/>
                <a:gd name="T43" fmla="*/ 68651188 h 120000"/>
                <a:gd name="T44" fmla="*/ 2384437 w 120000"/>
                <a:gd name="T45" fmla="*/ 68651188 h 120000"/>
                <a:gd name="T46" fmla="*/ 2384437 w 120000"/>
                <a:gd name="T47" fmla="*/ 2145386 h 120000"/>
                <a:gd name="T48" fmla="*/ 98723041 w 120000"/>
                <a:gd name="T49" fmla="*/ 2145386 h 120000"/>
                <a:gd name="T50" fmla="*/ 98723041 w 120000"/>
                <a:gd name="T51" fmla="*/ 68651188 h 1200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0000"/>
                <a:gd name="T79" fmla="*/ 0 h 120000"/>
                <a:gd name="T80" fmla="*/ 120000 w 120000"/>
                <a:gd name="T81" fmla="*/ 120000 h 12000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0000" h="120000" extrusionOk="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52249" name="Shape 393"/>
            <p:cNvSpPr>
              <a:spLocks/>
            </p:cNvSpPr>
            <p:nvPr/>
          </p:nvSpPr>
          <p:spPr bwMode="auto">
            <a:xfrm>
              <a:off x="10421938" y="4832350"/>
              <a:ext cx="139800" cy="27000"/>
            </a:xfrm>
            <a:custGeom>
              <a:avLst/>
              <a:gdLst>
                <a:gd name="T0" fmla="*/ 175145 w 120000"/>
                <a:gd name="T1" fmla="*/ 0 h 120000"/>
                <a:gd name="T2" fmla="*/ 14594 w 120000"/>
                <a:gd name="T3" fmla="*/ 0 h 120000"/>
                <a:gd name="T4" fmla="*/ 0 w 120000"/>
                <a:gd name="T5" fmla="*/ 547 h 120000"/>
                <a:gd name="T6" fmla="*/ 14594 w 120000"/>
                <a:gd name="T7" fmla="*/ 1367 h 120000"/>
                <a:gd name="T8" fmla="*/ 175145 w 120000"/>
                <a:gd name="T9" fmla="*/ 1367 h 120000"/>
                <a:gd name="T10" fmla="*/ 189740 w 120000"/>
                <a:gd name="T11" fmla="*/ 547 h 120000"/>
                <a:gd name="T12" fmla="*/ 175145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52250" name="Shape 394"/>
            <p:cNvSpPr>
              <a:spLocks/>
            </p:cNvSpPr>
            <p:nvPr/>
          </p:nvSpPr>
          <p:spPr bwMode="auto">
            <a:xfrm>
              <a:off x="10421938" y="4875213"/>
              <a:ext cx="139800" cy="20700"/>
            </a:xfrm>
            <a:custGeom>
              <a:avLst/>
              <a:gdLst>
                <a:gd name="T0" fmla="*/ 175145 w 120000"/>
                <a:gd name="T1" fmla="*/ 0 h 120000"/>
                <a:gd name="T2" fmla="*/ 14594 w 120000"/>
                <a:gd name="T3" fmla="*/ 0 h 120000"/>
                <a:gd name="T4" fmla="*/ 0 w 120000"/>
                <a:gd name="T5" fmla="*/ 308 h 120000"/>
                <a:gd name="T6" fmla="*/ 14594 w 120000"/>
                <a:gd name="T7" fmla="*/ 616 h 120000"/>
                <a:gd name="T8" fmla="*/ 175145 w 120000"/>
                <a:gd name="T9" fmla="*/ 616 h 120000"/>
                <a:gd name="T10" fmla="*/ 189740 w 120000"/>
                <a:gd name="T11" fmla="*/ 308 h 120000"/>
                <a:gd name="T12" fmla="*/ 175145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52251" name="Shape 395"/>
            <p:cNvSpPr>
              <a:spLocks/>
            </p:cNvSpPr>
            <p:nvPr/>
          </p:nvSpPr>
          <p:spPr bwMode="auto">
            <a:xfrm>
              <a:off x="10442575" y="4913313"/>
              <a:ext cx="96900" cy="25500"/>
            </a:xfrm>
            <a:custGeom>
              <a:avLst/>
              <a:gdLst>
                <a:gd name="T0" fmla="*/ 52654 w 120000"/>
                <a:gd name="T1" fmla="*/ 0 h 120000"/>
                <a:gd name="T2" fmla="*/ 10531 w 120000"/>
                <a:gd name="T3" fmla="*/ 0 h 120000"/>
                <a:gd name="T4" fmla="*/ 0 w 120000"/>
                <a:gd name="T5" fmla="*/ 461 h 120000"/>
                <a:gd name="T6" fmla="*/ 10531 w 120000"/>
                <a:gd name="T7" fmla="*/ 1152 h 120000"/>
                <a:gd name="T8" fmla="*/ 52654 w 120000"/>
                <a:gd name="T9" fmla="*/ 1152 h 120000"/>
                <a:gd name="T10" fmla="*/ 63184 w 120000"/>
                <a:gd name="T11" fmla="*/ 461 h 120000"/>
                <a:gd name="T12" fmla="*/ 52654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52252" name="Shape 396"/>
            <p:cNvSpPr>
              <a:spLocks/>
            </p:cNvSpPr>
            <p:nvPr/>
          </p:nvSpPr>
          <p:spPr bwMode="auto">
            <a:xfrm>
              <a:off x="10480675" y="4333875"/>
              <a:ext cx="22200" cy="90600"/>
            </a:xfrm>
            <a:custGeom>
              <a:avLst/>
              <a:gdLst>
                <a:gd name="T0" fmla="*/ 380 w 120000"/>
                <a:gd name="T1" fmla="*/ 51644 h 120000"/>
                <a:gd name="T2" fmla="*/ 760 w 120000"/>
                <a:gd name="T3" fmla="*/ 45568 h 120000"/>
                <a:gd name="T4" fmla="*/ 760 w 120000"/>
                <a:gd name="T5" fmla="*/ 6075 h 120000"/>
                <a:gd name="T6" fmla="*/ 380 w 120000"/>
                <a:gd name="T7" fmla="*/ 0 h 120000"/>
                <a:gd name="T8" fmla="*/ 0 w 120000"/>
                <a:gd name="T9" fmla="*/ 6075 h 120000"/>
                <a:gd name="T10" fmla="*/ 0 w 120000"/>
                <a:gd name="T11" fmla="*/ 45568 h 120000"/>
                <a:gd name="T12" fmla="*/ 380 w 120000"/>
                <a:gd name="T13" fmla="*/ 51644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52253" name="Shape 397"/>
            <p:cNvSpPr>
              <a:spLocks/>
            </p:cNvSpPr>
            <p:nvPr/>
          </p:nvSpPr>
          <p:spPr bwMode="auto">
            <a:xfrm>
              <a:off x="10679113" y="4602163"/>
              <a:ext cx="74700" cy="20700"/>
            </a:xfrm>
            <a:custGeom>
              <a:avLst/>
              <a:gdLst>
                <a:gd name="T0" fmla="*/ 0 w 120000"/>
                <a:gd name="T1" fmla="*/ 308 h 120000"/>
                <a:gd name="T2" fmla="*/ 4135 w 120000"/>
                <a:gd name="T3" fmla="*/ 616 h 120000"/>
                <a:gd name="T4" fmla="*/ 24811 w 120000"/>
                <a:gd name="T5" fmla="*/ 616 h 120000"/>
                <a:gd name="T6" fmla="*/ 28946 w 120000"/>
                <a:gd name="T7" fmla="*/ 308 h 120000"/>
                <a:gd name="T8" fmla="*/ 24811 w 120000"/>
                <a:gd name="T9" fmla="*/ 0 h 120000"/>
                <a:gd name="T10" fmla="*/ 4135 w 120000"/>
                <a:gd name="T11" fmla="*/ 0 h 120000"/>
                <a:gd name="T12" fmla="*/ 0 w 120000"/>
                <a:gd name="T13" fmla="*/ 308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52254" name="Shape 398"/>
            <p:cNvSpPr>
              <a:spLocks/>
            </p:cNvSpPr>
            <p:nvPr/>
          </p:nvSpPr>
          <p:spPr bwMode="auto">
            <a:xfrm>
              <a:off x="10229850" y="4602163"/>
              <a:ext cx="74700" cy="20700"/>
            </a:xfrm>
            <a:custGeom>
              <a:avLst/>
              <a:gdLst>
                <a:gd name="T0" fmla="*/ 4135 w 120000"/>
                <a:gd name="T1" fmla="*/ 616 h 120000"/>
                <a:gd name="T2" fmla="*/ 24811 w 120000"/>
                <a:gd name="T3" fmla="*/ 616 h 120000"/>
                <a:gd name="T4" fmla="*/ 28946 w 120000"/>
                <a:gd name="T5" fmla="*/ 308 h 120000"/>
                <a:gd name="T6" fmla="*/ 24811 w 120000"/>
                <a:gd name="T7" fmla="*/ 0 h 120000"/>
                <a:gd name="T8" fmla="*/ 4135 w 120000"/>
                <a:gd name="T9" fmla="*/ 0 h 120000"/>
                <a:gd name="T10" fmla="*/ 0 w 120000"/>
                <a:gd name="T11" fmla="*/ 308 h 120000"/>
                <a:gd name="T12" fmla="*/ 4135 w 120000"/>
                <a:gd name="T13" fmla="*/ 616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52255" name="Shape 399"/>
            <p:cNvSpPr>
              <a:spLocks/>
            </p:cNvSpPr>
            <p:nvPr/>
          </p:nvSpPr>
          <p:spPr bwMode="auto">
            <a:xfrm>
              <a:off x="10282238" y="4402138"/>
              <a:ext cx="81000" cy="81000"/>
            </a:xfrm>
            <a:custGeom>
              <a:avLst/>
              <a:gdLst>
                <a:gd name="T0" fmla="*/ 27064 w 120000"/>
                <a:gd name="T1" fmla="*/ 34445 h 120000"/>
                <a:gd name="T2" fmla="*/ 31985 w 120000"/>
                <a:gd name="T3" fmla="*/ 36906 h 120000"/>
                <a:gd name="T4" fmla="*/ 34445 w 120000"/>
                <a:gd name="T5" fmla="*/ 34445 h 120000"/>
                <a:gd name="T6" fmla="*/ 34445 w 120000"/>
                <a:gd name="T7" fmla="*/ 27064 h 120000"/>
                <a:gd name="T8" fmla="*/ 9842 w 120000"/>
                <a:gd name="T9" fmla="*/ 2460 h 120000"/>
                <a:gd name="T10" fmla="*/ 2460 w 120000"/>
                <a:gd name="T11" fmla="*/ 2460 h 120000"/>
                <a:gd name="T12" fmla="*/ 2460 w 120000"/>
                <a:gd name="T13" fmla="*/ 12302 h 120000"/>
                <a:gd name="T14" fmla="*/ 27064 w 120000"/>
                <a:gd name="T15" fmla="*/ 34445 h 1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000"/>
                <a:gd name="T25" fmla="*/ 0 h 120000"/>
                <a:gd name="T26" fmla="*/ 120000 w 120000"/>
                <a:gd name="T27" fmla="*/ 120000 h 1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000" h="120000" extrusionOk="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52256" name="Shape 400"/>
            <p:cNvSpPr>
              <a:spLocks/>
            </p:cNvSpPr>
            <p:nvPr/>
          </p:nvSpPr>
          <p:spPr bwMode="auto">
            <a:xfrm>
              <a:off x="10620375" y="4402138"/>
              <a:ext cx="79500" cy="81000"/>
            </a:xfrm>
            <a:custGeom>
              <a:avLst/>
              <a:gdLst>
                <a:gd name="T0" fmla="*/ 4653 w 120000"/>
                <a:gd name="T1" fmla="*/ 36906 h 120000"/>
                <a:gd name="T2" fmla="*/ 9305 w 120000"/>
                <a:gd name="T3" fmla="*/ 34445 h 120000"/>
                <a:gd name="T4" fmla="*/ 32567 w 120000"/>
                <a:gd name="T5" fmla="*/ 12302 h 120000"/>
                <a:gd name="T6" fmla="*/ 32567 w 120000"/>
                <a:gd name="T7" fmla="*/ 2460 h 120000"/>
                <a:gd name="T8" fmla="*/ 25588 w 120000"/>
                <a:gd name="T9" fmla="*/ 2460 h 120000"/>
                <a:gd name="T10" fmla="*/ 2326 w 120000"/>
                <a:gd name="T11" fmla="*/ 27064 h 120000"/>
                <a:gd name="T12" fmla="*/ 2326 w 120000"/>
                <a:gd name="T13" fmla="*/ 34445 h 120000"/>
                <a:gd name="T14" fmla="*/ 4653 w 120000"/>
                <a:gd name="T15" fmla="*/ 36906 h 1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000"/>
                <a:gd name="T25" fmla="*/ 0 h 120000"/>
                <a:gd name="T26" fmla="*/ 120000 w 120000"/>
                <a:gd name="T27" fmla="*/ 120000 h 1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000" h="120000" extrusionOk="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52257" name="Shape 401"/>
            <p:cNvSpPr>
              <a:spLocks/>
            </p:cNvSpPr>
            <p:nvPr/>
          </p:nvSpPr>
          <p:spPr bwMode="auto">
            <a:xfrm>
              <a:off x="10347325" y="4478338"/>
              <a:ext cx="288900" cy="331800"/>
            </a:xfrm>
            <a:custGeom>
              <a:avLst/>
              <a:gdLst>
                <a:gd name="T0" fmla="*/ 248059 w 120000"/>
                <a:gd name="T1" fmla="*/ 1882055 h 120000"/>
                <a:gd name="T2" fmla="*/ 434125 w 120000"/>
                <a:gd name="T3" fmla="*/ 2454858 h 120000"/>
                <a:gd name="T4" fmla="*/ 496138 w 120000"/>
                <a:gd name="T5" fmla="*/ 2536686 h 120000"/>
                <a:gd name="T6" fmla="*/ 1147323 w 120000"/>
                <a:gd name="T7" fmla="*/ 2536686 h 120000"/>
                <a:gd name="T8" fmla="*/ 1209335 w 120000"/>
                <a:gd name="T9" fmla="*/ 2454858 h 120000"/>
                <a:gd name="T10" fmla="*/ 1209335 w 120000"/>
                <a:gd name="T11" fmla="*/ 2413933 h 120000"/>
                <a:gd name="T12" fmla="*/ 1395401 w 120000"/>
                <a:gd name="T13" fmla="*/ 1922958 h 120000"/>
                <a:gd name="T14" fmla="*/ 1674481 w 120000"/>
                <a:gd name="T15" fmla="*/ 1104681 h 120000"/>
                <a:gd name="T16" fmla="*/ 1395401 w 120000"/>
                <a:gd name="T17" fmla="*/ 327293 h 120000"/>
                <a:gd name="T18" fmla="*/ 744209 w 120000"/>
                <a:gd name="T19" fmla="*/ 40903 h 120000"/>
                <a:gd name="T20" fmla="*/ 0 w 120000"/>
                <a:gd name="T21" fmla="*/ 981929 h 120000"/>
                <a:gd name="T22" fmla="*/ 248059 w 120000"/>
                <a:gd name="T23" fmla="*/ 1882055 h 120000"/>
                <a:gd name="T24" fmla="*/ 155045 w 120000"/>
                <a:gd name="T25" fmla="*/ 1022854 h 120000"/>
                <a:gd name="T26" fmla="*/ 744209 w 120000"/>
                <a:gd name="T27" fmla="*/ 245466 h 120000"/>
                <a:gd name="T28" fmla="*/ 1302368 w 120000"/>
                <a:gd name="T29" fmla="*/ 450051 h 120000"/>
                <a:gd name="T30" fmla="*/ 1519424 w 120000"/>
                <a:gd name="T31" fmla="*/ 1104681 h 120000"/>
                <a:gd name="T32" fmla="*/ 1302368 w 120000"/>
                <a:gd name="T33" fmla="*/ 1800222 h 120000"/>
                <a:gd name="T34" fmla="*/ 1085301 w 120000"/>
                <a:gd name="T35" fmla="*/ 2373025 h 120000"/>
                <a:gd name="T36" fmla="*/ 558160 w 120000"/>
                <a:gd name="T37" fmla="*/ 2373025 h 120000"/>
                <a:gd name="T38" fmla="*/ 372096 w 120000"/>
                <a:gd name="T39" fmla="*/ 1759298 h 120000"/>
                <a:gd name="T40" fmla="*/ 155045 w 120000"/>
                <a:gd name="T41" fmla="*/ 1022854 h 12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0000"/>
                <a:gd name="T64" fmla="*/ 0 h 120000"/>
                <a:gd name="T65" fmla="*/ 120000 w 120000"/>
                <a:gd name="T66" fmla="*/ 120000 h 1200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0000" h="120000" extrusionOk="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</p:grpSp>
      <p:sp>
        <p:nvSpPr>
          <p:cNvPr id="52234" name="Shape 402"/>
          <p:cNvSpPr txBox="1">
            <a:spLocks/>
          </p:cNvSpPr>
          <p:nvPr/>
        </p:nvSpPr>
        <p:spPr bwMode="auto">
          <a:xfrm>
            <a:off x="3251200" y="150813"/>
            <a:ext cx="607853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altLang="ru-RU" sz="3600">
                <a:solidFill>
                  <a:srgbClr val="434343"/>
                </a:solidFill>
              </a:rPr>
              <a:t>Атлас новых профессий</a:t>
            </a:r>
          </a:p>
        </p:txBody>
      </p:sp>
      <p:sp>
        <p:nvSpPr>
          <p:cNvPr id="52235" name="Shape 403"/>
          <p:cNvSpPr>
            <a:spLocks noChangeArrowheads="1"/>
          </p:cNvSpPr>
          <p:nvPr/>
        </p:nvSpPr>
        <p:spPr bwMode="auto">
          <a:xfrm>
            <a:off x="4637088" y="1089025"/>
            <a:ext cx="1343025" cy="1343025"/>
          </a:xfrm>
          <a:prstGeom prst="ellipse">
            <a:avLst/>
          </a:prstGeom>
          <a:noFill/>
          <a:ln w="28575">
            <a:solidFill>
              <a:srgbClr val="43434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52236" name="Shape 405"/>
          <p:cNvSpPr>
            <a:spLocks noChangeArrowheads="1"/>
          </p:cNvSpPr>
          <p:nvPr/>
        </p:nvSpPr>
        <p:spPr bwMode="auto">
          <a:xfrm>
            <a:off x="6975475" y="1025525"/>
            <a:ext cx="1343025" cy="1343025"/>
          </a:xfrm>
          <a:prstGeom prst="ellipse">
            <a:avLst/>
          </a:prstGeom>
          <a:noFill/>
          <a:ln w="28575">
            <a:solidFill>
              <a:srgbClr val="43434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52237" name="Shape 407"/>
          <p:cNvSpPr txBox="1">
            <a:spLocks noChangeArrowheads="1"/>
          </p:cNvSpPr>
          <p:nvPr/>
        </p:nvSpPr>
        <p:spPr bwMode="auto">
          <a:xfrm>
            <a:off x="7172325" y="1358900"/>
            <a:ext cx="9906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/>
            <a:r>
              <a:rPr lang="ru-RU" altLang="ru-RU" sz="3600"/>
              <a:t>57</a:t>
            </a:r>
          </a:p>
        </p:txBody>
      </p:sp>
      <p:sp>
        <p:nvSpPr>
          <p:cNvPr id="52238" name="Shape 408"/>
          <p:cNvSpPr txBox="1">
            <a:spLocks noChangeArrowheads="1"/>
          </p:cNvSpPr>
          <p:nvPr/>
        </p:nvSpPr>
        <p:spPr bwMode="auto">
          <a:xfrm>
            <a:off x="4819650" y="1401763"/>
            <a:ext cx="98901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/>
            <a:r>
              <a:rPr lang="ru-RU" altLang="ru-RU" sz="3600"/>
              <a:t>25</a:t>
            </a:r>
          </a:p>
        </p:txBody>
      </p:sp>
      <p:sp>
        <p:nvSpPr>
          <p:cNvPr id="52239" name="Shape 409"/>
          <p:cNvSpPr txBox="1">
            <a:spLocks/>
          </p:cNvSpPr>
          <p:nvPr/>
        </p:nvSpPr>
        <p:spPr bwMode="auto">
          <a:xfrm>
            <a:off x="4811713" y="2566988"/>
            <a:ext cx="1073150" cy="401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spcBef>
                <a:spcPts val="363"/>
              </a:spcBef>
              <a:buClr>
                <a:srgbClr val="FFFFFF"/>
              </a:buClr>
              <a:buSzPts val="1800"/>
              <a:buFont typeface="Arial" charset="0"/>
              <a:buNone/>
            </a:pPr>
            <a:r>
              <a:rPr lang="ru-RU" altLang="ru-RU"/>
              <a:t>Отраслей</a:t>
            </a:r>
            <a:r>
              <a:rPr lang="en-US" altLang="ru-RU">
                <a:solidFill>
                  <a:srgbClr val="FFFFFF"/>
                </a:solidFill>
              </a:rPr>
              <a:t>e.</a:t>
            </a:r>
          </a:p>
        </p:txBody>
      </p:sp>
      <p:sp>
        <p:nvSpPr>
          <p:cNvPr id="52240" name="Shape 411"/>
          <p:cNvSpPr txBox="1">
            <a:spLocks/>
          </p:cNvSpPr>
          <p:nvPr/>
        </p:nvSpPr>
        <p:spPr bwMode="auto">
          <a:xfrm>
            <a:off x="6845300" y="2279650"/>
            <a:ext cx="16557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spcBef>
                <a:spcPts val="600"/>
              </a:spcBef>
              <a:buClr>
                <a:srgbClr val="000000"/>
              </a:buClr>
              <a:buFont typeface="Arial" charset="0"/>
              <a:buNone/>
            </a:pPr>
            <a:r>
              <a:rPr lang="ru-RU" altLang="ru-RU" sz="1200"/>
              <a:t>До 2030 года исчезнут старые профессии</a:t>
            </a:r>
          </a:p>
          <a:p>
            <a:pPr algn="ctr">
              <a:spcBef>
                <a:spcPts val="600"/>
              </a:spcBef>
              <a:buClr>
                <a:srgbClr val="000000"/>
              </a:buClr>
              <a:buFont typeface="Arial" charset="0"/>
              <a:buNone/>
            </a:pPr>
            <a:endParaRPr lang="ru-RU" altLang="ru-RU"/>
          </a:p>
        </p:txBody>
      </p:sp>
      <p:pic>
        <p:nvPicPr>
          <p:cNvPr id="52241" name="Объект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1063625"/>
            <a:ext cx="4548187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6537325" y="3371850"/>
            <a:ext cx="2606675" cy="1771650"/>
          </a:xfrm>
          <a:prstGeom prst="rect">
            <a:avLst/>
          </a:prstGeom>
          <a:solidFill>
            <a:srgbClr val="A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243" name="Shape 404"/>
          <p:cNvSpPr>
            <a:spLocks noChangeArrowheads="1"/>
          </p:cNvSpPr>
          <p:nvPr/>
        </p:nvSpPr>
        <p:spPr bwMode="auto">
          <a:xfrm>
            <a:off x="7016750" y="3127375"/>
            <a:ext cx="1343025" cy="1344613"/>
          </a:xfrm>
          <a:prstGeom prst="ellipse">
            <a:avLst/>
          </a:prstGeom>
          <a:noFill/>
          <a:ln w="28575">
            <a:solidFill>
              <a:srgbClr val="43434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52244" name="Shape 406"/>
          <p:cNvSpPr txBox="1">
            <a:spLocks noChangeArrowheads="1"/>
          </p:cNvSpPr>
          <p:nvPr/>
        </p:nvSpPr>
        <p:spPr bwMode="auto">
          <a:xfrm>
            <a:off x="7186613" y="3473450"/>
            <a:ext cx="98901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r>
              <a:rPr lang="ru-RU" altLang="ru-RU" sz="3600"/>
              <a:t>186</a:t>
            </a:r>
          </a:p>
        </p:txBody>
      </p:sp>
      <p:sp>
        <p:nvSpPr>
          <p:cNvPr id="52245" name="Shape 410"/>
          <p:cNvSpPr txBox="1">
            <a:spLocks/>
          </p:cNvSpPr>
          <p:nvPr/>
        </p:nvSpPr>
        <p:spPr bwMode="auto">
          <a:xfrm>
            <a:off x="6904038" y="4332288"/>
            <a:ext cx="15176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spcBef>
                <a:spcPts val="600"/>
              </a:spcBef>
              <a:buClr>
                <a:srgbClr val="000000"/>
              </a:buClr>
              <a:buFont typeface="Arial" charset="0"/>
              <a:buNone/>
            </a:pPr>
            <a:r>
              <a:rPr lang="ru-RU" altLang="ru-RU" sz="1200"/>
              <a:t>До 2030 года появятся новые профессии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Текст 1"/>
          <p:cNvSpPr txBox="1">
            <a:spLocks noGrp="1"/>
          </p:cNvSpPr>
          <p:nvPr>
            <p:ph type="body" idx="1"/>
          </p:nvPr>
        </p:nvSpPr>
        <p:spPr>
          <a:xfrm>
            <a:off x="6391275" y="439738"/>
            <a:ext cx="2122488" cy="4264025"/>
          </a:xfrm>
        </p:spPr>
        <p:txBody>
          <a:bodyPr/>
          <a:lstStyle/>
          <a:p>
            <a:pPr eaLnBrk="1" hangingPunct="1">
              <a:spcBef>
                <a:spcPts val="363"/>
              </a:spcBef>
              <a:spcAft>
                <a:spcPct val="0"/>
              </a:spcAft>
              <a:buFont typeface="Barlow Light" charset="0"/>
              <a:buNone/>
            </a:pPr>
            <a:endParaRPr lang="ru-RU" altLang="ru-RU" smtClean="0">
              <a:latin typeface="Barlow Light" charset="0"/>
              <a:cs typeface="Arial" charset="0"/>
              <a:sym typeface="Barlow Light" charset="0"/>
            </a:endParaRPr>
          </a:p>
        </p:txBody>
      </p:sp>
      <p:sp>
        <p:nvSpPr>
          <p:cNvPr id="54275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D244A548-AA79-4400-BAD0-B59CFE8F228C}" type="slidenum">
              <a:rPr lang="ru-RU" altLang="ru-RU" sz="1000">
                <a:solidFill>
                  <a:srgbClr val="FFFFFF"/>
                </a:solidFill>
                <a:latin typeface="Barlow" charset="0"/>
                <a:sym typeface="Barlow" charset="0"/>
              </a:rPr>
              <a:pPr/>
              <a:t>22</a:t>
            </a:fld>
            <a:endParaRPr lang="ru-RU" altLang="ru-RU" sz="1000">
              <a:solidFill>
                <a:srgbClr val="FFFFFF"/>
              </a:solidFill>
              <a:latin typeface="Barlow" charset="0"/>
              <a:sym typeface="Barlow" charset="0"/>
            </a:endParaRPr>
          </a:p>
        </p:txBody>
      </p:sp>
      <p:pic>
        <p:nvPicPr>
          <p:cNvPr id="54276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C5D037C3-CF93-44CB-887A-BF947048DE83}" type="slidenum">
              <a:rPr lang="ru-RU" altLang="ru-RU" sz="1000">
                <a:solidFill>
                  <a:srgbClr val="FFFFFF"/>
                </a:solidFill>
                <a:latin typeface="Barlow" charset="0"/>
                <a:sym typeface="Barlow" charset="0"/>
              </a:rPr>
              <a:pPr/>
              <a:t>23</a:t>
            </a:fld>
            <a:endParaRPr lang="ru-RU" altLang="ru-RU" sz="1000">
              <a:solidFill>
                <a:srgbClr val="FFFFFF"/>
              </a:solidFill>
              <a:latin typeface="Barlow" charset="0"/>
              <a:sym typeface="Barlow" charset="0"/>
            </a:endParaRP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342900"/>
            <a:ext cx="7302500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108FCF46-0851-4220-9218-3391B001C3BA}" type="slidenum">
              <a:rPr lang="ru-RU" altLang="ru-RU" sz="1000">
                <a:solidFill>
                  <a:srgbClr val="FFFFFF"/>
                </a:solidFill>
                <a:latin typeface="Barlow" charset="0"/>
                <a:sym typeface="Barlow" charset="0"/>
              </a:rPr>
              <a:pPr/>
              <a:t>24</a:t>
            </a:fld>
            <a:endParaRPr lang="ru-RU" altLang="ru-RU" sz="1000">
              <a:solidFill>
                <a:srgbClr val="FFFFFF"/>
              </a:solidFill>
              <a:latin typeface="Barlow" charset="0"/>
              <a:sym typeface="Barlow" charset="0"/>
            </a:endParaRP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38" y="330200"/>
            <a:ext cx="5911850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Текст 1"/>
          <p:cNvSpPr txBox="1">
            <a:spLocks noGrp="1"/>
          </p:cNvSpPr>
          <p:nvPr>
            <p:ph type="body" idx="1"/>
          </p:nvPr>
        </p:nvSpPr>
        <p:spPr>
          <a:xfrm>
            <a:off x="6391275" y="439738"/>
            <a:ext cx="2122488" cy="4264025"/>
          </a:xfrm>
        </p:spPr>
        <p:txBody>
          <a:bodyPr/>
          <a:lstStyle/>
          <a:p>
            <a:pPr>
              <a:spcBef>
                <a:spcPts val="363"/>
              </a:spcBef>
              <a:spcAft>
                <a:spcPct val="0"/>
              </a:spcAft>
            </a:pPr>
            <a:endParaRPr lang="ru-RU" altLang="ru-RU" smtClean="0">
              <a:latin typeface="Arial" charset="0"/>
              <a:cs typeface="Arial" charset="0"/>
            </a:endParaRPr>
          </a:p>
        </p:txBody>
      </p:sp>
      <p:sp>
        <p:nvSpPr>
          <p:cNvPr id="57347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0816C1E8-BBC6-4D15-B108-8B89EB60B1AF}" type="slidenum">
              <a:rPr lang="ru-RU" altLang="ru-RU" sz="1000">
                <a:solidFill>
                  <a:srgbClr val="FFFFFF"/>
                </a:solidFill>
                <a:latin typeface="Barlow" charset="0"/>
                <a:sym typeface="Barlow" charset="0"/>
              </a:rPr>
              <a:pPr/>
              <a:t>25</a:t>
            </a:fld>
            <a:endParaRPr lang="ru-RU" altLang="ru-RU" sz="1000">
              <a:solidFill>
                <a:srgbClr val="FFFFFF"/>
              </a:solidFill>
              <a:latin typeface="Barlow" charset="0"/>
              <a:sym typeface="Barlow" charset="0"/>
            </a:endParaRPr>
          </a:p>
        </p:txBody>
      </p:sp>
      <p:pic>
        <p:nvPicPr>
          <p:cNvPr id="57348" name="Объект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2738"/>
            <a:ext cx="9144000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Shape 402"/>
          <p:cNvSpPr txBox="1">
            <a:spLocks/>
          </p:cNvSpPr>
          <p:nvPr/>
        </p:nvSpPr>
        <p:spPr bwMode="auto">
          <a:xfrm>
            <a:off x="4532313" y="184150"/>
            <a:ext cx="60785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A5B0FE"/>
              </a:buClr>
              <a:buSzPts val="3000"/>
              <a:buFont typeface="Miriam Libre" charset="-79"/>
              <a:buNone/>
            </a:pPr>
            <a:r>
              <a:rPr lang="ru-RU" altLang="ru-RU" sz="3600">
                <a:solidFill>
                  <a:srgbClr val="434343"/>
                </a:solidFill>
              </a:rPr>
              <a:t>Новые профессии</a:t>
            </a:r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hape 416"/>
          <p:cNvSpPr txBox="1">
            <a:spLocks noGrp="1"/>
          </p:cNvSpPr>
          <p:nvPr>
            <p:ph type="ctrTitle"/>
          </p:nvPr>
        </p:nvSpPr>
        <p:spPr>
          <a:xfrm>
            <a:off x="987425" y="2674938"/>
            <a:ext cx="7429500" cy="21526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Miriam Libre" charset="-79"/>
              <a:buNone/>
            </a:pPr>
            <a:r>
              <a:rPr lang="ru-RU" altLang="ru-RU" sz="2000" smtClean="0">
                <a:latin typeface="Arial" charset="0"/>
                <a:cs typeface="Arial" charset="0"/>
              </a:rPr>
              <a:t>Профориентация</a:t>
            </a:r>
            <a:br>
              <a:rPr lang="ru-RU" altLang="ru-RU" sz="2000" smtClean="0">
                <a:latin typeface="Arial" charset="0"/>
                <a:cs typeface="Arial" charset="0"/>
              </a:rPr>
            </a:br>
            <a:r>
              <a:rPr lang="ru-RU" altLang="ru-RU" sz="2000" smtClean="0">
                <a:latin typeface="Arial" charset="0"/>
                <a:cs typeface="Arial" charset="0"/>
              </a:rPr>
              <a:t> в урочной и внеурочной и внешкольной деятельности</a:t>
            </a:r>
          </a:p>
        </p:txBody>
      </p:sp>
      <p:sp>
        <p:nvSpPr>
          <p:cNvPr id="58371" name="Shape 417"/>
          <p:cNvSpPr txBox="1">
            <a:spLocks noGrp="1"/>
          </p:cNvSpPr>
          <p:nvPr>
            <p:ph type="title" idx="4294967295"/>
          </p:nvPr>
        </p:nvSpPr>
        <p:spPr>
          <a:xfrm>
            <a:off x="3251200" y="150813"/>
            <a:ext cx="6078538" cy="857250"/>
          </a:xfrm>
        </p:spPr>
        <p:txBody>
          <a:bodyPr/>
          <a:lstStyle/>
          <a:p>
            <a:pPr eaLnBrk="1" hangingPunct="1">
              <a:buClr>
                <a:srgbClr val="A5B0FE"/>
              </a:buClr>
              <a:buSzPts val="3000"/>
              <a:buFont typeface="Miriam Libre" charset="-79"/>
              <a:buNone/>
            </a:pPr>
            <a:r>
              <a:rPr lang="ru-RU" altLang="ru-RU" sz="3600" smtClean="0">
                <a:solidFill>
                  <a:srgbClr val="434343"/>
                </a:solidFill>
                <a:latin typeface="Arial" charset="0"/>
                <a:cs typeface="Arial" charset="0"/>
              </a:rPr>
              <a:t>Область применения</a:t>
            </a:r>
          </a:p>
        </p:txBody>
      </p:sp>
      <p:pic>
        <p:nvPicPr>
          <p:cNvPr id="58372" name="Рисунок 3" descr="box_popu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9150" y="1001713"/>
            <a:ext cx="4029075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488" y="1017588"/>
            <a:ext cx="38862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3"/>
          <p:cNvSpPr txBox="1">
            <a:spLocks noGrp="1"/>
          </p:cNvSpPr>
          <p:nvPr>
            <p:ph type="ctrTitle"/>
          </p:nvPr>
        </p:nvSpPr>
        <p:spPr>
          <a:xfrm>
            <a:off x="2625725" y="1887538"/>
            <a:ext cx="3892550" cy="116046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latin typeface="Arial" charset="0"/>
              <a:cs typeface="Arial" charset="0"/>
            </a:endParaRPr>
          </a:p>
        </p:txBody>
      </p:sp>
      <p:pic>
        <p:nvPicPr>
          <p:cNvPr id="5" name="Рисунок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5025" y="441325"/>
            <a:ext cx="5768975" cy="470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363" y="1701800"/>
            <a:ext cx="2344737" cy="1481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88" y="2173288"/>
            <a:ext cx="2154237" cy="1665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13" y="206375"/>
            <a:ext cx="3579812" cy="1987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8" y="3155950"/>
            <a:ext cx="3414712" cy="1987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AFC316FF-F1F2-4646-973F-F13D3E893C43}" type="slidenum">
              <a:rPr lang="ru-RU" altLang="ru-RU" sz="1000">
                <a:solidFill>
                  <a:srgbClr val="FFFFFF"/>
                </a:solidFill>
                <a:latin typeface="Barlow" charset="0"/>
                <a:sym typeface="Barlow" charset="0"/>
              </a:rPr>
              <a:pPr/>
              <a:t>28</a:t>
            </a:fld>
            <a:endParaRPr lang="ru-RU" altLang="ru-RU" sz="1000">
              <a:solidFill>
                <a:srgbClr val="FFFFFF"/>
              </a:solidFill>
              <a:latin typeface="Barlow" charset="0"/>
              <a:sym typeface="Barlow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7913" y="1296988"/>
            <a:ext cx="4591050" cy="1089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444" name="Shape 423"/>
          <p:cNvSpPr txBox="1">
            <a:spLocks/>
          </p:cNvSpPr>
          <p:nvPr/>
        </p:nvSpPr>
        <p:spPr bwMode="auto">
          <a:xfrm>
            <a:off x="4116388" y="4806950"/>
            <a:ext cx="911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04A7BBF6-DB65-4ED5-906F-BFC6074B266A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61445" name="Заголовок 6"/>
          <p:cNvSpPr txBox="1">
            <a:spLocks/>
          </p:cNvSpPr>
          <p:nvPr/>
        </p:nvSpPr>
        <p:spPr bwMode="auto">
          <a:xfrm>
            <a:off x="149225" y="2371725"/>
            <a:ext cx="8863013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</a:pPr>
            <a:r>
              <a:rPr lang="ru-RU" altLang="ru-RU" sz="1200">
                <a:latin typeface="Arial Narrow" pitchFamily="34" charset="0"/>
              </a:rPr>
              <a:t>1</a:t>
            </a:r>
            <a:r>
              <a:rPr lang="ru-RU" altLang="ru-RU" sz="1200" b="1">
                <a:latin typeface="Arial Narrow" pitchFamily="34" charset="0"/>
              </a:rPr>
              <a:t>) Вводная презентация (15 мин)</a:t>
            </a:r>
            <a:r>
              <a:rPr lang="ru-RU" altLang="ru-RU" sz="1200">
                <a:latin typeface="Arial Narrow" pitchFamily="34" charset="0"/>
              </a:rPr>
              <a:t> – обязательный этап, чтобы погрузить в новую тему. Проводится в формате беседы. В конце нужно акцентировать на концепциях, которые пригодятся в игре (в нашем случае это были Надпрофессиональные навыки).</a:t>
            </a:r>
            <a:br>
              <a:rPr lang="ru-RU" altLang="ru-RU" sz="1200">
                <a:latin typeface="Arial Narrow" pitchFamily="34" charset="0"/>
              </a:rPr>
            </a:br>
            <a:r>
              <a:rPr lang="ru-RU" altLang="ru-RU" sz="1200">
                <a:latin typeface="Arial Narrow" pitchFamily="34" charset="0"/>
              </a:rPr>
              <a:t/>
            </a:r>
            <a:br>
              <a:rPr lang="ru-RU" altLang="ru-RU" sz="1200">
                <a:latin typeface="Arial Narrow" pitchFamily="34" charset="0"/>
              </a:rPr>
            </a:br>
            <a:r>
              <a:rPr lang="ru-RU" altLang="ru-RU" sz="1200">
                <a:latin typeface="Arial Narrow" pitchFamily="34" charset="0"/>
              </a:rPr>
              <a:t>2) </a:t>
            </a:r>
            <a:r>
              <a:rPr lang="ru-RU" altLang="ru-RU" sz="1200" b="1">
                <a:latin typeface="Arial Narrow" pitchFamily="34" charset="0"/>
              </a:rPr>
              <a:t>Раздача карточек, объяснение правил игры (5 мин)</a:t>
            </a:r>
            <a:r>
              <a:rPr lang="ru-RU" altLang="ru-RU" sz="1200">
                <a:latin typeface="Arial Narrow" pitchFamily="34" charset="0"/>
              </a:rPr>
              <a:t>. Мы использовали игру Профессиональное лото из комплекта игр по Атласу. Класс поделили на 4 группы, чтобы легче было подсчитывать баллы. Правила были немного изменены (правила, идеи и опыт других педагогов описан в группе Фейсбук </a:t>
            </a:r>
            <a:r>
              <a:rPr lang="en-US" altLang="ru-RU" sz="1200">
                <a:latin typeface="Arial Narrow" pitchFamily="34" charset="0"/>
              </a:rPr>
              <a:t>https://www.facebook.com/groups/box.atlas/</a:t>
            </a:r>
            <a:r>
              <a:rPr lang="ru-RU" altLang="ru-RU" sz="1200">
                <a:latin typeface="Arial Narrow" pitchFamily="34" charset="0"/>
              </a:rPr>
              <a:t>)</a:t>
            </a:r>
            <a:br>
              <a:rPr lang="ru-RU" altLang="ru-RU" sz="1200">
                <a:latin typeface="Arial Narrow" pitchFamily="34" charset="0"/>
              </a:rPr>
            </a:br>
            <a:r>
              <a:rPr lang="ru-RU" altLang="ru-RU" sz="1200">
                <a:latin typeface="Arial Narrow" pitchFamily="34" charset="0"/>
              </a:rPr>
              <a:t/>
            </a:r>
            <a:br>
              <a:rPr lang="ru-RU" altLang="ru-RU" sz="1200">
                <a:latin typeface="Arial Narrow" pitchFamily="34" charset="0"/>
              </a:rPr>
            </a:br>
            <a:r>
              <a:rPr lang="ru-RU" altLang="ru-RU" sz="1200" b="1">
                <a:latin typeface="Arial Narrow" pitchFamily="34" charset="0"/>
              </a:rPr>
              <a:t>3) Игровой процесс (30 мин) </a:t>
            </a:r>
            <a:r>
              <a:rPr lang="ru-RU" altLang="ru-RU" sz="1200">
                <a:latin typeface="Arial Narrow" pitchFamily="34" charset="0"/>
              </a:rPr>
              <a:t>– мы угадывали профессии и закрывали жетонами карточки Профессионального лото, затем описывали, что за профессия на карточке, зачем нужны навыки специалисту, зачем нужны инструменты и школьные предметы. За каждый верный ответ начисляются баллы на команду.</a:t>
            </a:r>
            <a:br>
              <a:rPr lang="ru-RU" altLang="ru-RU" sz="1200">
                <a:latin typeface="Arial Narrow" pitchFamily="34" charset="0"/>
              </a:rPr>
            </a:br>
            <a:r>
              <a:rPr lang="ru-RU" altLang="ru-RU" sz="1200">
                <a:latin typeface="Arial Narrow" pitchFamily="34" charset="0"/>
              </a:rPr>
              <a:t/>
            </a:r>
            <a:br>
              <a:rPr lang="ru-RU" altLang="ru-RU" sz="1200">
                <a:latin typeface="Arial Narrow" pitchFamily="34" charset="0"/>
              </a:rPr>
            </a:br>
            <a:r>
              <a:rPr lang="ru-RU" altLang="ru-RU" sz="1200" b="1">
                <a:latin typeface="Arial Narrow" pitchFamily="34" charset="0"/>
              </a:rPr>
              <a:t>4) Подведение итогов. Рефлексия (10 мин)</a:t>
            </a:r>
            <a:r>
              <a:rPr lang="ru-RU" altLang="ru-RU" sz="1200">
                <a:latin typeface="Arial Narrow" pitchFamily="34" charset="0"/>
              </a:rPr>
              <a:t>. Очень важный этап. Хотя бы по одному участнику от команды следует высказать вслух свои мысли, идеи, инсайты, которые пришли в ходе игровой сессии. Как изменилось восприятие профессий, стало ли более понятно, что делать дальше.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22525" y="1255713"/>
            <a:ext cx="4572000" cy="11684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latin typeface="Arial Narrow" panose="020B0606020202030204" pitchFamily="34" charset="0"/>
              </a:rPr>
              <a:t>Стартовые данные: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latin typeface="Arial Narrow" panose="020B0606020202030204" pitchFamily="34" charset="0"/>
              </a:rPr>
              <a:t>класс из 20 человек (количество может быть больше, зависит от игры и материалов);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latin typeface="Arial Narrow" panose="020B0606020202030204" pitchFamily="34" charset="0"/>
              </a:rPr>
              <a:t>комплект игр по Атласу, либо собственная разработка;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latin typeface="Arial Narrow" panose="020B0606020202030204" pitchFamily="34" charset="0"/>
              </a:rPr>
              <a:t>презентация к занятию с сайта Атласа (</a:t>
            </a:r>
            <a:r>
              <a:rPr lang="en-US" sz="1000" dirty="0">
                <a:latin typeface="Arial Narrow" panose="020B0606020202030204" pitchFamily="34" charset="0"/>
                <a:hlinkClick r:id="rId2"/>
              </a:rPr>
              <a:t>http://atlas100.ru/files/Atlas_presentation.pdf</a:t>
            </a:r>
            <a:r>
              <a:rPr lang="ru-RU" sz="1000" dirty="0">
                <a:latin typeface="Arial Narrow" panose="020B0606020202030204" pitchFamily="34" charset="0"/>
              </a:rPr>
              <a:t>, </a:t>
            </a:r>
            <a:r>
              <a:rPr lang="en-US" sz="1000" dirty="0">
                <a:latin typeface="Arial Narrow" panose="020B0606020202030204" pitchFamily="34" charset="0"/>
              </a:rPr>
              <a:t>http://atlas100.ru/box/</a:t>
            </a:r>
            <a:r>
              <a:rPr lang="ru-RU" sz="1000" dirty="0">
                <a:latin typeface="Arial Narrow" panose="020B0606020202030204" pitchFamily="34" charset="0"/>
              </a:rPr>
              <a:t>), либо собственная разработка.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latin typeface="Arial Narrow" panose="020B0606020202030204" pitchFamily="34" charset="0"/>
              </a:rPr>
              <a:t>Рассчитано на 60 мин, но можно уложиться в 45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09563"/>
            <a:ext cx="8904288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bg1"/>
                </a:solidFill>
                <a:latin typeface="+mn-lt"/>
              </a:rPr>
              <a:t>Примерная структура </a:t>
            </a:r>
          </a:p>
          <a:p>
            <a:pPr algn="ctr">
              <a:defRPr/>
            </a:pPr>
            <a:r>
              <a:rPr lang="ru-RU" sz="3200" dirty="0" err="1">
                <a:solidFill>
                  <a:schemeClr val="bg1"/>
                </a:solidFill>
                <a:latin typeface="+mn-lt"/>
              </a:rPr>
              <a:t>профориентационного</a:t>
            </a:r>
            <a:r>
              <a:rPr lang="ru-RU" sz="3200" dirty="0">
                <a:solidFill>
                  <a:schemeClr val="bg1"/>
                </a:solidFill>
                <a:latin typeface="+mn-lt"/>
              </a:rPr>
              <a:t> занятия по Атласу</a:t>
            </a:r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1FD882FA-E7CA-40FF-92C8-B8104714A127}" type="slidenum">
              <a:rPr lang="ru-RU" altLang="ru-RU" sz="1000">
                <a:solidFill>
                  <a:srgbClr val="FFFFFF"/>
                </a:solidFill>
                <a:latin typeface="Barlow" charset="0"/>
                <a:sym typeface="Barlow" charset="0"/>
              </a:rPr>
              <a:pPr/>
              <a:t>29</a:t>
            </a:fld>
            <a:endParaRPr lang="ru-RU" altLang="ru-RU" sz="1000">
              <a:solidFill>
                <a:srgbClr val="FFFFFF"/>
              </a:solidFill>
              <a:latin typeface="Barlow" charset="0"/>
              <a:sym typeface="Barlow" charset="0"/>
            </a:endParaRPr>
          </a:p>
        </p:txBody>
      </p:sp>
      <p:sp>
        <p:nvSpPr>
          <p:cNvPr id="62467" name="Shape 617"/>
          <p:cNvSpPr txBox="1">
            <a:spLocks/>
          </p:cNvSpPr>
          <p:nvPr/>
        </p:nvSpPr>
        <p:spPr bwMode="auto">
          <a:xfrm>
            <a:off x="153988" y="2058988"/>
            <a:ext cx="882967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altLang="ru-RU" sz="4800">
                <a:solidFill>
                  <a:srgbClr val="FFFFFF"/>
                </a:solidFill>
              </a:rPr>
              <a:t>САМОРОДСКИХ ЕЛИЗАВЕТА</a:t>
            </a:r>
          </a:p>
          <a:p>
            <a:pPr algn="ctr" eaLnBrk="1" hangingPunct="1"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altLang="ru-RU" sz="4800">
                <a:solidFill>
                  <a:srgbClr val="FFFFFF"/>
                </a:solidFill>
              </a:rPr>
              <a:t>СЕРГЕЕВНА</a:t>
            </a:r>
          </a:p>
          <a:p>
            <a:pPr algn="ctr" eaLnBrk="1" hangingPunct="1"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altLang="ru-RU" sz="2400">
                <a:solidFill>
                  <a:schemeClr val="tx1"/>
                </a:solidFill>
              </a:rPr>
              <a:t>Куратор направления «Атлас новых профессий»,</a:t>
            </a:r>
          </a:p>
          <a:p>
            <a:pPr algn="ctr" eaLnBrk="1" hangingPunct="1"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altLang="ru-RU" sz="2400">
                <a:solidFill>
                  <a:schemeClr val="tx1"/>
                </a:solidFill>
              </a:rPr>
              <a:t>педагог детского технопарка </a:t>
            </a:r>
            <a:r>
              <a:rPr lang="en-US" altLang="ru-RU" sz="2400">
                <a:solidFill>
                  <a:schemeClr val="tx1"/>
                </a:solidFill>
              </a:rPr>
              <a:t>Ingenerika</a:t>
            </a:r>
            <a:endParaRPr lang="ru-RU" altLang="ru-RU" sz="4800">
              <a:solidFill>
                <a:srgbClr val="FFFFFF"/>
              </a:solidFill>
            </a:endParaRPr>
          </a:p>
        </p:txBody>
      </p:sp>
      <p:sp>
        <p:nvSpPr>
          <p:cNvPr id="9" name="Shape 618"/>
          <p:cNvSpPr txBox="1">
            <a:spLocks/>
          </p:cNvSpPr>
          <p:nvPr/>
        </p:nvSpPr>
        <p:spPr>
          <a:xfrm>
            <a:off x="704850" y="3327400"/>
            <a:ext cx="7772400" cy="78581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None/>
              <a:defRPr/>
            </a:pPr>
            <a:r>
              <a:rPr lang="en-US" sz="2400" kern="0" dirty="0">
                <a:latin typeface="Arial"/>
                <a:ea typeface="Arial"/>
                <a:cs typeface="Arial"/>
                <a:sym typeface="Arial"/>
              </a:rPr>
              <a:t>WWW.INGENERIKA74.RU</a:t>
            </a: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None/>
              <a:defRPr/>
            </a:pPr>
            <a:r>
              <a:rPr lang="en-US" sz="2400" kern="0" dirty="0">
                <a:latin typeface="Arial"/>
                <a:ea typeface="Arial"/>
                <a:cs typeface="Arial"/>
                <a:sym typeface="Arial"/>
              </a:rPr>
              <a:t>INFO@INGENERIKA74.RU</a:t>
            </a:r>
          </a:p>
          <a:p>
            <a:pPr marL="457200" indent="-381000" algn="ctr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Arial"/>
              <a:buChar char="+"/>
              <a:defRPr/>
            </a:pPr>
            <a:r>
              <a:rPr lang="en-US" sz="2400" kern="0" dirty="0">
                <a:latin typeface="Arial"/>
                <a:ea typeface="Arial"/>
                <a:cs typeface="Arial"/>
                <a:sym typeface="Arial"/>
              </a:rPr>
              <a:t>7 (351) 220-33-71</a:t>
            </a: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None/>
              <a:defRPr/>
            </a:pPr>
            <a:endParaRPr lang="en-US" sz="2400" kern="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255"/>
          <p:cNvSpPr txBox="1">
            <a:spLocks noGrp="1"/>
          </p:cNvSpPr>
          <p:nvPr>
            <p:ph type="ctrTitle" idx="4294967295"/>
          </p:nvPr>
        </p:nvSpPr>
        <p:spPr>
          <a:xfrm>
            <a:off x="685800" y="1582738"/>
            <a:ext cx="7772400" cy="1160462"/>
          </a:xfrm>
        </p:spPr>
        <p:txBody>
          <a:bodyPr/>
          <a:lstStyle/>
          <a:p>
            <a:pPr algn="ctr" eaLnBrk="1" hangingPunct="1">
              <a:buSzPts val="1100"/>
            </a:pPr>
            <a:r>
              <a:rPr lang="ru-RU" altLang="ru-RU" sz="7200" smtClean="0">
                <a:solidFill>
                  <a:srgbClr val="FFFFFF"/>
                </a:solidFill>
                <a:latin typeface="Arial" charset="0"/>
                <a:cs typeface="Arial" charset="0"/>
              </a:rPr>
              <a:t>www.nti2035.ru</a:t>
            </a:r>
          </a:p>
        </p:txBody>
      </p:sp>
      <p:sp>
        <p:nvSpPr>
          <p:cNvPr id="17411" name="Shape 256"/>
          <p:cNvSpPr txBox="1">
            <a:spLocks noGrp="1"/>
          </p:cNvSpPr>
          <p:nvPr>
            <p:ph type="subTitle" idx="4294967295"/>
          </p:nvPr>
        </p:nvSpPr>
        <p:spPr>
          <a:xfrm>
            <a:off x="685800" y="2840038"/>
            <a:ext cx="7772400" cy="784225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buClr>
                <a:srgbClr val="A5B0FE"/>
              </a:buClr>
              <a:buSzPts val="2400"/>
              <a:buFont typeface="Barlow Light" charset="0"/>
              <a:buNone/>
            </a:pPr>
            <a:r>
              <a:rPr lang="ru-RU" altLang="ru-RU" sz="2400" smtClean="0">
                <a:latin typeface="Arial" charset="0"/>
                <a:cs typeface="Arial" charset="0"/>
              </a:rPr>
              <a:t>НАЦИОНАЛЬНАЯ ТЕХНОЛОГИЧЕСКАЯ ИНИЦИАТИВА</a:t>
            </a:r>
          </a:p>
        </p:txBody>
      </p:sp>
      <p:sp>
        <p:nvSpPr>
          <p:cNvPr id="17412" name="Shape 257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5EC1E852-E4E3-4232-9C2B-8274B41DF777}" type="slidenum">
              <a:rPr lang="ru-RU" altLang="ru-RU" sz="1000">
                <a:solidFill>
                  <a:srgbClr val="FFFFFF"/>
                </a:solidFill>
                <a:latin typeface="Barlow" charset="0"/>
                <a:sym typeface="Barlow" charset="0"/>
              </a:rPr>
              <a:pPr/>
              <a:t>3</a:t>
            </a:fld>
            <a:endParaRPr lang="ru-RU" altLang="ru-RU" sz="1000">
              <a:solidFill>
                <a:srgbClr val="FFFFFF"/>
              </a:solidFill>
              <a:latin typeface="Barlow" charset="0"/>
              <a:sym typeface="Barlow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hape 491"/>
          <p:cNvSpPr txBox="1">
            <a:spLocks noGrp="1"/>
          </p:cNvSpPr>
          <p:nvPr>
            <p:ph type="ctrTitle" idx="4294967295"/>
          </p:nvPr>
        </p:nvSpPr>
        <p:spPr>
          <a:xfrm>
            <a:off x="685800" y="1582738"/>
            <a:ext cx="7772400" cy="1160462"/>
          </a:xfrm>
        </p:spPr>
        <p:txBody>
          <a:bodyPr/>
          <a:lstStyle/>
          <a:p>
            <a:pPr algn="ctr" eaLnBrk="1" hangingPunct="1">
              <a:buSzPts val="1100"/>
            </a:pPr>
            <a:r>
              <a:rPr lang="ru-RU" altLang="ru-RU" sz="7200" smtClean="0">
                <a:solidFill>
                  <a:srgbClr val="FFFFFF"/>
                </a:solidFill>
                <a:latin typeface="Arial" charset="0"/>
                <a:cs typeface="Arial" charset="0"/>
              </a:rPr>
              <a:t>www.nti-contest.ru</a:t>
            </a:r>
          </a:p>
        </p:txBody>
      </p:sp>
      <p:sp>
        <p:nvSpPr>
          <p:cNvPr id="63491" name="Shape 492"/>
          <p:cNvSpPr txBox="1">
            <a:spLocks noGrp="1"/>
          </p:cNvSpPr>
          <p:nvPr>
            <p:ph type="subTitle" idx="4294967295"/>
          </p:nvPr>
        </p:nvSpPr>
        <p:spPr>
          <a:xfrm>
            <a:off x="685800" y="2840038"/>
            <a:ext cx="7772400" cy="784225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buClr>
                <a:srgbClr val="A5B0FE"/>
              </a:buClr>
              <a:buSzPts val="2400"/>
              <a:buFont typeface="Barlow Light" charset="0"/>
              <a:buNone/>
            </a:pPr>
            <a:r>
              <a:rPr lang="ru-RU" altLang="ru-RU" sz="2400" smtClean="0">
                <a:latin typeface="Arial" charset="0"/>
                <a:cs typeface="Arial" charset="0"/>
              </a:rPr>
              <a:t>ОЛИМПИАДА НТИ</a:t>
            </a:r>
          </a:p>
        </p:txBody>
      </p:sp>
      <p:sp>
        <p:nvSpPr>
          <p:cNvPr id="63492" name="Shape 49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5ED1AE55-08AA-4E1F-900C-4A67CFEFC492}" type="slidenum">
              <a:rPr lang="ru-RU" altLang="ru-RU" sz="1000">
                <a:solidFill>
                  <a:srgbClr val="FFFFFF"/>
                </a:solidFill>
                <a:latin typeface="Barlow" charset="0"/>
                <a:sym typeface="Barlow" charset="0"/>
              </a:rPr>
              <a:pPr/>
              <a:t>30</a:t>
            </a:fld>
            <a:endParaRPr lang="ru-RU" altLang="ru-RU" sz="1000">
              <a:solidFill>
                <a:srgbClr val="FFFFFF"/>
              </a:solidFill>
              <a:latin typeface="Barlow" charset="0"/>
              <a:sym typeface="Barlow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hape 498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22C95012-982E-4FFE-B013-20164029BF5E}" type="slidenum">
              <a:rPr lang="ru-RU" altLang="ru-RU" sz="1000">
                <a:solidFill>
                  <a:srgbClr val="FFFFFF"/>
                </a:solidFill>
                <a:latin typeface="Barlow" charset="0"/>
                <a:sym typeface="Barlow" charset="0"/>
              </a:rPr>
              <a:pPr/>
              <a:t>31</a:t>
            </a:fld>
            <a:endParaRPr lang="ru-RU" altLang="ru-RU" sz="1000">
              <a:solidFill>
                <a:srgbClr val="FFFFFF"/>
              </a:solidFill>
              <a:latin typeface="Barlow" charset="0"/>
              <a:sym typeface="Barlow" charset="0"/>
            </a:endParaRPr>
          </a:p>
        </p:txBody>
      </p:sp>
      <p:sp>
        <p:nvSpPr>
          <p:cNvPr id="65539" name="Shape 499"/>
          <p:cNvSpPr txBox="1">
            <a:spLocks noGrp="1"/>
          </p:cNvSpPr>
          <p:nvPr>
            <p:ph type="title" idx="4294967295"/>
          </p:nvPr>
        </p:nvSpPr>
        <p:spPr>
          <a:xfrm>
            <a:off x="779463" y="182563"/>
            <a:ext cx="5602287" cy="857250"/>
          </a:xfrm>
        </p:spPr>
        <p:txBody>
          <a:bodyPr/>
          <a:lstStyle/>
          <a:p>
            <a:pPr eaLnBrk="1" hangingPunct="1">
              <a:buClr>
                <a:srgbClr val="A5B0FE"/>
              </a:buClr>
              <a:buSzPts val="3000"/>
              <a:buFont typeface="Miriam Libre" charset="-79"/>
              <a:buNone/>
            </a:pPr>
            <a:r>
              <a:rPr lang="ru-RU" altLang="ru-RU" sz="3600" smtClean="0">
                <a:solidFill>
                  <a:srgbClr val="434343"/>
                </a:solidFill>
                <a:latin typeface="Arial" charset="0"/>
                <a:cs typeface="Arial" charset="0"/>
                <a:hlinkClick r:id="rId3"/>
              </a:rPr>
              <a:t>Олимпиада НТИ</a:t>
            </a:r>
            <a:endParaRPr lang="ru-RU" altLang="ru-RU" sz="3600" smtClean="0">
              <a:solidFill>
                <a:srgbClr val="434343"/>
              </a:solidFill>
              <a:latin typeface="Arial" charset="0"/>
              <a:cs typeface="Arial" charset="0"/>
            </a:endParaRPr>
          </a:p>
        </p:txBody>
      </p:sp>
      <p:sp>
        <p:nvSpPr>
          <p:cNvPr id="65540" name="Shape 500"/>
          <p:cNvSpPr>
            <a:spLocks noChangeArrowheads="1"/>
          </p:cNvSpPr>
          <p:nvPr/>
        </p:nvSpPr>
        <p:spPr bwMode="auto">
          <a:xfrm>
            <a:off x="395288" y="1154113"/>
            <a:ext cx="1868487" cy="1797050"/>
          </a:xfrm>
          <a:prstGeom prst="ellipse">
            <a:avLst/>
          </a:prstGeom>
          <a:noFill/>
          <a:ln w="28575">
            <a:solidFill>
              <a:srgbClr val="43434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</a:pPr>
            <a:endParaRPr lang="ru-RU" altLang="ru-RU"/>
          </a:p>
        </p:txBody>
      </p:sp>
      <p:sp>
        <p:nvSpPr>
          <p:cNvPr id="65541" name="Shape 501"/>
          <p:cNvSpPr>
            <a:spLocks noChangeArrowheads="1"/>
          </p:cNvSpPr>
          <p:nvPr/>
        </p:nvSpPr>
        <p:spPr bwMode="auto">
          <a:xfrm>
            <a:off x="2547938" y="1155700"/>
            <a:ext cx="1868487" cy="1795463"/>
          </a:xfrm>
          <a:prstGeom prst="ellipse">
            <a:avLst/>
          </a:prstGeom>
          <a:noFill/>
          <a:ln w="28575">
            <a:solidFill>
              <a:srgbClr val="43434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</a:pPr>
            <a:endParaRPr lang="ru-RU" altLang="ru-RU"/>
          </a:p>
        </p:txBody>
      </p:sp>
      <p:sp>
        <p:nvSpPr>
          <p:cNvPr id="65542" name="Shape 502"/>
          <p:cNvSpPr>
            <a:spLocks noChangeArrowheads="1"/>
          </p:cNvSpPr>
          <p:nvPr/>
        </p:nvSpPr>
        <p:spPr bwMode="auto">
          <a:xfrm>
            <a:off x="4611688" y="1147763"/>
            <a:ext cx="1868487" cy="1795462"/>
          </a:xfrm>
          <a:prstGeom prst="ellipse">
            <a:avLst/>
          </a:prstGeom>
          <a:noFill/>
          <a:ln w="28575">
            <a:solidFill>
              <a:srgbClr val="43434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</a:pPr>
            <a:endParaRPr lang="ru-RU" altLang="ru-RU"/>
          </a:p>
        </p:txBody>
      </p:sp>
      <p:sp>
        <p:nvSpPr>
          <p:cNvPr id="65543" name="Shape 503"/>
          <p:cNvSpPr>
            <a:spLocks noChangeArrowheads="1"/>
          </p:cNvSpPr>
          <p:nvPr/>
        </p:nvSpPr>
        <p:spPr bwMode="auto">
          <a:xfrm>
            <a:off x="6896100" y="1147763"/>
            <a:ext cx="1868488" cy="1795462"/>
          </a:xfrm>
          <a:prstGeom prst="ellipse">
            <a:avLst/>
          </a:prstGeom>
          <a:noFill/>
          <a:ln w="28575">
            <a:solidFill>
              <a:srgbClr val="43434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</a:pPr>
            <a:endParaRPr lang="ru-RU" altLang="ru-RU"/>
          </a:p>
        </p:txBody>
      </p:sp>
      <p:sp>
        <p:nvSpPr>
          <p:cNvPr id="65544" name="Shape 504"/>
          <p:cNvSpPr txBox="1">
            <a:spLocks noChangeArrowheads="1"/>
          </p:cNvSpPr>
          <p:nvPr/>
        </p:nvSpPr>
        <p:spPr bwMode="auto">
          <a:xfrm>
            <a:off x="403225" y="1516063"/>
            <a:ext cx="186055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spcAft>
                <a:spcPts val="1600"/>
              </a:spcAft>
              <a:buClr>
                <a:srgbClr val="000000"/>
              </a:buClr>
              <a:buFont typeface="Arial" charset="0"/>
              <a:buNone/>
            </a:pPr>
            <a:r>
              <a:rPr lang="ru-RU" altLang="ru-RU" sz="2000"/>
              <a:t>Командное соревнование</a:t>
            </a:r>
          </a:p>
        </p:txBody>
      </p:sp>
      <p:sp>
        <p:nvSpPr>
          <p:cNvPr id="65545" name="Shape 505"/>
          <p:cNvSpPr txBox="1">
            <a:spLocks noChangeArrowheads="1"/>
          </p:cNvSpPr>
          <p:nvPr/>
        </p:nvSpPr>
        <p:spPr bwMode="auto">
          <a:xfrm>
            <a:off x="2655888" y="1498600"/>
            <a:ext cx="1760537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spcAft>
                <a:spcPts val="160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altLang="ru-RU" sz="2000"/>
              <a:t>Конкретные инженерные задачи</a:t>
            </a:r>
          </a:p>
        </p:txBody>
      </p:sp>
      <p:sp>
        <p:nvSpPr>
          <p:cNvPr id="65546" name="Shape 506"/>
          <p:cNvSpPr txBox="1">
            <a:spLocks noChangeArrowheads="1"/>
          </p:cNvSpPr>
          <p:nvPr/>
        </p:nvSpPr>
        <p:spPr bwMode="auto">
          <a:xfrm>
            <a:off x="4611688" y="1516063"/>
            <a:ext cx="2020887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altLang="ru-RU" sz="2000"/>
              <a:t>Междисцип-линарные задания</a:t>
            </a:r>
          </a:p>
        </p:txBody>
      </p:sp>
      <p:sp>
        <p:nvSpPr>
          <p:cNvPr id="65547" name="Shape 507"/>
          <p:cNvSpPr txBox="1">
            <a:spLocks noChangeArrowheads="1"/>
          </p:cNvSpPr>
          <p:nvPr/>
        </p:nvSpPr>
        <p:spPr bwMode="auto">
          <a:xfrm>
            <a:off x="6723063" y="1520825"/>
            <a:ext cx="21812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altLang="ru-RU" sz="2000"/>
              <a:t>Привилегии при поступлении в вуз</a:t>
            </a:r>
          </a:p>
        </p:txBody>
      </p:sp>
      <p:sp>
        <p:nvSpPr>
          <p:cNvPr id="65548" name="Shape 508"/>
          <p:cNvSpPr txBox="1">
            <a:spLocks noChangeArrowheads="1"/>
          </p:cNvSpPr>
          <p:nvPr/>
        </p:nvSpPr>
        <p:spPr bwMode="auto">
          <a:xfrm>
            <a:off x="153988" y="2943225"/>
            <a:ext cx="2254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altLang="ru-RU" sz="2000"/>
              <a:t>Задание в финале выполняют 3-5 участников</a:t>
            </a:r>
          </a:p>
        </p:txBody>
      </p:sp>
      <p:sp>
        <p:nvSpPr>
          <p:cNvPr id="65549" name="Shape 509"/>
          <p:cNvSpPr txBox="1">
            <a:spLocks noChangeArrowheads="1"/>
          </p:cNvSpPr>
          <p:nvPr/>
        </p:nvSpPr>
        <p:spPr bwMode="auto">
          <a:xfrm>
            <a:off x="2408238" y="2973388"/>
            <a:ext cx="23955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Font typeface="Arial" charset="0"/>
              <a:buNone/>
            </a:pPr>
            <a:r>
              <a:rPr lang="ru-RU" altLang="ru-RU" sz="2000"/>
              <a:t>Финал олимпиады проходит в формате работы с “настоящим железом”</a:t>
            </a:r>
          </a:p>
        </p:txBody>
      </p:sp>
      <p:sp>
        <p:nvSpPr>
          <p:cNvPr id="65550" name="Shape 510"/>
          <p:cNvSpPr txBox="1">
            <a:spLocks noChangeArrowheads="1"/>
          </p:cNvSpPr>
          <p:nvPr/>
        </p:nvSpPr>
        <p:spPr bwMode="auto">
          <a:xfrm>
            <a:off x="4803775" y="2951163"/>
            <a:ext cx="1485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Font typeface="Arial" charset="0"/>
              <a:buNone/>
            </a:pPr>
            <a:r>
              <a:rPr lang="ru-RU" altLang="ru-RU" sz="2000"/>
              <a:t>2-3 предмета в треке</a:t>
            </a:r>
          </a:p>
        </p:txBody>
      </p:sp>
      <p:sp>
        <p:nvSpPr>
          <p:cNvPr id="65551" name="Shape 511"/>
          <p:cNvSpPr txBox="1">
            <a:spLocks noChangeArrowheads="1"/>
          </p:cNvSpPr>
          <p:nvPr/>
        </p:nvSpPr>
        <p:spPr bwMode="auto">
          <a:xfrm>
            <a:off x="6619875" y="2955925"/>
            <a:ext cx="2420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ru-RU" altLang="ru-RU" sz="2000"/>
              <a:t>Олимпиада НТИ - это олимпиада 3 уровня из списка РСОШ</a:t>
            </a:r>
          </a:p>
          <a:p>
            <a:pPr eaLnBrk="1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Font typeface="Arial" charset="0"/>
              <a:buNone/>
            </a:pPr>
            <a:endParaRPr lang="ru-RU" altLang="ru-RU" sz="11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2FD3F4D3-441A-4EEA-B0E4-6628E6423117}" type="slidenum">
              <a:rPr lang="ru-RU" altLang="ru-RU" sz="1000">
                <a:solidFill>
                  <a:srgbClr val="FFFFFF"/>
                </a:solidFill>
                <a:latin typeface="Barlow" charset="0"/>
                <a:sym typeface="Barlow" charset="0"/>
              </a:rPr>
              <a:pPr/>
              <a:t>32</a:t>
            </a:fld>
            <a:endParaRPr lang="ru-RU" altLang="ru-RU" sz="1000">
              <a:solidFill>
                <a:srgbClr val="FFFFFF"/>
              </a:solidFill>
              <a:latin typeface="Barlow" charset="0"/>
              <a:sym typeface="Barlow" charset="0"/>
            </a:endParaRP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587375"/>
            <a:ext cx="86455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hape 516"/>
          <p:cNvSpPr txBox="1">
            <a:spLocks noGrp="1"/>
          </p:cNvSpPr>
          <p:nvPr>
            <p:ph type="title"/>
          </p:nvPr>
        </p:nvSpPr>
        <p:spPr>
          <a:xfrm>
            <a:off x="187325" y="441325"/>
            <a:ext cx="58420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5B0FE"/>
              </a:buClr>
              <a:buFont typeface="Miriam Libre" charset="-79"/>
              <a:buNone/>
            </a:pPr>
            <a:r>
              <a:rPr lang="ru-RU" altLang="ru-RU" sz="3600" smtClean="0">
                <a:solidFill>
                  <a:srgbClr val="A5B0FE"/>
                </a:solidFill>
                <a:latin typeface="Arial" charset="0"/>
                <a:cs typeface="Arial" charset="0"/>
              </a:rPr>
              <a:t>Профили олимпиады НТИ</a:t>
            </a:r>
          </a:p>
        </p:txBody>
      </p:sp>
      <p:sp>
        <p:nvSpPr>
          <p:cNvPr id="68611" name="Shape 517"/>
          <p:cNvSpPr txBox="1">
            <a:spLocks noGrp="1"/>
          </p:cNvSpPr>
          <p:nvPr>
            <p:ph type="body" idx="1"/>
          </p:nvPr>
        </p:nvSpPr>
        <p:spPr>
          <a:xfrm>
            <a:off x="223838" y="1206500"/>
            <a:ext cx="3194050" cy="3179763"/>
          </a:xfrm>
        </p:spPr>
        <p:txBody>
          <a:bodyPr/>
          <a:lstStyle/>
          <a:p>
            <a:pPr indent="-317500" eaLnBrk="1" hangingPunct="1">
              <a:spcAft>
                <a:spcPct val="0"/>
              </a:spcAft>
              <a:buClr>
                <a:srgbClr val="A5B0FE"/>
              </a:buClr>
              <a:buSzPts val="1400"/>
            </a:pPr>
            <a:r>
              <a:rPr lang="ru-RU" altLang="ru-RU" sz="1800" smtClean="0">
                <a:latin typeface="Arial" charset="0"/>
                <a:cs typeface="Arial" charset="0"/>
              </a:rPr>
              <a:t>Автономные транспортные системы</a:t>
            </a:r>
          </a:p>
          <a:p>
            <a:pPr indent="-317500" eaLnBrk="1" hangingPunct="1">
              <a:spcBef>
                <a:spcPct val="0"/>
              </a:spcBef>
              <a:spcAft>
                <a:spcPct val="0"/>
              </a:spcAft>
              <a:buClr>
                <a:srgbClr val="A5B0FE"/>
              </a:buClr>
              <a:buSzPts val="1400"/>
            </a:pPr>
            <a:r>
              <a:rPr lang="ru-RU" altLang="ru-RU" sz="1800" smtClean="0">
                <a:latin typeface="Arial" charset="0"/>
                <a:cs typeface="Arial" charset="0"/>
              </a:rPr>
              <a:t>БАС</a:t>
            </a:r>
          </a:p>
          <a:p>
            <a:pPr indent="-317500" eaLnBrk="1" hangingPunct="1">
              <a:spcBef>
                <a:spcPct val="0"/>
              </a:spcBef>
              <a:spcAft>
                <a:spcPct val="0"/>
              </a:spcAft>
              <a:buClr>
                <a:srgbClr val="A5B0FE"/>
              </a:buClr>
              <a:buSzPts val="1400"/>
            </a:pPr>
            <a:r>
              <a:rPr lang="ru-RU" altLang="ru-RU" sz="1800" smtClean="0">
                <a:latin typeface="Arial" charset="0"/>
                <a:cs typeface="Arial" charset="0"/>
              </a:rPr>
              <a:t>Большие данные и машинное обучение</a:t>
            </a:r>
          </a:p>
          <a:p>
            <a:pPr indent="-317500" eaLnBrk="1" hangingPunct="1">
              <a:spcBef>
                <a:spcPct val="0"/>
              </a:spcBef>
              <a:spcAft>
                <a:spcPct val="0"/>
              </a:spcAft>
              <a:buClr>
                <a:srgbClr val="A5B0FE"/>
              </a:buClr>
              <a:buSzPts val="1400"/>
            </a:pPr>
            <a:r>
              <a:rPr lang="ru-RU" altLang="ru-RU" sz="1800" smtClean="0">
                <a:latin typeface="Arial" charset="0"/>
                <a:cs typeface="Arial" charset="0"/>
              </a:rPr>
              <a:t>VR/AR</a:t>
            </a:r>
          </a:p>
          <a:p>
            <a:pPr indent="-317500" eaLnBrk="1" hangingPunct="1">
              <a:spcBef>
                <a:spcPct val="0"/>
              </a:spcBef>
              <a:spcAft>
                <a:spcPct val="0"/>
              </a:spcAft>
              <a:buClr>
                <a:srgbClr val="A5B0FE"/>
              </a:buClr>
              <a:buSzPts val="1400"/>
            </a:pPr>
            <a:r>
              <a:rPr lang="ru-RU" altLang="ru-RU" sz="1800" smtClean="0">
                <a:latin typeface="Arial" charset="0"/>
                <a:cs typeface="Arial" charset="0"/>
              </a:rPr>
              <a:t>Водные робототехнические системы</a:t>
            </a:r>
          </a:p>
          <a:p>
            <a:pPr indent="-317500" eaLnBrk="1" hangingPunct="1">
              <a:spcBef>
                <a:spcPct val="0"/>
              </a:spcBef>
              <a:spcAft>
                <a:spcPct val="0"/>
              </a:spcAft>
              <a:buClr>
                <a:srgbClr val="A5B0FE"/>
              </a:buClr>
              <a:buSzPts val="1400"/>
            </a:pPr>
            <a:r>
              <a:rPr lang="ru-RU" altLang="ru-RU" sz="1800" smtClean="0">
                <a:latin typeface="Arial" charset="0"/>
                <a:cs typeface="Arial" charset="0"/>
              </a:rPr>
              <a:t>Интеллектуальные системы</a:t>
            </a:r>
          </a:p>
          <a:p>
            <a:pPr indent="-317500" eaLnBrk="1" hangingPunct="1">
              <a:spcBef>
                <a:spcPct val="0"/>
              </a:spcBef>
              <a:spcAft>
                <a:spcPct val="0"/>
              </a:spcAft>
              <a:buClr>
                <a:srgbClr val="A5B0FE"/>
              </a:buClr>
              <a:buSzPts val="1400"/>
            </a:pPr>
            <a:r>
              <a:rPr lang="ru-RU" altLang="ru-RU" sz="1800" smtClean="0">
                <a:latin typeface="Arial" charset="0"/>
                <a:cs typeface="Arial" charset="0"/>
              </a:rPr>
              <a:t>Нанотехнологии</a:t>
            </a:r>
          </a:p>
          <a:p>
            <a:pPr indent="-317500" eaLnBrk="1" hangingPunct="1">
              <a:spcBef>
                <a:spcPct val="0"/>
              </a:spcBef>
              <a:spcAft>
                <a:spcPct val="0"/>
              </a:spcAft>
              <a:buClr>
                <a:srgbClr val="A5B0FE"/>
              </a:buClr>
              <a:buSzPts val="1400"/>
            </a:pPr>
            <a:r>
              <a:rPr lang="ru-RU" altLang="ru-RU" sz="1800" smtClean="0">
                <a:latin typeface="Arial" charset="0"/>
                <a:cs typeface="Arial" charset="0"/>
              </a:rPr>
              <a:t>Нанотехнологии</a:t>
            </a:r>
          </a:p>
        </p:txBody>
      </p:sp>
      <p:sp>
        <p:nvSpPr>
          <p:cNvPr id="68612" name="Shape 518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1554662C-503D-4478-AB32-A35D3620020E}" type="slidenum">
              <a:rPr lang="ru-RU" altLang="ru-RU" sz="1000">
                <a:solidFill>
                  <a:srgbClr val="FFFFFF"/>
                </a:solidFill>
                <a:latin typeface="Barlow" charset="0"/>
                <a:sym typeface="Barlow" charset="0"/>
              </a:rPr>
              <a:pPr/>
              <a:t>33</a:t>
            </a:fld>
            <a:endParaRPr lang="ru-RU" altLang="ru-RU" sz="1000">
              <a:solidFill>
                <a:srgbClr val="FFFFFF"/>
              </a:solidFill>
              <a:latin typeface="Barlow" charset="0"/>
              <a:sym typeface="Barlow" charset="0"/>
            </a:endParaRPr>
          </a:p>
        </p:txBody>
      </p:sp>
      <p:sp>
        <p:nvSpPr>
          <p:cNvPr id="68613" name="Shape 519"/>
          <p:cNvSpPr txBox="1">
            <a:spLocks noGrp="1"/>
          </p:cNvSpPr>
          <p:nvPr>
            <p:ph type="body" idx="1"/>
          </p:nvPr>
        </p:nvSpPr>
        <p:spPr>
          <a:xfrm>
            <a:off x="3122613" y="1204913"/>
            <a:ext cx="3225800" cy="3179762"/>
          </a:xfrm>
        </p:spPr>
        <p:txBody>
          <a:bodyPr/>
          <a:lstStyle/>
          <a:p>
            <a:pPr indent="-317500" eaLnBrk="1" hangingPunct="1">
              <a:spcAft>
                <a:spcPct val="0"/>
              </a:spcAft>
              <a:buClr>
                <a:srgbClr val="A5B0FE"/>
              </a:buClr>
              <a:buSzPts val="1400"/>
            </a:pPr>
            <a:r>
              <a:rPr lang="ru-RU" altLang="ru-RU" sz="1800" smtClean="0">
                <a:latin typeface="Arial" charset="0"/>
                <a:cs typeface="Arial" charset="0"/>
              </a:rPr>
              <a:t>Новые материалы и сенсоры</a:t>
            </a:r>
          </a:p>
          <a:p>
            <a:pPr indent="-317500" eaLnBrk="1" hangingPunct="1">
              <a:spcBef>
                <a:spcPct val="0"/>
              </a:spcBef>
              <a:spcAft>
                <a:spcPct val="0"/>
              </a:spcAft>
              <a:buClr>
                <a:srgbClr val="A5B0FE"/>
              </a:buClr>
              <a:buSzPts val="1400"/>
            </a:pPr>
            <a:r>
              <a:rPr lang="ru-RU" altLang="ru-RU" sz="1800" smtClean="0">
                <a:latin typeface="Arial" charset="0"/>
                <a:cs typeface="Arial" charset="0"/>
              </a:rPr>
              <a:t>Передовые производственные технологии</a:t>
            </a:r>
          </a:p>
          <a:p>
            <a:pPr indent="-317500" eaLnBrk="1" hangingPunct="1">
              <a:spcBef>
                <a:spcPct val="0"/>
              </a:spcBef>
              <a:spcAft>
                <a:spcPct val="0"/>
              </a:spcAft>
              <a:buClr>
                <a:srgbClr val="A5B0FE"/>
              </a:buClr>
              <a:buSzPts val="1400"/>
            </a:pPr>
            <a:r>
              <a:rPr lang="ru-RU" altLang="ru-RU" sz="1800" smtClean="0">
                <a:latin typeface="Arial" charset="0"/>
                <a:cs typeface="Arial" charset="0"/>
              </a:rPr>
              <a:t>Системы связи и ДЗЗ</a:t>
            </a:r>
          </a:p>
          <a:p>
            <a:pPr indent="-317500" eaLnBrk="1" hangingPunct="1">
              <a:spcBef>
                <a:spcPct val="0"/>
              </a:spcBef>
              <a:spcAft>
                <a:spcPct val="0"/>
              </a:spcAft>
              <a:buClr>
                <a:srgbClr val="A5B0FE"/>
              </a:buClr>
              <a:buSzPts val="1400"/>
            </a:pPr>
            <a:r>
              <a:rPr lang="ru-RU" altLang="ru-RU" sz="1800" smtClean="0">
                <a:latin typeface="Arial" charset="0"/>
                <a:cs typeface="Arial" charset="0"/>
              </a:rPr>
              <a:t>Технология беспроводной связи</a:t>
            </a:r>
          </a:p>
          <a:p>
            <a:pPr indent="-317500" eaLnBrk="1" hangingPunct="1">
              <a:spcBef>
                <a:spcPct val="0"/>
              </a:spcBef>
              <a:spcAft>
                <a:spcPct val="0"/>
              </a:spcAft>
              <a:buClr>
                <a:srgbClr val="A5B0FE"/>
              </a:buClr>
              <a:buSzPts val="1400"/>
            </a:pPr>
            <a:r>
              <a:rPr lang="ru-RU" altLang="ru-RU" sz="1800" smtClean="0">
                <a:latin typeface="Arial" charset="0"/>
                <a:cs typeface="Arial" charset="0"/>
              </a:rPr>
              <a:t>Финансовые технологии</a:t>
            </a:r>
          </a:p>
          <a:p>
            <a:pPr indent="-317500" eaLnBrk="1" hangingPunct="1">
              <a:spcBef>
                <a:spcPct val="0"/>
              </a:spcBef>
              <a:spcAft>
                <a:spcPct val="0"/>
              </a:spcAft>
              <a:buClr>
                <a:srgbClr val="A5B0FE"/>
              </a:buClr>
              <a:buSzPts val="1400"/>
            </a:pPr>
            <a:r>
              <a:rPr lang="ru-RU" altLang="ru-RU" sz="1800" smtClean="0">
                <a:latin typeface="Arial" charset="0"/>
                <a:cs typeface="Arial" charset="0"/>
              </a:rPr>
              <a:t>Электронная инженерия</a:t>
            </a:r>
          </a:p>
          <a:p>
            <a:pPr indent="-317500" eaLnBrk="1" hangingPunct="1">
              <a:spcBef>
                <a:spcPct val="0"/>
              </a:spcBef>
              <a:spcAft>
                <a:spcPct val="0"/>
              </a:spcAft>
              <a:buClr>
                <a:srgbClr val="A5B0FE"/>
              </a:buClr>
              <a:buSzPts val="1400"/>
            </a:pPr>
            <a:r>
              <a:rPr lang="ru-RU" altLang="ru-RU" sz="1800" smtClean="0">
                <a:latin typeface="Arial" charset="0"/>
                <a:cs typeface="Arial" charset="0"/>
              </a:rPr>
              <a:t>Ядерные технологии</a:t>
            </a:r>
          </a:p>
          <a:p>
            <a:pPr indent="-317500" eaLnBrk="1" hangingPunct="1">
              <a:spcAft>
                <a:spcPct val="0"/>
              </a:spcAft>
              <a:buClr>
                <a:srgbClr val="A5B0FE"/>
              </a:buClr>
              <a:buFont typeface="Barlow Light" charset="0"/>
              <a:buNone/>
            </a:pPr>
            <a:endParaRPr lang="ru-RU" altLang="ru-RU" sz="12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hape 52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3A7671DF-5CA4-4EDB-8023-4C75BBF975BE}" type="slidenum">
              <a:rPr lang="ru-RU" altLang="ru-RU" sz="1000">
                <a:solidFill>
                  <a:srgbClr val="FFFFFF"/>
                </a:solidFill>
                <a:latin typeface="Barlow" charset="0"/>
                <a:sym typeface="Barlow" charset="0"/>
              </a:rPr>
              <a:pPr/>
              <a:t>34</a:t>
            </a:fld>
            <a:endParaRPr lang="ru-RU" altLang="ru-RU" sz="1000">
              <a:solidFill>
                <a:srgbClr val="FFFFFF"/>
              </a:solidFill>
              <a:latin typeface="Barlow" charset="0"/>
              <a:sym typeface="Barlow" charset="0"/>
            </a:endParaRPr>
          </a:p>
        </p:txBody>
      </p:sp>
      <p:sp>
        <p:nvSpPr>
          <p:cNvPr id="70659" name="Shape 525"/>
          <p:cNvSpPr txBox="1">
            <a:spLocks noGrp="1"/>
          </p:cNvSpPr>
          <p:nvPr>
            <p:ph type="title" idx="4294967295"/>
          </p:nvPr>
        </p:nvSpPr>
        <p:spPr>
          <a:xfrm>
            <a:off x="198438" y="46038"/>
            <a:ext cx="5842000" cy="857250"/>
          </a:xfrm>
        </p:spPr>
        <p:txBody>
          <a:bodyPr/>
          <a:lstStyle/>
          <a:p>
            <a:pPr eaLnBrk="1" hangingPunct="1">
              <a:buClr>
                <a:srgbClr val="A5B0FE"/>
              </a:buClr>
              <a:buSzPts val="3000"/>
              <a:buFont typeface="Miriam Libre" charset="-79"/>
              <a:buNone/>
            </a:pPr>
            <a:r>
              <a:rPr lang="ru-RU" altLang="ru-RU" sz="3600" smtClean="0">
                <a:solidFill>
                  <a:srgbClr val="A5B0FE"/>
                </a:solidFill>
                <a:latin typeface="Arial" charset="0"/>
                <a:cs typeface="Arial" charset="0"/>
              </a:rPr>
              <a:t>Этапы олимпиады НТИ</a:t>
            </a:r>
          </a:p>
        </p:txBody>
      </p:sp>
      <p:pic>
        <p:nvPicPr>
          <p:cNvPr id="70660" name="Рисунок 4" descr="расписание-17-18-1024x37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79475"/>
            <a:ext cx="91440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hape 53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C892D8D0-1279-4C3D-8087-8DE7FAEB4DA7}" type="slidenum">
              <a:rPr lang="ru-RU" altLang="ru-RU" sz="1000">
                <a:solidFill>
                  <a:srgbClr val="FFFFFF"/>
                </a:solidFill>
                <a:latin typeface="Barlow" charset="0"/>
                <a:sym typeface="Barlow" charset="0"/>
              </a:rPr>
              <a:pPr/>
              <a:t>35</a:t>
            </a:fld>
            <a:endParaRPr lang="ru-RU" altLang="ru-RU" sz="1000">
              <a:solidFill>
                <a:srgbClr val="FFFFFF"/>
              </a:solidFill>
              <a:latin typeface="Barlow" charset="0"/>
              <a:sym typeface="Barlow" charset="0"/>
            </a:endParaRPr>
          </a:p>
        </p:txBody>
      </p:sp>
      <p:sp>
        <p:nvSpPr>
          <p:cNvPr id="72707" name="Shape 532"/>
          <p:cNvSpPr txBox="1">
            <a:spLocks noGrp="1"/>
          </p:cNvSpPr>
          <p:nvPr>
            <p:ph type="title" idx="4294967295"/>
          </p:nvPr>
        </p:nvSpPr>
        <p:spPr>
          <a:xfrm>
            <a:off x="261938" y="-42863"/>
            <a:ext cx="5138737" cy="857251"/>
          </a:xfrm>
        </p:spPr>
        <p:txBody>
          <a:bodyPr/>
          <a:lstStyle/>
          <a:p>
            <a:pPr eaLnBrk="1" hangingPunct="1">
              <a:buClr>
                <a:srgbClr val="A5B0FE"/>
              </a:buClr>
              <a:buSzPts val="3000"/>
              <a:buFont typeface="Miriam Libre" charset="-79"/>
              <a:buNone/>
            </a:pPr>
            <a:r>
              <a:rPr lang="ru-RU" altLang="ru-RU" sz="3600" smtClean="0">
                <a:solidFill>
                  <a:srgbClr val="434343"/>
                </a:solidFill>
                <a:latin typeface="Arial" charset="0"/>
                <a:cs typeface="Arial" charset="0"/>
              </a:rPr>
              <a:t>Подготовка к заданиям</a:t>
            </a:r>
          </a:p>
        </p:txBody>
      </p:sp>
      <p:sp>
        <p:nvSpPr>
          <p:cNvPr id="72708" name="Shape 533"/>
          <p:cNvSpPr>
            <a:spLocks noChangeArrowheads="1"/>
          </p:cNvSpPr>
          <p:nvPr/>
        </p:nvSpPr>
        <p:spPr bwMode="auto">
          <a:xfrm>
            <a:off x="381000" y="814388"/>
            <a:ext cx="7805738" cy="9271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43434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</a:pPr>
            <a:endParaRPr lang="ru-RU" altLang="ru-RU"/>
          </a:p>
        </p:txBody>
      </p:sp>
      <p:sp>
        <p:nvSpPr>
          <p:cNvPr id="72709" name="Shape 534"/>
          <p:cNvSpPr>
            <a:spLocks noChangeArrowheads="1"/>
          </p:cNvSpPr>
          <p:nvPr/>
        </p:nvSpPr>
        <p:spPr bwMode="auto">
          <a:xfrm>
            <a:off x="381000" y="3713163"/>
            <a:ext cx="7805738" cy="93503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43434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</a:pPr>
            <a:endParaRPr lang="ru-RU" altLang="ru-RU"/>
          </a:p>
        </p:txBody>
      </p:sp>
      <p:sp>
        <p:nvSpPr>
          <p:cNvPr id="72710" name="Shape 535"/>
          <p:cNvSpPr>
            <a:spLocks noChangeArrowheads="1"/>
          </p:cNvSpPr>
          <p:nvPr/>
        </p:nvSpPr>
        <p:spPr bwMode="auto">
          <a:xfrm>
            <a:off x="379413" y="2157413"/>
            <a:ext cx="7804150" cy="92551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43434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</a:pPr>
            <a:endParaRPr lang="ru-RU" altLang="ru-RU"/>
          </a:p>
        </p:txBody>
      </p:sp>
      <p:sp>
        <p:nvSpPr>
          <p:cNvPr id="72711" name="Shape 536"/>
          <p:cNvSpPr>
            <a:spLocks noChangeArrowheads="1"/>
          </p:cNvSpPr>
          <p:nvPr/>
        </p:nvSpPr>
        <p:spPr bwMode="auto">
          <a:xfrm>
            <a:off x="811213" y="2420938"/>
            <a:ext cx="7605712" cy="301625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charset="0"/>
              <a:buNone/>
            </a:pPr>
            <a:r>
              <a:rPr lang="ru-RU" altLang="ru-RU" sz="2000"/>
              <a:t>ХАККАТОНЫ</a:t>
            </a:r>
          </a:p>
        </p:txBody>
      </p:sp>
      <p:sp>
        <p:nvSpPr>
          <p:cNvPr id="72712" name="Shape 537"/>
          <p:cNvSpPr>
            <a:spLocks noChangeArrowheads="1"/>
          </p:cNvSpPr>
          <p:nvPr/>
        </p:nvSpPr>
        <p:spPr bwMode="auto">
          <a:xfrm>
            <a:off x="769938" y="3878263"/>
            <a:ext cx="7604125" cy="303212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charset="0"/>
              <a:buNone/>
            </a:pPr>
            <a:r>
              <a:rPr lang="ru-RU" altLang="ru-RU" sz="2000"/>
              <a:t>ОНЛАЙН - КУРСЫ</a:t>
            </a:r>
          </a:p>
        </p:txBody>
      </p:sp>
      <p:sp>
        <p:nvSpPr>
          <p:cNvPr id="72713" name="Shape 538"/>
          <p:cNvSpPr txBox="1">
            <a:spLocks noChangeArrowheads="1"/>
          </p:cNvSpPr>
          <p:nvPr/>
        </p:nvSpPr>
        <p:spPr bwMode="auto">
          <a:xfrm>
            <a:off x="987425" y="989013"/>
            <a:ext cx="7253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charset="0"/>
              <a:buNone/>
            </a:pPr>
            <a:r>
              <a:rPr lang="ru-RU" altLang="ru-RU" sz="2000"/>
              <a:t>РЕГИОНАЛЬНЫЕ ПЛОЩАДКИ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hape 422"/>
          <p:cNvSpPr txBox="1">
            <a:spLocks noGrp="1"/>
          </p:cNvSpPr>
          <p:nvPr>
            <p:ph type="ctrTitle" idx="4294967295"/>
          </p:nvPr>
        </p:nvSpPr>
        <p:spPr>
          <a:xfrm>
            <a:off x="276225" y="1992313"/>
            <a:ext cx="8589963" cy="1158875"/>
          </a:xfrm>
        </p:spPr>
        <p:txBody>
          <a:bodyPr/>
          <a:lstStyle/>
          <a:p>
            <a:pPr algn="ctr" eaLnBrk="1" hangingPunct="1">
              <a:buSzPts val="1100"/>
              <a:buFont typeface="Miriam Libre" charset="-79"/>
              <a:buNone/>
            </a:pPr>
            <a:r>
              <a:rPr lang="ru-RU" altLang="ru-RU" sz="3200" smtClean="0">
                <a:solidFill>
                  <a:srgbClr val="FFFFFF"/>
                </a:solidFill>
                <a:latin typeface="Arial" charset="0"/>
                <a:cs typeface="Arial" charset="0"/>
              </a:rPr>
              <a:t>БИЛЕТ В БУДУЩЕЕ</a:t>
            </a:r>
            <a:br>
              <a:rPr lang="ru-RU" altLang="ru-RU" sz="320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endParaRPr lang="ru-RU" altLang="ru-RU" sz="200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4755" name="Shape 42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44E3A3D8-D3FA-46C4-AA88-3D9DAA442CF9}" type="slidenum">
              <a:rPr lang="ru-RU" altLang="ru-RU" sz="1000">
                <a:solidFill>
                  <a:srgbClr val="FFFFFF"/>
                </a:solidFill>
                <a:latin typeface="Barlow" charset="0"/>
                <a:sym typeface="Barlow" charset="0"/>
              </a:rPr>
              <a:pPr/>
              <a:t>36</a:t>
            </a:fld>
            <a:endParaRPr lang="ru-RU" altLang="ru-RU" sz="1000">
              <a:solidFill>
                <a:srgbClr val="FFFFFF"/>
              </a:solidFill>
              <a:latin typeface="Barlow" charset="0"/>
              <a:sym typeface="Barlow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hape 428"/>
          <p:cNvSpPr txBox="1">
            <a:spLocks noGrp="1"/>
          </p:cNvSpPr>
          <p:nvPr>
            <p:ph type="body" idx="1"/>
          </p:nvPr>
        </p:nvSpPr>
        <p:spPr>
          <a:xfrm>
            <a:off x="2849563" y="901700"/>
            <a:ext cx="3830637" cy="358457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A5B0FE"/>
              </a:buClr>
              <a:buFont typeface="Barlow Light" charset="0"/>
              <a:buNone/>
            </a:pPr>
            <a:r>
              <a:rPr lang="ru-RU" altLang="ru-RU" sz="3600" i="0" smtClean="0">
                <a:solidFill>
                  <a:srgbClr val="434343"/>
                </a:solidFill>
                <a:latin typeface="Arial" charset="0"/>
                <a:cs typeface="Arial" charset="0"/>
              </a:rPr>
              <a:t>Билет в будущее</a:t>
            </a:r>
          </a:p>
          <a:p>
            <a:pPr marL="0" indent="0" algn="just" eaLnBrk="1" hangingPunct="1">
              <a:spcBef>
                <a:spcPts val="1600"/>
              </a:spcBef>
              <a:spcAft>
                <a:spcPct val="0"/>
              </a:spcAft>
              <a:buSzPts val="1100"/>
              <a:buFont typeface="Arial" charset="0"/>
              <a:buNone/>
            </a:pPr>
            <a:r>
              <a:rPr lang="ru-RU" altLang="ru-RU" sz="1200" i="0" smtClean="0">
                <a:latin typeface="Arial" charset="0"/>
                <a:cs typeface="Arial" charset="0"/>
              </a:rPr>
              <a:t>14 февраля 2018 года Президент России Владимир Путин предложил запустить проект для профессиональной ориентации учащихся 6-10 классов. </a:t>
            </a:r>
          </a:p>
          <a:p>
            <a:pPr marL="0" indent="0" algn="just" eaLnBrk="1" hangingPunct="1">
              <a:spcAft>
                <a:spcPct val="0"/>
              </a:spcAft>
              <a:buSzPts val="1100"/>
              <a:buFont typeface="Arial" charset="0"/>
              <a:buNone/>
            </a:pPr>
            <a:r>
              <a:rPr lang="ru-RU" altLang="ru-RU" sz="1200" i="0" smtClean="0">
                <a:latin typeface="Arial" charset="0"/>
                <a:cs typeface="Arial" charset="0"/>
              </a:rPr>
              <a:t>"У меня есть мысль - создать еще один проект для совсем молодых наших граждан, для учеников от 6 до 10-го класса, "Билет в будущее" можно его назвать".</a:t>
            </a:r>
          </a:p>
          <a:p>
            <a:pPr marL="0" indent="0" algn="just" eaLnBrk="1" hangingPunct="1">
              <a:spcAft>
                <a:spcPct val="0"/>
              </a:spcAft>
              <a:buSzPts val="1100"/>
              <a:buFont typeface="Arial" charset="0"/>
              <a:buNone/>
            </a:pPr>
            <a:endParaRPr lang="ru-RU" altLang="ru-RU" sz="1200" i="0" smtClean="0">
              <a:latin typeface="Arial" charset="0"/>
              <a:cs typeface="Arial" charset="0"/>
            </a:endParaRPr>
          </a:p>
          <a:p>
            <a:pPr marL="0" indent="0" algn="just" eaLnBrk="1" hangingPunct="1">
              <a:spcAft>
                <a:spcPct val="0"/>
              </a:spcAft>
              <a:buSzPts val="1100"/>
              <a:buFont typeface="Arial" charset="0"/>
              <a:buNone/>
            </a:pPr>
            <a:endParaRPr lang="ru-RU" altLang="ru-RU" i="0" smtClean="0">
              <a:latin typeface="Arial" charset="0"/>
              <a:cs typeface="Arial" charset="0"/>
            </a:endParaRPr>
          </a:p>
        </p:txBody>
      </p:sp>
      <p:sp>
        <p:nvSpPr>
          <p:cNvPr id="76803" name="Shape 429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F57BAC0E-233F-4DA3-84D9-6A17C456A7B4}" type="slidenum">
              <a:rPr lang="ru-RU" altLang="ru-RU" sz="1000">
                <a:solidFill>
                  <a:srgbClr val="FFFFFF"/>
                </a:solidFill>
                <a:latin typeface="Barlow" charset="0"/>
                <a:sym typeface="Barlow" charset="0"/>
              </a:rPr>
              <a:pPr/>
              <a:t>37</a:t>
            </a:fld>
            <a:endParaRPr lang="ru-RU" altLang="ru-RU" sz="1000">
              <a:solidFill>
                <a:srgbClr val="FFFFFF"/>
              </a:solidFill>
              <a:latin typeface="Barlow" charset="0"/>
              <a:sym typeface="Barlow" charset="0"/>
            </a:endParaRPr>
          </a:p>
        </p:txBody>
      </p:sp>
      <p:pic>
        <p:nvPicPr>
          <p:cNvPr id="76804" name="Shape 430"/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9138" y="0"/>
            <a:ext cx="346710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hape 435"/>
          <p:cNvSpPr txBox="1">
            <a:spLocks noGrp="1"/>
          </p:cNvSpPr>
          <p:nvPr>
            <p:ph type="title"/>
          </p:nvPr>
        </p:nvSpPr>
        <p:spPr>
          <a:xfrm>
            <a:off x="457200" y="587375"/>
            <a:ext cx="5138738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5B0FE"/>
              </a:buClr>
              <a:buFont typeface="Miriam Libre" charset="-79"/>
              <a:buNone/>
            </a:pPr>
            <a:r>
              <a:rPr lang="ru-RU" altLang="ru-RU" sz="3600" smtClean="0">
                <a:solidFill>
                  <a:srgbClr val="A5B0FE"/>
                </a:solidFill>
                <a:latin typeface="Arial" charset="0"/>
                <a:cs typeface="Arial" charset="0"/>
              </a:rPr>
              <a:t>Миссия проекта</a:t>
            </a:r>
          </a:p>
        </p:txBody>
      </p:sp>
      <p:sp>
        <p:nvSpPr>
          <p:cNvPr id="78851" name="Shape 436"/>
          <p:cNvSpPr txBox="1">
            <a:spLocks noGrp="1"/>
          </p:cNvSpPr>
          <p:nvPr>
            <p:ph type="body" idx="1"/>
          </p:nvPr>
        </p:nvSpPr>
        <p:spPr>
          <a:xfrm>
            <a:off x="509588" y="1444625"/>
            <a:ext cx="5138737" cy="1277938"/>
          </a:xfrm>
        </p:spPr>
        <p:txBody>
          <a:bodyPr/>
          <a:lstStyle/>
          <a:p>
            <a:pPr marL="0" indent="0" eaLnBrk="1" hangingPunct="1">
              <a:spcAft>
                <a:spcPct val="0"/>
              </a:spcAft>
              <a:buClr>
                <a:srgbClr val="A5B0FE"/>
              </a:buClr>
              <a:buFont typeface="Barlow Light" charset="0"/>
              <a:buNone/>
            </a:pPr>
            <a:r>
              <a:rPr lang="ru-RU" altLang="ru-RU" sz="1800" smtClean="0">
                <a:latin typeface="Arial" charset="0"/>
                <a:cs typeface="Arial" charset="0"/>
              </a:rPr>
              <a:t>Возможность освоения практической деятельности через работу с лучшими носителями компетенций</a:t>
            </a:r>
            <a:endParaRPr lang="ru-RU" altLang="ru-RU" sz="1800" smtClean="0">
              <a:solidFill>
                <a:srgbClr val="6463BD"/>
              </a:solidFill>
              <a:latin typeface="Arial" charset="0"/>
              <a:cs typeface="Arial" charset="0"/>
            </a:endParaRPr>
          </a:p>
        </p:txBody>
      </p:sp>
      <p:sp>
        <p:nvSpPr>
          <p:cNvPr id="78852" name="Shape 437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BE14EF40-114F-4268-BB60-2B719D2F6CCD}" type="slidenum">
              <a:rPr lang="ru-RU" altLang="ru-RU" sz="1000">
                <a:solidFill>
                  <a:srgbClr val="FFFFFF"/>
                </a:solidFill>
                <a:latin typeface="Barlow" charset="0"/>
                <a:sym typeface="Barlow" charset="0"/>
              </a:rPr>
              <a:pPr/>
              <a:t>38</a:t>
            </a:fld>
            <a:endParaRPr lang="ru-RU" altLang="ru-RU" sz="1000">
              <a:solidFill>
                <a:srgbClr val="FFFFFF"/>
              </a:solidFill>
              <a:latin typeface="Barlow" charset="0"/>
              <a:sym typeface="Barlow" charset="0"/>
            </a:endParaRPr>
          </a:p>
        </p:txBody>
      </p:sp>
      <p:pic>
        <p:nvPicPr>
          <p:cNvPr id="78853" name="Shape 438"/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5413" y="2763838"/>
            <a:ext cx="4068762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hape 443"/>
          <p:cNvSpPr txBox="1">
            <a:spLocks noGrp="1"/>
          </p:cNvSpPr>
          <p:nvPr>
            <p:ph type="title"/>
          </p:nvPr>
        </p:nvSpPr>
        <p:spPr>
          <a:xfrm>
            <a:off x="457200" y="587375"/>
            <a:ext cx="5138738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5B0FE"/>
              </a:buClr>
              <a:buFont typeface="Miriam Libre" charset="-79"/>
              <a:buNone/>
            </a:pPr>
            <a:r>
              <a:rPr lang="ru-RU" altLang="ru-RU" sz="3600" smtClean="0">
                <a:solidFill>
                  <a:srgbClr val="A5B0FE"/>
                </a:solidFill>
                <a:latin typeface="Arial" charset="0"/>
                <a:cs typeface="Arial" charset="0"/>
              </a:rPr>
              <a:t>Кто получит билеты?</a:t>
            </a:r>
          </a:p>
        </p:txBody>
      </p:sp>
      <p:sp>
        <p:nvSpPr>
          <p:cNvPr id="80899" name="Shape 444"/>
          <p:cNvSpPr txBox="1">
            <a:spLocks noGrp="1"/>
          </p:cNvSpPr>
          <p:nvPr>
            <p:ph type="body" idx="1"/>
          </p:nvPr>
        </p:nvSpPr>
        <p:spPr>
          <a:xfrm>
            <a:off x="509588" y="1444625"/>
            <a:ext cx="5138737" cy="1277938"/>
          </a:xfrm>
        </p:spPr>
        <p:txBody>
          <a:bodyPr/>
          <a:lstStyle/>
          <a:p>
            <a:pPr marL="0" indent="0" algn="just" eaLnBrk="1" hangingPunct="1">
              <a:spcAft>
                <a:spcPct val="0"/>
              </a:spcAft>
              <a:buClr>
                <a:srgbClr val="A5B0FE"/>
              </a:buClr>
              <a:buFont typeface="Barlow Light" charset="0"/>
              <a:buNone/>
            </a:pPr>
            <a:r>
              <a:rPr lang="ru-RU" altLang="ru-RU" sz="1800" smtClean="0">
                <a:latin typeface="Arial" charset="0"/>
                <a:cs typeface="Arial" charset="0"/>
              </a:rPr>
              <a:t>Самые мотивированные школьники пройдут профориентационное тестирование, с помощью родителей подтвердят личность через ЕСИА и получат билет в порядке живой очереди</a:t>
            </a:r>
            <a:endParaRPr lang="ru-RU" altLang="ru-RU" sz="1800" smtClean="0">
              <a:solidFill>
                <a:srgbClr val="6463BD"/>
              </a:solidFill>
              <a:latin typeface="Arial" charset="0"/>
              <a:cs typeface="Arial" charset="0"/>
            </a:endParaRPr>
          </a:p>
        </p:txBody>
      </p:sp>
      <p:sp>
        <p:nvSpPr>
          <p:cNvPr id="80900" name="Shape 44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BE04F881-541F-44C0-AAAE-E98013507BCD}" type="slidenum">
              <a:rPr lang="ru-RU" altLang="ru-RU" sz="1000">
                <a:solidFill>
                  <a:srgbClr val="FFFFFF"/>
                </a:solidFill>
                <a:latin typeface="Barlow" charset="0"/>
                <a:sym typeface="Barlow" charset="0"/>
              </a:rPr>
              <a:pPr/>
              <a:t>39</a:t>
            </a:fld>
            <a:endParaRPr lang="ru-RU" altLang="ru-RU" sz="1000">
              <a:solidFill>
                <a:srgbClr val="FFFFFF"/>
              </a:solidFill>
              <a:latin typeface="Barlow" charset="0"/>
              <a:sym typeface="Barlow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805E74E1-4E45-4D21-99BB-5CBF2ADE6693}" type="slidenum">
              <a:rPr lang="ru-RU" altLang="ru-RU" sz="1000">
                <a:solidFill>
                  <a:srgbClr val="FFFFFF"/>
                </a:solidFill>
                <a:latin typeface="Barlow" charset="0"/>
                <a:sym typeface="Barlow" charset="0"/>
              </a:rPr>
              <a:pPr/>
              <a:t>4</a:t>
            </a:fld>
            <a:endParaRPr lang="ru-RU" altLang="ru-RU" sz="1000">
              <a:solidFill>
                <a:srgbClr val="FFFFFF"/>
              </a:solidFill>
              <a:latin typeface="Barlow" charset="0"/>
              <a:sym typeface="Barlow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268288"/>
            <a:ext cx="8294688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hape 450"/>
          <p:cNvSpPr txBox="1">
            <a:spLocks noGrp="1"/>
          </p:cNvSpPr>
          <p:nvPr>
            <p:ph type="subTitle" idx="4294967295"/>
          </p:nvPr>
        </p:nvSpPr>
        <p:spPr>
          <a:xfrm>
            <a:off x="3552825" y="946150"/>
            <a:ext cx="4905375" cy="3932238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>
                <a:srgbClr val="A5B0FE"/>
              </a:buClr>
              <a:buSzPts val="2400"/>
              <a:buFont typeface="Barlow Light" charset="0"/>
              <a:buNone/>
            </a:pPr>
            <a:r>
              <a:rPr lang="ru-RU" altLang="ru-RU" smtClean="0">
                <a:solidFill>
                  <a:srgbClr val="434343"/>
                </a:solidFill>
                <a:latin typeface="Arial" charset="0"/>
                <a:cs typeface="Arial" charset="0"/>
              </a:rPr>
              <a:t>1. Оценка и самооценка метакомпетенций, необходимых для освоения профессиональной деятельности </a:t>
            </a:r>
          </a:p>
          <a:p>
            <a:pPr eaLnBrk="1" hangingPunct="1">
              <a:spcBef>
                <a:spcPts val="600"/>
              </a:spcBef>
              <a:buClr>
                <a:srgbClr val="A5B0FE"/>
              </a:buClr>
              <a:buSzPts val="2400"/>
              <a:buFont typeface="Barlow Light" charset="0"/>
              <a:buNone/>
            </a:pPr>
            <a:r>
              <a:rPr lang="ru-RU" altLang="ru-RU" smtClean="0">
                <a:solidFill>
                  <a:srgbClr val="434343"/>
                </a:solidFill>
                <a:latin typeface="Arial" charset="0"/>
                <a:cs typeface="Arial" charset="0"/>
              </a:rPr>
              <a:t>2. Профессиональное самоопределения в один из блоков компетенций (отраслей) </a:t>
            </a:r>
          </a:p>
          <a:p>
            <a:pPr eaLnBrk="1" hangingPunct="1">
              <a:spcBef>
                <a:spcPts val="600"/>
              </a:spcBef>
              <a:buClr>
                <a:srgbClr val="A5B0FE"/>
              </a:buClr>
              <a:buSzPts val="2400"/>
              <a:buFont typeface="Barlow Light" charset="0"/>
              <a:buNone/>
            </a:pPr>
            <a:r>
              <a:rPr lang="ru-RU" altLang="ru-RU" smtClean="0">
                <a:solidFill>
                  <a:srgbClr val="434343"/>
                </a:solidFill>
                <a:latin typeface="Arial" charset="0"/>
                <a:cs typeface="Arial" charset="0"/>
              </a:rPr>
              <a:t>3. Определение уровня текущей осведомленности по конкретным компетенциям </a:t>
            </a:r>
          </a:p>
          <a:p>
            <a:pPr eaLnBrk="1" hangingPunct="1">
              <a:spcBef>
                <a:spcPts val="600"/>
              </a:spcBef>
              <a:buClr>
                <a:srgbClr val="A5B0FE"/>
              </a:buClr>
              <a:buSzPts val="2400"/>
              <a:buFont typeface="Barlow Light" charset="0"/>
              <a:buNone/>
            </a:pPr>
            <a:r>
              <a:rPr lang="ru-RU" altLang="ru-RU" smtClean="0">
                <a:solidFill>
                  <a:srgbClr val="434343"/>
                </a:solidFill>
                <a:latin typeface="Arial" charset="0"/>
                <a:cs typeface="Arial" charset="0"/>
              </a:rPr>
              <a:t>4. Фиксация профиля поведения в цифровой системе с возможностью самостоятельного выбора тематики заданий</a:t>
            </a:r>
          </a:p>
        </p:txBody>
      </p:sp>
      <p:sp>
        <p:nvSpPr>
          <p:cNvPr id="82947" name="Shape 45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C5D20F89-57E4-4910-8F69-0FAF3BFD954E}" type="slidenum">
              <a:rPr lang="ru-RU" altLang="ru-RU" sz="1000">
                <a:solidFill>
                  <a:srgbClr val="FFFFFF"/>
                </a:solidFill>
                <a:latin typeface="Barlow" charset="0"/>
                <a:sym typeface="Barlow" charset="0"/>
              </a:rPr>
              <a:pPr/>
              <a:t>40</a:t>
            </a:fld>
            <a:endParaRPr lang="ru-RU" altLang="ru-RU" sz="1000">
              <a:solidFill>
                <a:srgbClr val="FFFFFF"/>
              </a:solidFill>
              <a:latin typeface="Barlow" charset="0"/>
              <a:sym typeface="Barlow" charset="0"/>
            </a:endParaRPr>
          </a:p>
        </p:txBody>
      </p:sp>
      <p:grpSp>
        <p:nvGrpSpPr>
          <p:cNvPr id="82948" name="Shape 452"/>
          <p:cNvGrpSpPr>
            <a:grpSpLocks/>
          </p:cNvGrpSpPr>
          <p:nvPr/>
        </p:nvGrpSpPr>
        <p:grpSpPr bwMode="auto">
          <a:xfrm flipH="1">
            <a:off x="125413" y="2932113"/>
            <a:ext cx="2792412" cy="2222500"/>
            <a:chOff x="9925050" y="4203700"/>
            <a:chExt cx="2267050" cy="1803375"/>
          </a:xfrm>
        </p:grpSpPr>
        <p:sp>
          <p:nvSpPr>
            <p:cNvPr id="82950" name="Shape 453"/>
            <p:cNvSpPr>
              <a:spLocks/>
            </p:cNvSpPr>
            <p:nvPr/>
          </p:nvSpPr>
          <p:spPr bwMode="auto">
            <a:xfrm>
              <a:off x="11336338" y="4922838"/>
              <a:ext cx="139800" cy="119100"/>
            </a:xfrm>
            <a:custGeom>
              <a:avLst/>
              <a:gdLst>
                <a:gd name="T0" fmla="*/ 375860 w 120000"/>
                <a:gd name="T1" fmla="*/ 66764 h 120000"/>
                <a:gd name="T2" fmla="*/ 62641 w 120000"/>
                <a:gd name="T3" fmla="*/ 0 h 120000"/>
                <a:gd name="T4" fmla="*/ 15659 w 120000"/>
                <a:gd name="T5" fmla="*/ 5135 h 120000"/>
                <a:gd name="T6" fmla="*/ 31318 w 120000"/>
                <a:gd name="T7" fmla="*/ 20543 h 120000"/>
                <a:gd name="T8" fmla="*/ 266232 w 120000"/>
                <a:gd name="T9" fmla="*/ 71900 h 120000"/>
                <a:gd name="T10" fmla="*/ 31318 w 120000"/>
                <a:gd name="T11" fmla="*/ 87307 h 120000"/>
                <a:gd name="T12" fmla="*/ 0 w 120000"/>
                <a:gd name="T13" fmla="*/ 102714 h 120000"/>
                <a:gd name="T14" fmla="*/ 46986 w 120000"/>
                <a:gd name="T15" fmla="*/ 112986 h 120000"/>
                <a:gd name="T16" fmla="*/ 46986 w 120000"/>
                <a:gd name="T17" fmla="*/ 112986 h 120000"/>
                <a:gd name="T18" fmla="*/ 375860 w 120000"/>
                <a:gd name="T19" fmla="*/ 87307 h 120000"/>
                <a:gd name="T20" fmla="*/ 391519 w 120000"/>
                <a:gd name="T21" fmla="*/ 77036 h 120000"/>
                <a:gd name="T22" fmla="*/ 375860 w 120000"/>
                <a:gd name="T23" fmla="*/ 66764 h 12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0000"/>
                <a:gd name="T37" fmla="*/ 0 h 120000"/>
                <a:gd name="T38" fmla="*/ 120000 w 120000"/>
                <a:gd name="T39" fmla="*/ 120000 h 1200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0000" h="120000" extrusionOk="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82951" name="Shape 454"/>
            <p:cNvSpPr>
              <a:spLocks/>
            </p:cNvSpPr>
            <p:nvPr/>
          </p:nvSpPr>
          <p:spPr bwMode="auto">
            <a:xfrm>
              <a:off x="11137900" y="4498975"/>
              <a:ext cx="1054200" cy="1508100"/>
            </a:xfrm>
            <a:custGeom>
              <a:avLst/>
              <a:gdLst>
                <a:gd name="T0" fmla="*/ 2147483646 w 120000"/>
                <a:gd name="T1" fmla="*/ 2147483646 h 120000"/>
                <a:gd name="T2" fmla="*/ 2147483646 w 120000"/>
                <a:gd name="T3" fmla="*/ 2147483646 h 120000"/>
                <a:gd name="T4" fmla="*/ 2147483646 w 120000"/>
                <a:gd name="T5" fmla="*/ 2147483646 h 120000"/>
                <a:gd name="T6" fmla="*/ 2147483646 w 120000"/>
                <a:gd name="T7" fmla="*/ 2147483646 h 120000"/>
                <a:gd name="T8" fmla="*/ 2147483646 w 120000"/>
                <a:gd name="T9" fmla="*/ 2147483646 h 120000"/>
                <a:gd name="T10" fmla="*/ 2147483646 w 120000"/>
                <a:gd name="T11" fmla="*/ 2147483646 h 120000"/>
                <a:gd name="T12" fmla="*/ 2147483646 w 120000"/>
                <a:gd name="T13" fmla="*/ 2147483646 h 120000"/>
                <a:gd name="T14" fmla="*/ 2147483646 w 120000"/>
                <a:gd name="T15" fmla="*/ 2147483646 h 120000"/>
                <a:gd name="T16" fmla="*/ 2147483646 w 120000"/>
                <a:gd name="T17" fmla="*/ 2147483646 h 120000"/>
                <a:gd name="T18" fmla="*/ 2147483646 w 120000"/>
                <a:gd name="T19" fmla="*/ 2147483646 h 120000"/>
                <a:gd name="T20" fmla="*/ 2147483646 w 120000"/>
                <a:gd name="T21" fmla="*/ 2147483646 h 120000"/>
                <a:gd name="T22" fmla="*/ 2147483646 w 120000"/>
                <a:gd name="T23" fmla="*/ 2147483646 h 120000"/>
                <a:gd name="T24" fmla="*/ 2147483646 w 120000"/>
                <a:gd name="T25" fmla="*/ 2147483646 h 120000"/>
                <a:gd name="T26" fmla="*/ 2147483646 w 120000"/>
                <a:gd name="T27" fmla="*/ 2147483646 h 120000"/>
                <a:gd name="T28" fmla="*/ 2147483646 w 120000"/>
                <a:gd name="T29" fmla="*/ 2147483646 h 120000"/>
                <a:gd name="T30" fmla="*/ 2147483646 w 120000"/>
                <a:gd name="T31" fmla="*/ 2147483646 h 120000"/>
                <a:gd name="T32" fmla="*/ 2147483646 w 120000"/>
                <a:gd name="T33" fmla="*/ 2147483646 h 120000"/>
                <a:gd name="T34" fmla="*/ 2147483646 w 120000"/>
                <a:gd name="T35" fmla="*/ 2147483646 h 120000"/>
                <a:gd name="T36" fmla="*/ 2147483646 w 120000"/>
                <a:gd name="T37" fmla="*/ 2147483646 h 120000"/>
                <a:gd name="T38" fmla="*/ 2147483646 w 120000"/>
                <a:gd name="T39" fmla="*/ 2147483646 h 120000"/>
                <a:gd name="T40" fmla="*/ 2147483646 w 120000"/>
                <a:gd name="T41" fmla="*/ 2147483646 h 120000"/>
                <a:gd name="T42" fmla="*/ 2147483646 w 120000"/>
                <a:gd name="T43" fmla="*/ 2147483646 h 120000"/>
                <a:gd name="T44" fmla="*/ 2147483646 w 120000"/>
                <a:gd name="T45" fmla="*/ 2147483646 h 120000"/>
                <a:gd name="T46" fmla="*/ 2147483646 w 120000"/>
                <a:gd name="T47" fmla="*/ 2147483646 h 120000"/>
                <a:gd name="T48" fmla="*/ 2147483646 w 120000"/>
                <a:gd name="T49" fmla="*/ 2147483646 h 120000"/>
                <a:gd name="T50" fmla="*/ 2147483646 w 120000"/>
                <a:gd name="T51" fmla="*/ 2147483646 h 120000"/>
                <a:gd name="T52" fmla="*/ 2147483646 w 120000"/>
                <a:gd name="T53" fmla="*/ 2147483646 h 120000"/>
                <a:gd name="T54" fmla="*/ 2147483646 w 120000"/>
                <a:gd name="T55" fmla="*/ 2147483646 h 120000"/>
                <a:gd name="T56" fmla="*/ 2147483646 w 120000"/>
                <a:gd name="T57" fmla="*/ 2147483646 h 120000"/>
                <a:gd name="T58" fmla="*/ 2147483646 w 120000"/>
                <a:gd name="T59" fmla="*/ 2147483646 h 120000"/>
                <a:gd name="T60" fmla="*/ 2147483646 w 120000"/>
                <a:gd name="T61" fmla="*/ 2147483646 h 120000"/>
                <a:gd name="T62" fmla="*/ 2147483646 w 120000"/>
                <a:gd name="T63" fmla="*/ 2147483646 h 120000"/>
                <a:gd name="T64" fmla="*/ 2147483646 w 120000"/>
                <a:gd name="T65" fmla="*/ 2147483646 h 120000"/>
                <a:gd name="T66" fmla="*/ 2147483646 w 120000"/>
                <a:gd name="T67" fmla="*/ 2147483646 h 120000"/>
                <a:gd name="T68" fmla="*/ 2147483646 w 120000"/>
                <a:gd name="T69" fmla="*/ 2147483646 h 1200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0000"/>
                <a:gd name="T106" fmla="*/ 0 h 120000"/>
                <a:gd name="T107" fmla="*/ 120000 w 120000"/>
                <a:gd name="T108" fmla="*/ 120000 h 1200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0000" h="120000" extrusionOk="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82952" name="Shape 455"/>
            <p:cNvSpPr>
              <a:spLocks/>
            </p:cNvSpPr>
            <p:nvPr/>
          </p:nvSpPr>
          <p:spPr bwMode="auto">
            <a:xfrm>
              <a:off x="9925050" y="4203700"/>
              <a:ext cx="1133400" cy="1073100"/>
            </a:xfrm>
            <a:custGeom>
              <a:avLst/>
              <a:gdLst>
                <a:gd name="T0" fmla="*/ 2147483646 w 120000"/>
                <a:gd name="T1" fmla="*/ 0 h 120000"/>
                <a:gd name="T2" fmla="*/ 2147483646 w 120000"/>
                <a:gd name="T3" fmla="*/ 0 h 120000"/>
                <a:gd name="T4" fmla="*/ 0 w 120000"/>
                <a:gd name="T5" fmla="*/ 2147483646 h 120000"/>
                <a:gd name="T6" fmla="*/ 0 w 120000"/>
                <a:gd name="T7" fmla="*/ 2147483646 h 120000"/>
                <a:gd name="T8" fmla="*/ 2147483646 w 120000"/>
                <a:gd name="T9" fmla="*/ 2147483646 h 120000"/>
                <a:gd name="T10" fmla="*/ 2147483646 w 120000"/>
                <a:gd name="T11" fmla="*/ 2147483646 h 120000"/>
                <a:gd name="T12" fmla="*/ 2147483646 w 120000"/>
                <a:gd name="T13" fmla="*/ 2147483646 h 120000"/>
                <a:gd name="T14" fmla="*/ 2147483646 w 120000"/>
                <a:gd name="T15" fmla="*/ 2147483646 h 120000"/>
                <a:gd name="T16" fmla="*/ 2147483646 w 120000"/>
                <a:gd name="T17" fmla="*/ 2147483646 h 120000"/>
                <a:gd name="T18" fmla="*/ 2147483646 w 120000"/>
                <a:gd name="T19" fmla="*/ 2147483646 h 120000"/>
                <a:gd name="T20" fmla="*/ 2147483646 w 120000"/>
                <a:gd name="T21" fmla="*/ 2147483646 h 120000"/>
                <a:gd name="T22" fmla="*/ 2147483646 w 120000"/>
                <a:gd name="T23" fmla="*/ 2147483646 h 120000"/>
                <a:gd name="T24" fmla="*/ 2147483646 w 120000"/>
                <a:gd name="T25" fmla="*/ 2147483646 h 120000"/>
                <a:gd name="T26" fmla="*/ 2147483646 w 120000"/>
                <a:gd name="T27" fmla="*/ 2147483646 h 120000"/>
                <a:gd name="T28" fmla="*/ 2147483646 w 120000"/>
                <a:gd name="T29" fmla="*/ 0 h 120000"/>
                <a:gd name="T30" fmla="*/ 2147483646 w 120000"/>
                <a:gd name="T31" fmla="*/ 2147483646 h 120000"/>
                <a:gd name="T32" fmla="*/ 2147483646 w 120000"/>
                <a:gd name="T33" fmla="*/ 2147483646 h 120000"/>
                <a:gd name="T34" fmla="*/ 2147483646 w 120000"/>
                <a:gd name="T35" fmla="*/ 2147483646 h 120000"/>
                <a:gd name="T36" fmla="*/ 2147483646 w 120000"/>
                <a:gd name="T37" fmla="*/ 2147483646 h 120000"/>
                <a:gd name="T38" fmla="*/ 2147483646 w 120000"/>
                <a:gd name="T39" fmla="*/ 2147483646 h 120000"/>
                <a:gd name="T40" fmla="*/ 2147483646 w 120000"/>
                <a:gd name="T41" fmla="*/ 2147483646 h 120000"/>
                <a:gd name="T42" fmla="*/ 2147483646 w 120000"/>
                <a:gd name="T43" fmla="*/ 2147483646 h 120000"/>
                <a:gd name="T44" fmla="*/ 2147483646 w 120000"/>
                <a:gd name="T45" fmla="*/ 2147483646 h 120000"/>
                <a:gd name="T46" fmla="*/ 2147483646 w 120000"/>
                <a:gd name="T47" fmla="*/ 2147483646 h 120000"/>
                <a:gd name="T48" fmla="*/ 2147483646 w 120000"/>
                <a:gd name="T49" fmla="*/ 2147483646 h 120000"/>
                <a:gd name="T50" fmla="*/ 2147483646 w 120000"/>
                <a:gd name="T51" fmla="*/ 2147483646 h 1200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0000"/>
                <a:gd name="T79" fmla="*/ 0 h 120000"/>
                <a:gd name="T80" fmla="*/ 120000 w 120000"/>
                <a:gd name="T81" fmla="*/ 120000 h 12000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0000" h="120000" extrusionOk="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82953" name="Shape 456"/>
            <p:cNvSpPr>
              <a:spLocks/>
            </p:cNvSpPr>
            <p:nvPr/>
          </p:nvSpPr>
          <p:spPr bwMode="auto">
            <a:xfrm>
              <a:off x="10421938" y="4832350"/>
              <a:ext cx="139800" cy="27000"/>
            </a:xfrm>
            <a:custGeom>
              <a:avLst/>
              <a:gdLst>
                <a:gd name="T0" fmla="*/ 375860 w 120000"/>
                <a:gd name="T1" fmla="*/ 0 h 120000"/>
                <a:gd name="T2" fmla="*/ 31318 w 120000"/>
                <a:gd name="T3" fmla="*/ 0 h 120000"/>
                <a:gd name="T4" fmla="*/ 0 w 120000"/>
                <a:gd name="T5" fmla="*/ 0 h 120000"/>
                <a:gd name="T6" fmla="*/ 31318 w 120000"/>
                <a:gd name="T7" fmla="*/ 1 h 120000"/>
                <a:gd name="T8" fmla="*/ 375860 w 120000"/>
                <a:gd name="T9" fmla="*/ 1 h 120000"/>
                <a:gd name="T10" fmla="*/ 407183 w 120000"/>
                <a:gd name="T11" fmla="*/ 0 h 120000"/>
                <a:gd name="T12" fmla="*/ 375860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82954" name="Shape 457"/>
            <p:cNvSpPr>
              <a:spLocks/>
            </p:cNvSpPr>
            <p:nvPr/>
          </p:nvSpPr>
          <p:spPr bwMode="auto">
            <a:xfrm>
              <a:off x="10421938" y="4875213"/>
              <a:ext cx="139800" cy="20700"/>
            </a:xfrm>
            <a:custGeom>
              <a:avLst/>
              <a:gdLst>
                <a:gd name="T0" fmla="*/ 375860 w 120000"/>
                <a:gd name="T1" fmla="*/ 0 h 120000"/>
                <a:gd name="T2" fmla="*/ 31318 w 120000"/>
                <a:gd name="T3" fmla="*/ 0 h 120000"/>
                <a:gd name="T4" fmla="*/ 0 w 120000"/>
                <a:gd name="T5" fmla="*/ 0 h 120000"/>
                <a:gd name="T6" fmla="*/ 31318 w 120000"/>
                <a:gd name="T7" fmla="*/ 0 h 120000"/>
                <a:gd name="T8" fmla="*/ 375860 w 120000"/>
                <a:gd name="T9" fmla="*/ 0 h 120000"/>
                <a:gd name="T10" fmla="*/ 407183 w 120000"/>
                <a:gd name="T11" fmla="*/ 0 h 120000"/>
                <a:gd name="T12" fmla="*/ 375860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82955" name="Shape 458"/>
            <p:cNvSpPr>
              <a:spLocks/>
            </p:cNvSpPr>
            <p:nvPr/>
          </p:nvSpPr>
          <p:spPr bwMode="auto">
            <a:xfrm>
              <a:off x="10442575" y="4913313"/>
              <a:ext cx="96900" cy="25500"/>
            </a:xfrm>
            <a:custGeom>
              <a:avLst/>
              <a:gdLst>
                <a:gd name="T0" fmla="*/ 18078 w 120000"/>
                <a:gd name="T1" fmla="*/ 0 h 120000"/>
                <a:gd name="T2" fmla="*/ 3616 w 120000"/>
                <a:gd name="T3" fmla="*/ 0 h 120000"/>
                <a:gd name="T4" fmla="*/ 0 w 120000"/>
                <a:gd name="T5" fmla="*/ 0 h 120000"/>
                <a:gd name="T6" fmla="*/ 3616 w 120000"/>
                <a:gd name="T7" fmla="*/ 0 h 120000"/>
                <a:gd name="T8" fmla="*/ 18078 w 120000"/>
                <a:gd name="T9" fmla="*/ 0 h 120000"/>
                <a:gd name="T10" fmla="*/ 21693 w 120000"/>
                <a:gd name="T11" fmla="*/ 0 h 120000"/>
                <a:gd name="T12" fmla="*/ 18078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82956" name="Shape 459"/>
            <p:cNvSpPr>
              <a:spLocks/>
            </p:cNvSpPr>
            <p:nvPr/>
          </p:nvSpPr>
          <p:spPr bwMode="auto">
            <a:xfrm>
              <a:off x="10480675" y="4333875"/>
              <a:ext cx="22200" cy="90600"/>
            </a:xfrm>
            <a:custGeom>
              <a:avLst/>
              <a:gdLst>
                <a:gd name="T0" fmla="*/ 0 w 120000"/>
                <a:gd name="T1" fmla="*/ 12670 h 120000"/>
                <a:gd name="T2" fmla="*/ 0 w 120000"/>
                <a:gd name="T3" fmla="*/ 11179 h 120000"/>
                <a:gd name="T4" fmla="*/ 0 w 120000"/>
                <a:gd name="T5" fmla="*/ 1490 h 120000"/>
                <a:gd name="T6" fmla="*/ 0 w 120000"/>
                <a:gd name="T7" fmla="*/ 0 h 120000"/>
                <a:gd name="T8" fmla="*/ 0 w 120000"/>
                <a:gd name="T9" fmla="*/ 1490 h 120000"/>
                <a:gd name="T10" fmla="*/ 0 w 120000"/>
                <a:gd name="T11" fmla="*/ 11179 h 120000"/>
                <a:gd name="T12" fmla="*/ 0 w 120000"/>
                <a:gd name="T13" fmla="*/ 1267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82957" name="Shape 460"/>
            <p:cNvSpPr>
              <a:spLocks/>
            </p:cNvSpPr>
            <p:nvPr/>
          </p:nvSpPr>
          <p:spPr bwMode="auto">
            <a:xfrm>
              <a:off x="10679113" y="4602163"/>
              <a:ext cx="74700" cy="20700"/>
            </a:xfrm>
            <a:custGeom>
              <a:avLst/>
              <a:gdLst>
                <a:gd name="T0" fmla="*/ 0 w 120000"/>
                <a:gd name="T1" fmla="*/ 0 h 120000"/>
                <a:gd name="T2" fmla="*/ 387 w 120000"/>
                <a:gd name="T3" fmla="*/ 0 h 120000"/>
                <a:gd name="T4" fmla="*/ 2319 w 120000"/>
                <a:gd name="T5" fmla="*/ 0 h 120000"/>
                <a:gd name="T6" fmla="*/ 2706 w 120000"/>
                <a:gd name="T7" fmla="*/ 0 h 120000"/>
                <a:gd name="T8" fmla="*/ 2319 w 120000"/>
                <a:gd name="T9" fmla="*/ 0 h 120000"/>
                <a:gd name="T10" fmla="*/ 387 w 120000"/>
                <a:gd name="T11" fmla="*/ 0 h 120000"/>
                <a:gd name="T12" fmla="*/ 0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82958" name="Shape 461"/>
            <p:cNvSpPr>
              <a:spLocks/>
            </p:cNvSpPr>
            <p:nvPr/>
          </p:nvSpPr>
          <p:spPr bwMode="auto">
            <a:xfrm>
              <a:off x="10229850" y="4602163"/>
              <a:ext cx="74700" cy="20700"/>
            </a:xfrm>
            <a:custGeom>
              <a:avLst/>
              <a:gdLst>
                <a:gd name="T0" fmla="*/ 387 w 120000"/>
                <a:gd name="T1" fmla="*/ 0 h 120000"/>
                <a:gd name="T2" fmla="*/ 2319 w 120000"/>
                <a:gd name="T3" fmla="*/ 0 h 120000"/>
                <a:gd name="T4" fmla="*/ 2706 w 120000"/>
                <a:gd name="T5" fmla="*/ 0 h 120000"/>
                <a:gd name="T6" fmla="*/ 2319 w 120000"/>
                <a:gd name="T7" fmla="*/ 0 h 120000"/>
                <a:gd name="T8" fmla="*/ 387 w 120000"/>
                <a:gd name="T9" fmla="*/ 0 h 120000"/>
                <a:gd name="T10" fmla="*/ 0 w 120000"/>
                <a:gd name="T11" fmla="*/ 0 h 120000"/>
                <a:gd name="T12" fmla="*/ 387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82959" name="Shape 462"/>
            <p:cNvSpPr>
              <a:spLocks/>
            </p:cNvSpPr>
            <p:nvPr/>
          </p:nvSpPr>
          <p:spPr bwMode="auto">
            <a:xfrm>
              <a:off x="10282238" y="4402138"/>
              <a:ext cx="81000" cy="81000"/>
            </a:xfrm>
            <a:custGeom>
              <a:avLst/>
              <a:gdLst>
                <a:gd name="T0" fmla="*/ 3792 w 120000"/>
                <a:gd name="T1" fmla="*/ 4826 h 120000"/>
                <a:gd name="T2" fmla="*/ 4482 w 120000"/>
                <a:gd name="T3" fmla="*/ 5172 h 120000"/>
                <a:gd name="T4" fmla="*/ 4826 w 120000"/>
                <a:gd name="T5" fmla="*/ 4826 h 120000"/>
                <a:gd name="T6" fmla="*/ 4826 w 120000"/>
                <a:gd name="T7" fmla="*/ 3792 h 120000"/>
                <a:gd name="T8" fmla="*/ 1379 w 120000"/>
                <a:gd name="T9" fmla="*/ 345 h 120000"/>
                <a:gd name="T10" fmla="*/ 345 w 120000"/>
                <a:gd name="T11" fmla="*/ 345 h 120000"/>
                <a:gd name="T12" fmla="*/ 345 w 120000"/>
                <a:gd name="T13" fmla="*/ 1724 h 120000"/>
                <a:gd name="T14" fmla="*/ 3792 w 120000"/>
                <a:gd name="T15" fmla="*/ 4826 h 1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000"/>
                <a:gd name="T25" fmla="*/ 0 h 120000"/>
                <a:gd name="T26" fmla="*/ 120000 w 120000"/>
                <a:gd name="T27" fmla="*/ 120000 h 1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000" h="120000" extrusionOk="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82960" name="Shape 463"/>
            <p:cNvSpPr>
              <a:spLocks/>
            </p:cNvSpPr>
            <p:nvPr/>
          </p:nvSpPr>
          <p:spPr bwMode="auto">
            <a:xfrm>
              <a:off x="10620375" y="4402138"/>
              <a:ext cx="79500" cy="81000"/>
            </a:xfrm>
            <a:custGeom>
              <a:avLst/>
              <a:gdLst>
                <a:gd name="T0" fmla="*/ 594 w 120000"/>
                <a:gd name="T1" fmla="*/ 5172 h 120000"/>
                <a:gd name="T2" fmla="*/ 1188 w 120000"/>
                <a:gd name="T3" fmla="*/ 4826 h 120000"/>
                <a:gd name="T4" fmla="*/ 4157 w 120000"/>
                <a:gd name="T5" fmla="*/ 1724 h 120000"/>
                <a:gd name="T6" fmla="*/ 4157 w 120000"/>
                <a:gd name="T7" fmla="*/ 345 h 120000"/>
                <a:gd name="T8" fmla="*/ 3266 w 120000"/>
                <a:gd name="T9" fmla="*/ 345 h 120000"/>
                <a:gd name="T10" fmla="*/ 297 w 120000"/>
                <a:gd name="T11" fmla="*/ 3792 h 120000"/>
                <a:gd name="T12" fmla="*/ 297 w 120000"/>
                <a:gd name="T13" fmla="*/ 4826 h 120000"/>
                <a:gd name="T14" fmla="*/ 594 w 120000"/>
                <a:gd name="T15" fmla="*/ 5172 h 1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000"/>
                <a:gd name="T25" fmla="*/ 0 h 120000"/>
                <a:gd name="T26" fmla="*/ 120000 w 120000"/>
                <a:gd name="T27" fmla="*/ 120000 h 1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000" h="120000" extrusionOk="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82961" name="Shape 464"/>
            <p:cNvSpPr>
              <a:spLocks/>
            </p:cNvSpPr>
            <p:nvPr/>
          </p:nvSpPr>
          <p:spPr bwMode="auto">
            <a:xfrm>
              <a:off x="10347325" y="4478338"/>
              <a:ext cx="288900" cy="331800"/>
            </a:xfrm>
            <a:custGeom>
              <a:avLst/>
              <a:gdLst>
                <a:gd name="T0" fmla="*/ 20062567 w 120000"/>
                <a:gd name="T1" fmla="*/ 304162821 h 120000"/>
                <a:gd name="T2" fmla="*/ 35111240 w 120000"/>
                <a:gd name="T3" fmla="*/ 396736351 h 120000"/>
                <a:gd name="T4" fmla="*/ 40126758 w 120000"/>
                <a:gd name="T5" fmla="*/ 409960597 h 120000"/>
                <a:gd name="T6" fmla="*/ 92793411 w 120000"/>
                <a:gd name="T7" fmla="*/ 409960597 h 120000"/>
                <a:gd name="T8" fmla="*/ 97808821 w 120000"/>
                <a:gd name="T9" fmla="*/ 396736351 h 120000"/>
                <a:gd name="T10" fmla="*/ 97808821 w 120000"/>
                <a:gd name="T11" fmla="*/ 390122369 h 120000"/>
                <a:gd name="T12" fmla="*/ 112857596 w 120000"/>
                <a:gd name="T13" fmla="*/ 310774437 h 120000"/>
                <a:gd name="T14" fmla="*/ 135429004 w 120000"/>
                <a:gd name="T15" fmla="*/ 178530622 h 120000"/>
                <a:gd name="T16" fmla="*/ 112857596 w 120000"/>
                <a:gd name="T17" fmla="*/ 52894721 h 120000"/>
                <a:gd name="T18" fmla="*/ 60190283 w 120000"/>
                <a:gd name="T19" fmla="*/ 6610460 h 120000"/>
                <a:gd name="T20" fmla="*/ 0 w 120000"/>
                <a:gd name="T21" fmla="*/ 158692264 h 120000"/>
                <a:gd name="T22" fmla="*/ 20062567 w 120000"/>
                <a:gd name="T23" fmla="*/ 304162821 h 120000"/>
                <a:gd name="T24" fmla="*/ 12539767 w 120000"/>
                <a:gd name="T25" fmla="*/ 165306164 h 120000"/>
                <a:gd name="T26" fmla="*/ 60190283 w 120000"/>
                <a:gd name="T27" fmla="*/ 39670423 h 120000"/>
                <a:gd name="T28" fmla="*/ 105333260 w 120000"/>
                <a:gd name="T29" fmla="*/ 72734011 h 120000"/>
                <a:gd name="T30" fmla="*/ 122888264 w 120000"/>
                <a:gd name="T31" fmla="*/ 178530622 h 120000"/>
                <a:gd name="T32" fmla="*/ 105333260 w 120000"/>
                <a:gd name="T33" fmla="*/ 290938916 h 120000"/>
                <a:gd name="T34" fmla="*/ 87777173 w 120000"/>
                <a:gd name="T35" fmla="*/ 383511091 h 120000"/>
                <a:gd name="T36" fmla="*/ 45142967 w 120000"/>
                <a:gd name="T37" fmla="*/ 383511091 h 120000"/>
                <a:gd name="T38" fmla="*/ 30094441 w 120000"/>
                <a:gd name="T39" fmla="*/ 284324762 h 120000"/>
                <a:gd name="T40" fmla="*/ 12539767 w 120000"/>
                <a:gd name="T41" fmla="*/ 165306164 h 12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0000"/>
                <a:gd name="T64" fmla="*/ 0 h 120000"/>
                <a:gd name="T65" fmla="*/ 120000 w 120000"/>
                <a:gd name="T66" fmla="*/ 120000 h 1200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0000" h="120000" extrusionOk="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</p:grpSp>
      <p:sp>
        <p:nvSpPr>
          <p:cNvPr id="82949" name="Shape 465"/>
          <p:cNvSpPr txBox="1">
            <a:spLocks noGrp="1"/>
          </p:cNvSpPr>
          <p:nvPr>
            <p:ph type="title" idx="4294967295"/>
          </p:nvPr>
        </p:nvSpPr>
        <p:spPr>
          <a:xfrm>
            <a:off x="1084263" y="88900"/>
            <a:ext cx="5138737" cy="857250"/>
          </a:xfrm>
        </p:spPr>
        <p:txBody>
          <a:bodyPr/>
          <a:lstStyle/>
          <a:p>
            <a:pPr eaLnBrk="1" hangingPunct="1">
              <a:buClr>
                <a:srgbClr val="A5B0FE"/>
              </a:buClr>
              <a:buSzPts val="3000"/>
              <a:buFont typeface="Miriam Libre" charset="-79"/>
              <a:buNone/>
            </a:pPr>
            <a:r>
              <a:rPr lang="ru-RU" altLang="ru-RU" sz="3600" smtClean="0">
                <a:solidFill>
                  <a:srgbClr val="434343"/>
                </a:solidFill>
                <a:latin typeface="Arial" charset="0"/>
                <a:cs typeface="Arial" charset="0"/>
              </a:rPr>
              <a:t>Задачи тестирования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hape 477"/>
          <p:cNvSpPr txBox="1">
            <a:spLocks noGrp="1"/>
          </p:cNvSpPr>
          <p:nvPr>
            <p:ph type="body" idx="1"/>
          </p:nvPr>
        </p:nvSpPr>
        <p:spPr>
          <a:xfrm>
            <a:off x="2697163" y="901700"/>
            <a:ext cx="3830637" cy="7175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A5B0FE"/>
              </a:buClr>
              <a:buFont typeface="Barlow Light" charset="0"/>
              <a:buNone/>
            </a:pPr>
            <a:r>
              <a:rPr lang="ru-RU" altLang="ru-RU" sz="3600" i="0" smtClean="0">
                <a:solidFill>
                  <a:srgbClr val="434343"/>
                </a:solidFill>
                <a:latin typeface="Arial" charset="0"/>
                <a:cs typeface="Arial" charset="0"/>
              </a:rPr>
              <a:t>Профпробы</a:t>
            </a:r>
          </a:p>
          <a:p>
            <a:pPr marL="0" indent="0" algn="just" eaLnBrk="1" hangingPunct="1">
              <a:spcBef>
                <a:spcPts val="1600"/>
              </a:spcBef>
              <a:spcAft>
                <a:spcPct val="0"/>
              </a:spcAft>
              <a:buSzPts val="1100"/>
              <a:buFont typeface="Arial" charset="0"/>
              <a:buNone/>
            </a:pPr>
            <a:endParaRPr lang="ru-RU" altLang="ru-RU" i="0" smtClean="0">
              <a:latin typeface="Arial" charset="0"/>
              <a:cs typeface="Arial" charset="0"/>
            </a:endParaRPr>
          </a:p>
        </p:txBody>
      </p:sp>
      <p:sp>
        <p:nvSpPr>
          <p:cNvPr id="84995" name="Shape 478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EE9A1E16-710F-42B3-9CCD-4107C9394906}" type="slidenum">
              <a:rPr lang="ru-RU" altLang="ru-RU" sz="1000">
                <a:solidFill>
                  <a:srgbClr val="FFFFFF"/>
                </a:solidFill>
                <a:latin typeface="Barlow" charset="0"/>
                <a:sym typeface="Barlow" charset="0"/>
              </a:rPr>
              <a:pPr/>
              <a:t>41</a:t>
            </a:fld>
            <a:endParaRPr lang="ru-RU" altLang="ru-RU" sz="1000">
              <a:solidFill>
                <a:srgbClr val="FFFFFF"/>
              </a:solidFill>
              <a:latin typeface="Barlow" charset="0"/>
              <a:sym typeface="Barlow" charset="0"/>
            </a:endParaRPr>
          </a:p>
        </p:txBody>
      </p:sp>
      <p:pic>
        <p:nvPicPr>
          <p:cNvPr id="84996" name="Shape 479"/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7613" y="1477963"/>
            <a:ext cx="4179887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hape 484"/>
          <p:cNvSpPr txBox="1">
            <a:spLocks noGrp="1"/>
          </p:cNvSpPr>
          <p:nvPr>
            <p:ph type="title"/>
          </p:nvPr>
        </p:nvSpPr>
        <p:spPr>
          <a:xfrm>
            <a:off x="423863" y="511175"/>
            <a:ext cx="4924425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5B0FE"/>
              </a:buClr>
              <a:buFont typeface="Miriam Libre" charset="-79"/>
              <a:buNone/>
            </a:pPr>
            <a:r>
              <a:rPr lang="ru-RU" altLang="ru-RU" sz="3600" smtClean="0">
                <a:solidFill>
                  <a:srgbClr val="A5B0FE"/>
                </a:solidFill>
                <a:latin typeface="Arial" charset="0"/>
                <a:cs typeface="Arial" charset="0"/>
              </a:rPr>
              <a:t>Перспективы для участника</a:t>
            </a:r>
          </a:p>
        </p:txBody>
      </p:sp>
      <p:sp>
        <p:nvSpPr>
          <p:cNvPr id="87043" name="Shape 48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FA07446D-4800-4BCB-A35A-AD13A823AD1C}" type="slidenum">
              <a:rPr lang="ru-RU" altLang="ru-RU" sz="1000">
                <a:solidFill>
                  <a:srgbClr val="FFFFFF"/>
                </a:solidFill>
                <a:latin typeface="Barlow" charset="0"/>
                <a:sym typeface="Barlow" charset="0"/>
              </a:rPr>
              <a:pPr/>
              <a:t>42</a:t>
            </a:fld>
            <a:endParaRPr lang="ru-RU" altLang="ru-RU" sz="1000">
              <a:solidFill>
                <a:srgbClr val="FFFFFF"/>
              </a:solidFill>
              <a:latin typeface="Barlow" charset="0"/>
              <a:sym typeface="Barlow" charset="0"/>
            </a:endParaRPr>
          </a:p>
        </p:txBody>
      </p:sp>
      <p:pic>
        <p:nvPicPr>
          <p:cNvPr id="87044" name="Shape 486"/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863" y="1484313"/>
            <a:ext cx="5599112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hape 617"/>
          <p:cNvSpPr txBox="1">
            <a:spLocks noGrp="1"/>
          </p:cNvSpPr>
          <p:nvPr>
            <p:ph type="ctrTitle" idx="4294967295"/>
          </p:nvPr>
        </p:nvSpPr>
        <p:spPr>
          <a:xfrm>
            <a:off x="180975" y="1319213"/>
            <a:ext cx="8828088" cy="1160462"/>
          </a:xfrm>
        </p:spPr>
        <p:txBody>
          <a:bodyPr/>
          <a:lstStyle/>
          <a:p>
            <a:pPr algn="ctr" eaLnBrk="1" hangingPunct="1">
              <a:buSzPts val="1100"/>
            </a:pPr>
            <a:r>
              <a:rPr lang="ru-RU" altLang="ru-RU" sz="4800" smtClean="0">
                <a:solidFill>
                  <a:schemeClr val="bg1"/>
                </a:solidFill>
                <a:latin typeface="Arial" charset="0"/>
                <a:cs typeface="Arial" charset="0"/>
              </a:rPr>
              <a:t>ЕЛИНА ЯНА АНАТОЛЬЕВНА</a:t>
            </a:r>
            <a:r>
              <a:rPr lang="ru-RU" altLang="ru-RU" sz="4800" smtClean="0">
                <a:solidFill>
                  <a:srgbClr val="FF0000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4800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ru-RU" altLang="ru-RU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руководитель детского технопарка </a:t>
            </a:r>
            <a:r>
              <a:rPr lang="en-US" altLang="ru-RU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Ingenerika</a:t>
            </a:r>
            <a:r>
              <a:rPr lang="ru-RU" altLang="ru-RU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,</a:t>
            </a:r>
            <a:br>
              <a:rPr lang="ru-RU" altLang="ru-RU" sz="28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altLang="ru-RU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куратор КД НТИ ЧО</a:t>
            </a:r>
          </a:p>
        </p:txBody>
      </p:sp>
      <p:sp>
        <p:nvSpPr>
          <p:cNvPr id="618" name="Shape 618"/>
          <p:cNvSpPr txBox="1">
            <a:spLocks noGrp="1"/>
          </p:cNvSpPr>
          <p:nvPr>
            <p:ph type="subTitle" idx="4294967295"/>
          </p:nvPr>
        </p:nvSpPr>
        <p:spPr>
          <a:xfrm>
            <a:off x="685800" y="2860675"/>
            <a:ext cx="7772400" cy="784225"/>
          </a:xfrm>
        </p:spPr>
        <p:txBody>
          <a:bodyPr spcFirstLastPara="1">
            <a:no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None/>
              <a:defRPr/>
            </a:pPr>
            <a:r>
              <a:rPr lang="en" sz="2400" dirty="0" smtClean="0">
                <a:sym typeface="Arial"/>
              </a:rPr>
              <a:t>WWW.INGENERIKA74.RU</a:t>
            </a:r>
            <a:endParaRPr sz="2400" dirty="0" smtClean="0">
              <a:sym typeface="Arial"/>
            </a:endParaRP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None/>
              <a:defRPr/>
            </a:pPr>
            <a:r>
              <a:rPr lang="en" sz="2400" dirty="0" smtClean="0">
                <a:sym typeface="Arial"/>
              </a:rPr>
              <a:t>INFO@INGENERIKA74.RU</a:t>
            </a:r>
            <a:endParaRPr sz="2400" dirty="0" smtClean="0">
              <a:sym typeface="Arial"/>
            </a:endParaRPr>
          </a:p>
          <a:p>
            <a:pPr marL="457200" indent="-381000" algn="ctr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Arial"/>
              <a:buChar char="+"/>
              <a:defRPr/>
            </a:pPr>
            <a:r>
              <a:rPr lang="en" sz="2400" dirty="0" smtClean="0">
                <a:sym typeface="Arial"/>
              </a:rPr>
              <a:t>7 (351) 220-33-71</a:t>
            </a:r>
            <a:endParaRPr sz="2400" dirty="0" smtClean="0">
              <a:sym typeface="Arial"/>
            </a:endParaRP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None/>
              <a:defRPr/>
            </a:pPr>
            <a:endParaRPr sz="2400" dirty="0">
              <a:sym typeface="Arial"/>
            </a:endParaRPr>
          </a:p>
        </p:txBody>
      </p:sp>
      <p:sp>
        <p:nvSpPr>
          <p:cNvPr id="89092" name="Shape 619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9D2B3932-83A1-4F86-8AA8-D7BE6039AE15}" type="slidenum">
              <a:rPr lang="ru-RU" altLang="ru-RU" sz="1000">
                <a:solidFill>
                  <a:srgbClr val="FFFFFF"/>
                </a:solidFill>
                <a:latin typeface="Barlow" charset="0"/>
                <a:sym typeface="Barlow" charset="0"/>
              </a:rPr>
              <a:pPr/>
              <a:t>43</a:t>
            </a:fld>
            <a:endParaRPr lang="ru-RU" altLang="ru-RU" sz="1000">
              <a:solidFill>
                <a:srgbClr val="FFFFFF"/>
              </a:solidFill>
              <a:latin typeface="Barlow" charset="0"/>
              <a:sym typeface="Barlow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262"/>
          <p:cNvSpPr txBox="1">
            <a:spLocks noGrp="1"/>
          </p:cNvSpPr>
          <p:nvPr>
            <p:ph type="body" idx="1"/>
          </p:nvPr>
        </p:nvSpPr>
        <p:spPr>
          <a:xfrm>
            <a:off x="2697163" y="901700"/>
            <a:ext cx="3830637" cy="358457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A5B0FE"/>
              </a:buClr>
              <a:buFont typeface="Barlow Light" charset="0"/>
              <a:buNone/>
            </a:pPr>
            <a:r>
              <a:rPr lang="ru-RU" altLang="ru-RU" sz="3600" i="0" smtClean="0">
                <a:solidFill>
                  <a:srgbClr val="434343"/>
                </a:solidFill>
                <a:latin typeface="Arial" charset="0"/>
                <a:cs typeface="Arial" charset="0"/>
              </a:rPr>
              <a:t>Кружковое движение НТИ</a:t>
            </a:r>
          </a:p>
          <a:p>
            <a:pPr marL="0" indent="0" algn="just" eaLnBrk="1" hangingPunct="1">
              <a:spcBef>
                <a:spcPts val="1600"/>
              </a:spcBef>
              <a:spcAft>
                <a:spcPct val="0"/>
              </a:spcAft>
              <a:buSzPts val="1100"/>
              <a:buFont typeface="Arial" charset="0"/>
              <a:buNone/>
            </a:pPr>
            <a:r>
              <a:rPr lang="ru-RU" altLang="ru-RU" i="0" smtClean="0">
                <a:latin typeface="Arial" charset="0"/>
                <a:cs typeface="Arial" charset="0"/>
              </a:rPr>
              <a:t>18 июля 2017 г. - утвержден «План мероприятий ("дорожная карта") "Кружковое движение" Национальной технологической инициативы» на заседании президиума Совета при Президенте РФ по модернизации экономики и инновационному развитию России под председательством Премьер-министра Д.А. Медведева</a:t>
            </a:r>
          </a:p>
        </p:txBody>
      </p:sp>
      <p:sp>
        <p:nvSpPr>
          <p:cNvPr id="20483" name="Shape 26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C81525A0-AA84-496E-BDE3-4CF349288FAF}" type="slidenum">
              <a:rPr lang="ru-RU" altLang="ru-RU" sz="1000">
                <a:solidFill>
                  <a:srgbClr val="FFFFFF"/>
                </a:solidFill>
                <a:latin typeface="Barlow" charset="0"/>
                <a:sym typeface="Barlow" charset="0"/>
              </a:rPr>
              <a:pPr/>
              <a:t>5</a:t>
            </a:fld>
            <a:endParaRPr lang="ru-RU" altLang="ru-RU" sz="1000">
              <a:solidFill>
                <a:srgbClr val="FFFFFF"/>
              </a:solidFill>
              <a:latin typeface="Barlow" charset="0"/>
              <a:sym typeface="Barlow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 txBox="1">
            <a:spLocks noGrp="1"/>
          </p:cNvSpPr>
          <p:nvPr>
            <p:ph type="ctrTitle"/>
          </p:nvPr>
        </p:nvSpPr>
        <p:spPr>
          <a:xfrm>
            <a:off x="2625725" y="1887538"/>
            <a:ext cx="3892550" cy="11604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Miriam Libre" charset="-79"/>
              <a:buNone/>
            </a:pPr>
            <a:endParaRPr lang="ru-RU" altLang="ru-RU" smtClean="0">
              <a:latin typeface="Miriam Libre" charset="-79"/>
              <a:cs typeface="Miriam Libre" charset="-79"/>
              <a:sym typeface="Miriam Libre" charset="-79"/>
            </a:endParaRPr>
          </a:p>
        </p:txBody>
      </p:sp>
      <p:sp>
        <p:nvSpPr>
          <p:cNvPr id="22531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2625725" y="3144838"/>
            <a:ext cx="3892550" cy="784225"/>
          </a:xfrm>
        </p:spPr>
        <p:txBody>
          <a:bodyPr/>
          <a:lstStyle/>
          <a:p>
            <a:pPr marL="457200" indent="-381000" eaLnBrk="1" hangingPunct="1">
              <a:spcBef>
                <a:spcPct val="0"/>
              </a:spcBef>
              <a:spcAft>
                <a:spcPct val="0"/>
              </a:spcAft>
              <a:buFont typeface="Barlow Light" charset="0"/>
              <a:buNone/>
            </a:pPr>
            <a:endParaRPr lang="ru-RU" altLang="ru-RU" sz="2400" smtClean="0">
              <a:latin typeface="Barlow Light" charset="0"/>
              <a:cs typeface="Arial" charset="0"/>
              <a:sym typeface="Barlow Light" charset="0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6713" y="0"/>
            <a:ext cx="4779962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268"/>
          <p:cNvSpPr txBox="1">
            <a:spLocks noGrp="1"/>
          </p:cNvSpPr>
          <p:nvPr>
            <p:ph type="ctrTitle" idx="4294967295"/>
          </p:nvPr>
        </p:nvSpPr>
        <p:spPr>
          <a:xfrm>
            <a:off x="3552825" y="800100"/>
            <a:ext cx="4905375" cy="895350"/>
          </a:xfrm>
        </p:spPr>
        <p:txBody>
          <a:bodyPr/>
          <a:lstStyle/>
          <a:p>
            <a:pPr eaLnBrk="1" hangingPunct="1">
              <a:buClr>
                <a:srgbClr val="A5B0FE"/>
              </a:buClr>
              <a:buSzPts val="3000"/>
              <a:buFont typeface="Miriam Libre" charset="-79"/>
              <a:buNone/>
            </a:pPr>
            <a:r>
              <a:rPr lang="ru-RU" altLang="ru-RU" sz="4800" smtClean="0">
                <a:solidFill>
                  <a:srgbClr val="FFFFFF"/>
                </a:solidFill>
                <a:latin typeface="Miriam Libre" charset="-79"/>
                <a:cs typeface="Miriam Libre" charset="-79"/>
                <a:sym typeface="Miriam Libre" charset="-79"/>
              </a:rPr>
              <a:t>5,78 мрд.руб</a:t>
            </a:r>
          </a:p>
        </p:txBody>
      </p:sp>
      <p:sp>
        <p:nvSpPr>
          <p:cNvPr id="23555" name="Shape 269"/>
          <p:cNvSpPr txBox="1">
            <a:spLocks noGrp="1"/>
          </p:cNvSpPr>
          <p:nvPr>
            <p:ph type="subTitle" idx="4294967295"/>
          </p:nvPr>
        </p:nvSpPr>
        <p:spPr>
          <a:xfrm>
            <a:off x="3563938" y="1477963"/>
            <a:ext cx="4905375" cy="46355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>
                <a:srgbClr val="A5B0FE"/>
              </a:buClr>
              <a:buSzPts val="2400"/>
              <a:buFont typeface="Barlow Light" charset="0"/>
              <a:buNone/>
            </a:pPr>
            <a:r>
              <a:rPr lang="ru-RU" altLang="ru-RU" smtClean="0">
                <a:solidFill>
                  <a:srgbClr val="434343"/>
                </a:solidFill>
                <a:latin typeface="Arial" charset="0"/>
                <a:cs typeface="Arial" charset="0"/>
              </a:rPr>
              <a:t>Общий объем финансирования</a:t>
            </a:r>
          </a:p>
        </p:txBody>
      </p:sp>
      <p:sp>
        <p:nvSpPr>
          <p:cNvPr id="23556" name="Shape 270"/>
          <p:cNvSpPr txBox="1">
            <a:spLocks noGrp="1"/>
          </p:cNvSpPr>
          <p:nvPr>
            <p:ph type="ctrTitle" idx="4294967295"/>
          </p:nvPr>
        </p:nvSpPr>
        <p:spPr>
          <a:xfrm>
            <a:off x="3552825" y="3429000"/>
            <a:ext cx="4905375" cy="895350"/>
          </a:xfrm>
        </p:spPr>
        <p:txBody>
          <a:bodyPr/>
          <a:lstStyle/>
          <a:p>
            <a:pPr eaLnBrk="1" hangingPunct="1">
              <a:buSzPts val="1100"/>
            </a:pPr>
            <a:r>
              <a:rPr lang="ru-RU" altLang="ru-RU" sz="4800" smtClean="0">
                <a:solidFill>
                  <a:srgbClr val="FFFFFF"/>
                </a:solidFill>
                <a:latin typeface="Arial" charset="0"/>
                <a:cs typeface="Arial" charset="0"/>
              </a:rPr>
              <a:t>12-16 лет</a:t>
            </a:r>
          </a:p>
        </p:txBody>
      </p:sp>
      <p:sp>
        <p:nvSpPr>
          <p:cNvPr id="23557" name="Shape 271"/>
          <p:cNvSpPr txBox="1">
            <a:spLocks noGrp="1"/>
          </p:cNvSpPr>
          <p:nvPr>
            <p:ph type="subTitle" idx="4294967295"/>
          </p:nvPr>
        </p:nvSpPr>
        <p:spPr>
          <a:xfrm>
            <a:off x="3563938" y="4224338"/>
            <a:ext cx="4905375" cy="46355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SzPts val="1100"/>
            </a:pPr>
            <a:r>
              <a:rPr lang="ru-RU" altLang="ru-RU" smtClean="0">
                <a:solidFill>
                  <a:srgbClr val="434343"/>
                </a:solidFill>
                <a:latin typeface="Arial" charset="0"/>
                <a:cs typeface="Arial" charset="0"/>
              </a:rPr>
              <a:t>Возраст наиболее массовой аудитории школьников, доступной для вовлечения в "кружковое движение"</a:t>
            </a:r>
          </a:p>
          <a:p>
            <a:pPr eaLnBrk="1" hangingPunct="1">
              <a:spcBef>
                <a:spcPts val="600"/>
              </a:spcBef>
              <a:buClr>
                <a:srgbClr val="A5B0FE"/>
              </a:buClr>
              <a:buSzPts val="2400"/>
              <a:buFont typeface="Barlow Light" charset="0"/>
              <a:buNone/>
            </a:pPr>
            <a:endParaRPr lang="ru-RU" altLang="ru-RU" sz="2400" smtClean="0">
              <a:latin typeface="Barlow Light" charset="0"/>
              <a:cs typeface="Arial" charset="0"/>
              <a:sym typeface="Barlow Light" charset="0"/>
            </a:endParaRPr>
          </a:p>
        </p:txBody>
      </p:sp>
      <p:sp>
        <p:nvSpPr>
          <p:cNvPr id="23558" name="Shape 272"/>
          <p:cNvSpPr txBox="1">
            <a:spLocks noGrp="1"/>
          </p:cNvSpPr>
          <p:nvPr>
            <p:ph type="ctrTitle" idx="4294967295"/>
          </p:nvPr>
        </p:nvSpPr>
        <p:spPr>
          <a:xfrm>
            <a:off x="3552825" y="2114550"/>
            <a:ext cx="4905375" cy="895350"/>
          </a:xfrm>
        </p:spPr>
        <p:txBody>
          <a:bodyPr/>
          <a:lstStyle/>
          <a:p>
            <a:pPr eaLnBrk="1" hangingPunct="1">
              <a:buClr>
                <a:srgbClr val="A5B0FE"/>
              </a:buClr>
              <a:buSzPts val="3000"/>
              <a:buFont typeface="Miriam Libre" charset="-79"/>
              <a:buNone/>
            </a:pPr>
            <a:r>
              <a:rPr lang="ru-RU" altLang="ru-RU" sz="4800" smtClean="0">
                <a:solidFill>
                  <a:srgbClr val="FFFFFF"/>
                </a:solidFill>
                <a:latin typeface="Miriam Libre" charset="-79"/>
                <a:cs typeface="Miriam Libre" charset="-79"/>
                <a:sym typeface="Miriam Libre" charset="-79"/>
              </a:rPr>
              <a:t>439 000</a:t>
            </a:r>
          </a:p>
        </p:txBody>
      </p:sp>
      <p:sp>
        <p:nvSpPr>
          <p:cNvPr id="23559" name="Shape 273"/>
          <p:cNvSpPr txBox="1">
            <a:spLocks noGrp="1"/>
          </p:cNvSpPr>
          <p:nvPr>
            <p:ph type="subTitle" idx="4294967295"/>
          </p:nvPr>
        </p:nvSpPr>
        <p:spPr>
          <a:xfrm>
            <a:off x="3552825" y="2649538"/>
            <a:ext cx="4905375" cy="46355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SzPts val="1100"/>
            </a:pPr>
            <a:r>
              <a:rPr lang="ru-RU" altLang="ru-RU" smtClean="0">
                <a:solidFill>
                  <a:srgbClr val="434343"/>
                </a:solidFill>
                <a:latin typeface="Arial" charset="0"/>
                <a:cs typeface="Arial" charset="0"/>
              </a:rPr>
              <a:t>Школьников задействовано в разных видах технического творчества в России сейчас</a:t>
            </a:r>
          </a:p>
        </p:txBody>
      </p:sp>
      <p:sp>
        <p:nvSpPr>
          <p:cNvPr id="23560" name="Shape 27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6AB1EACF-FF38-425C-ACED-57CF79C89B82}" type="slidenum">
              <a:rPr lang="ru-RU" altLang="ru-RU" sz="1000">
                <a:solidFill>
                  <a:srgbClr val="FFFFFF"/>
                </a:solidFill>
                <a:latin typeface="Barlow" charset="0"/>
                <a:sym typeface="Barlow" charset="0"/>
              </a:rPr>
              <a:pPr/>
              <a:t>7</a:t>
            </a:fld>
            <a:endParaRPr lang="ru-RU" altLang="ru-RU" sz="1000">
              <a:solidFill>
                <a:srgbClr val="FFFFFF"/>
              </a:solidFill>
              <a:latin typeface="Barlow" charset="0"/>
              <a:sym typeface="Barlow" charset="0"/>
            </a:endParaRPr>
          </a:p>
        </p:txBody>
      </p:sp>
      <p:grpSp>
        <p:nvGrpSpPr>
          <p:cNvPr id="23561" name="Shape 275"/>
          <p:cNvGrpSpPr>
            <a:grpSpLocks/>
          </p:cNvGrpSpPr>
          <p:nvPr/>
        </p:nvGrpSpPr>
        <p:grpSpPr bwMode="auto">
          <a:xfrm flipH="1">
            <a:off x="125413" y="2932113"/>
            <a:ext cx="2792412" cy="2222500"/>
            <a:chOff x="9925050" y="4203700"/>
            <a:chExt cx="2267050" cy="1803375"/>
          </a:xfrm>
        </p:grpSpPr>
        <p:sp>
          <p:nvSpPr>
            <p:cNvPr id="23563" name="Shape 276"/>
            <p:cNvSpPr>
              <a:spLocks/>
            </p:cNvSpPr>
            <p:nvPr/>
          </p:nvSpPr>
          <p:spPr bwMode="auto">
            <a:xfrm>
              <a:off x="11336338" y="4922838"/>
              <a:ext cx="139800" cy="119100"/>
            </a:xfrm>
            <a:custGeom>
              <a:avLst/>
              <a:gdLst>
                <a:gd name="T0" fmla="*/ 375860 w 120000"/>
                <a:gd name="T1" fmla="*/ 66764 h 120000"/>
                <a:gd name="T2" fmla="*/ 62641 w 120000"/>
                <a:gd name="T3" fmla="*/ 0 h 120000"/>
                <a:gd name="T4" fmla="*/ 15659 w 120000"/>
                <a:gd name="T5" fmla="*/ 5135 h 120000"/>
                <a:gd name="T6" fmla="*/ 31318 w 120000"/>
                <a:gd name="T7" fmla="*/ 20543 h 120000"/>
                <a:gd name="T8" fmla="*/ 266232 w 120000"/>
                <a:gd name="T9" fmla="*/ 71900 h 120000"/>
                <a:gd name="T10" fmla="*/ 31318 w 120000"/>
                <a:gd name="T11" fmla="*/ 87307 h 120000"/>
                <a:gd name="T12" fmla="*/ 0 w 120000"/>
                <a:gd name="T13" fmla="*/ 102714 h 120000"/>
                <a:gd name="T14" fmla="*/ 46986 w 120000"/>
                <a:gd name="T15" fmla="*/ 112986 h 120000"/>
                <a:gd name="T16" fmla="*/ 46986 w 120000"/>
                <a:gd name="T17" fmla="*/ 112986 h 120000"/>
                <a:gd name="T18" fmla="*/ 375860 w 120000"/>
                <a:gd name="T19" fmla="*/ 87307 h 120000"/>
                <a:gd name="T20" fmla="*/ 391519 w 120000"/>
                <a:gd name="T21" fmla="*/ 77036 h 120000"/>
                <a:gd name="T22" fmla="*/ 375860 w 120000"/>
                <a:gd name="T23" fmla="*/ 66764 h 12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0000"/>
                <a:gd name="T37" fmla="*/ 0 h 120000"/>
                <a:gd name="T38" fmla="*/ 120000 w 120000"/>
                <a:gd name="T39" fmla="*/ 120000 h 1200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0000" h="120000" extrusionOk="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3564" name="Shape 277"/>
            <p:cNvSpPr>
              <a:spLocks/>
            </p:cNvSpPr>
            <p:nvPr/>
          </p:nvSpPr>
          <p:spPr bwMode="auto">
            <a:xfrm>
              <a:off x="11137900" y="4498975"/>
              <a:ext cx="1054200" cy="1508100"/>
            </a:xfrm>
            <a:custGeom>
              <a:avLst/>
              <a:gdLst>
                <a:gd name="T0" fmla="*/ 2147483646 w 120000"/>
                <a:gd name="T1" fmla="*/ 2147483646 h 120000"/>
                <a:gd name="T2" fmla="*/ 2147483646 w 120000"/>
                <a:gd name="T3" fmla="*/ 2147483646 h 120000"/>
                <a:gd name="T4" fmla="*/ 2147483646 w 120000"/>
                <a:gd name="T5" fmla="*/ 2147483646 h 120000"/>
                <a:gd name="T6" fmla="*/ 2147483646 w 120000"/>
                <a:gd name="T7" fmla="*/ 2147483646 h 120000"/>
                <a:gd name="T8" fmla="*/ 2147483646 w 120000"/>
                <a:gd name="T9" fmla="*/ 2147483646 h 120000"/>
                <a:gd name="T10" fmla="*/ 2147483646 w 120000"/>
                <a:gd name="T11" fmla="*/ 2147483646 h 120000"/>
                <a:gd name="T12" fmla="*/ 2147483646 w 120000"/>
                <a:gd name="T13" fmla="*/ 2147483646 h 120000"/>
                <a:gd name="T14" fmla="*/ 2147483646 w 120000"/>
                <a:gd name="T15" fmla="*/ 2147483646 h 120000"/>
                <a:gd name="T16" fmla="*/ 2147483646 w 120000"/>
                <a:gd name="T17" fmla="*/ 2147483646 h 120000"/>
                <a:gd name="T18" fmla="*/ 2147483646 w 120000"/>
                <a:gd name="T19" fmla="*/ 2147483646 h 120000"/>
                <a:gd name="T20" fmla="*/ 2147483646 w 120000"/>
                <a:gd name="T21" fmla="*/ 2147483646 h 120000"/>
                <a:gd name="T22" fmla="*/ 2147483646 w 120000"/>
                <a:gd name="T23" fmla="*/ 2147483646 h 120000"/>
                <a:gd name="T24" fmla="*/ 2147483646 w 120000"/>
                <a:gd name="T25" fmla="*/ 2147483646 h 120000"/>
                <a:gd name="T26" fmla="*/ 2147483646 w 120000"/>
                <a:gd name="T27" fmla="*/ 2147483646 h 120000"/>
                <a:gd name="T28" fmla="*/ 2147483646 w 120000"/>
                <a:gd name="T29" fmla="*/ 2147483646 h 120000"/>
                <a:gd name="T30" fmla="*/ 2147483646 w 120000"/>
                <a:gd name="T31" fmla="*/ 2147483646 h 120000"/>
                <a:gd name="T32" fmla="*/ 2147483646 w 120000"/>
                <a:gd name="T33" fmla="*/ 2147483646 h 120000"/>
                <a:gd name="T34" fmla="*/ 2147483646 w 120000"/>
                <a:gd name="T35" fmla="*/ 2147483646 h 120000"/>
                <a:gd name="T36" fmla="*/ 2147483646 w 120000"/>
                <a:gd name="T37" fmla="*/ 2147483646 h 120000"/>
                <a:gd name="T38" fmla="*/ 2147483646 w 120000"/>
                <a:gd name="T39" fmla="*/ 2147483646 h 120000"/>
                <a:gd name="T40" fmla="*/ 2147483646 w 120000"/>
                <a:gd name="T41" fmla="*/ 2147483646 h 120000"/>
                <a:gd name="T42" fmla="*/ 2147483646 w 120000"/>
                <a:gd name="T43" fmla="*/ 2147483646 h 120000"/>
                <a:gd name="T44" fmla="*/ 2147483646 w 120000"/>
                <a:gd name="T45" fmla="*/ 2147483646 h 120000"/>
                <a:gd name="T46" fmla="*/ 2147483646 w 120000"/>
                <a:gd name="T47" fmla="*/ 2147483646 h 120000"/>
                <a:gd name="T48" fmla="*/ 2147483646 w 120000"/>
                <a:gd name="T49" fmla="*/ 2147483646 h 120000"/>
                <a:gd name="T50" fmla="*/ 2147483646 w 120000"/>
                <a:gd name="T51" fmla="*/ 2147483646 h 120000"/>
                <a:gd name="T52" fmla="*/ 2147483646 w 120000"/>
                <a:gd name="T53" fmla="*/ 2147483646 h 120000"/>
                <a:gd name="T54" fmla="*/ 2147483646 w 120000"/>
                <a:gd name="T55" fmla="*/ 2147483646 h 120000"/>
                <a:gd name="T56" fmla="*/ 2147483646 w 120000"/>
                <a:gd name="T57" fmla="*/ 2147483646 h 120000"/>
                <a:gd name="T58" fmla="*/ 2147483646 w 120000"/>
                <a:gd name="T59" fmla="*/ 2147483646 h 120000"/>
                <a:gd name="T60" fmla="*/ 2147483646 w 120000"/>
                <a:gd name="T61" fmla="*/ 2147483646 h 120000"/>
                <a:gd name="T62" fmla="*/ 2147483646 w 120000"/>
                <a:gd name="T63" fmla="*/ 2147483646 h 120000"/>
                <a:gd name="T64" fmla="*/ 2147483646 w 120000"/>
                <a:gd name="T65" fmla="*/ 2147483646 h 120000"/>
                <a:gd name="T66" fmla="*/ 2147483646 w 120000"/>
                <a:gd name="T67" fmla="*/ 2147483646 h 120000"/>
                <a:gd name="T68" fmla="*/ 2147483646 w 120000"/>
                <a:gd name="T69" fmla="*/ 2147483646 h 1200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0000"/>
                <a:gd name="T106" fmla="*/ 0 h 120000"/>
                <a:gd name="T107" fmla="*/ 120000 w 120000"/>
                <a:gd name="T108" fmla="*/ 120000 h 1200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0000" h="120000" extrusionOk="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3565" name="Shape 278"/>
            <p:cNvSpPr>
              <a:spLocks/>
            </p:cNvSpPr>
            <p:nvPr/>
          </p:nvSpPr>
          <p:spPr bwMode="auto">
            <a:xfrm>
              <a:off x="9925050" y="4203700"/>
              <a:ext cx="1133400" cy="1073100"/>
            </a:xfrm>
            <a:custGeom>
              <a:avLst/>
              <a:gdLst>
                <a:gd name="T0" fmla="*/ 2147483646 w 120000"/>
                <a:gd name="T1" fmla="*/ 0 h 120000"/>
                <a:gd name="T2" fmla="*/ 2147483646 w 120000"/>
                <a:gd name="T3" fmla="*/ 0 h 120000"/>
                <a:gd name="T4" fmla="*/ 0 w 120000"/>
                <a:gd name="T5" fmla="*/ 2147483646 h 120000"/>
                <a:gd name="T6" fmla="*/ 0 w 120000"/>
                <a:gd name="T7" fmla="*/ 2147483646 h 120000"/>
                <a:gd name="T8" fmla="*/ 2147483646 w 120000"/>
                <a:gd name="T9" fmla="*/ 2147483646 h 120000"/>
                <a:gd name="T10" fmla="*/ 2147483646 w 120000"/>
                <a:gd name="T11" fmla="*/ 2147483646 h 120000"/>
                <a:gd name="T12" fmla="*/ 2147483646 w 120000"/>
                <a:gd name="T13" fmla="*/ 2147483646 h 120000"/>
                <a:gd name="T14" fmla="*/ 2147483646 w 120000"/>
                <a:gd name="T15" fmla="*/ 2147483646 h 120000"/>
                <a:gd name="T16" fmla="*/ 2147483646 w 120000"/>
                <a:gd name="T17" fmla="*/ 2147483646 h 120000"/>
                <a:gd name="T18" fmla="*/ 2147483646 w 120000"/>
                <a:gd name="T19" fmla="*/ 2147483646 h 120000"/>
                <a:gd name="T20" fmla="*/ 2147483646 w 120000"/>
                <a:gd name="T21" fmla="*/ 2147483646 h 120000"/>
                <a:gd name="T22" fmla="*/ 2147483646 w 120000"/>
                <a:gd name="T23" fmla="*/ 2147483646 h 120000"/>
                <a:gd name="T24" fmla="*/ 2147483646 w 120000"/>
                <a:gd name="T25" fmla="*/ 2147483646 h 120000"/>
                <a:gd name="T26" fmla="*/ 2147483646 w 120000"/>
                <a:gd name="T27" fmla="*/ 2147483646 h 120000"/>
                <a:gd name="T28" fmla="*/ 2147483646 w 120000"/>
                <a:gd name="T29" fmla="*/ 0 h 120000"/>
                <a:gd name="T30" fmla="*/ 2147483646 w 120000"/>
                <a:gd name="T31" fmla="*/ 2147483646 h 120000"/>
                <a:gd name="T32" fmla="*/ 2147483646 w 120000"/>
                <a:gd name="T33" fmla="*/ 2147483646 h 120000"/>
                <a:gd name="T34" fmla="*/ 2147483646 w 120000"/>
                <a:gd name="T35" fmla="*/ 2147483646 h 120000"/>
                <a:gd name="T36" fmla="*/ 2147483646 w 120000"/>
                <a:gd name="T37" fmla="*/ 2147483646 h 120000"/>
                <a:gd name="T38" fmla="*/ 2147483646 w 120000"/>
                <a:gd name="T39" fmla="*/ 2147483646 h 120000"/>
                <a:gd name="T40" fmla="*/ 2147483646 w 120000"/>
                <a:gd name="T41" fmla="*/ 2147483646 h 120000"/>
                <a:gd name="T42" fmla="*/ 2147483646 w 120000"/>
                <a:gd name="T43" fmla="*/ 2147483646 h 120000"/>
                <a:gd name="T44" fmla="*/ 2147483646 w 120000"/>
                <a:gd name="T45" fmla="*/ 2147483646 h 120000"/>
                <a:gd name="T46" fmla="*/ 2147483646 w 120000"/>
                <a:gd name="T47" fmla="*/ 2147483646 h 120000"/>
                <a:gd name="T48" fmla="*/ 2147483646 w 120000"/>
                <a:gd name="T49" fmla="*/ 2147483646 h 120000"/>
                <a:gd name="T50" fmla="*/ 2147483646 w 120000"/>
                <a:gd name="T51" fmla="*/ 2147483646 h 1200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0000"/>
                <a:gd name="T79" fmla="*/ 0 h 120000"/>
                <a:gd name="T80" fmla="*/ 120000 w 120000"/>
                <a:gd name="T81" fmla="*/ 120000 h 12000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0000" h="120000" extrusionOk="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3566" name="Shape 279"/>
            <p:cNvSpPr>
              <a:spLocks/>
            </p:cNvSpPr>
            <p:nvPr/>
          </p:nvSpPr>
          <p:spPr bwMode="auto">
            <a:xfrm>
              <a:off x="10421938" y="4832350"/>
              <a:ext cx="139800" cy="27000"/>
            </a:xfrm>
            <a:custGeom>
              <a:avLst/>
              <a:gdLst>
                <a:gd name="T0" fmla="*/ 375860 w 120000"/>
                <a:gd name="T1" fmla="*/ 0 h 120000"/>
                <a:gd name="T2" fmla="*/ 31318 w 120000"/>
                <a:gd name="T3" fmla="*/ 0 h 120000"/>
                <a:gd name="T4" fmla="*/ 0 w 120000"/>
                <a:gd name="T5" fmla="*/ 0 h 120000"/>
                <a:gd name="T6" fmla="*/ 31318 w 120000"/>
                <a:gd name="T7" fmla="*/ 1 h 120000"/>
                <a:gd name="T8" fmla="*/ 375860 w 120000"/>
                <a:gd name="T9" fmla="*/ 1 h 120000"/>
                <a:gd name="T10" fmla="*/ 407183 w 120000"/>
                <a:gd name="T11" fmla="*/ 0 h 120000"/>
                <a:gd name="T12" fmla="*/ 375860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3567" name="Shape 280"/>
            <p:cNvSpPr>
              <a:spLocks/>
            </p:cNvSpPr>
            <p:nvPr/>
          </p:nvSpPr>
          <p:spPr bwMode="auto">
            <a:xfrm>
              <a:off x="10421938" y="4875213"/>
              <a:ext cx="139800" cy="20700"/>
            </a:xfrm>
            <a:custGeom>
              <a:avLst/>
              <a:gdLst>
                <a:gd name="T0" fmla="*/ 375860 w 120000"/>
                <a:gd name="T1" fmla="*/ 0 h 120000"/>
                <a:gd name="T2" fmla="*/ 31318 w 120000"/>
                <a:gd name="T3" fmla="*/ 0 h 120000"/>
                <a:gd name="T4" fmla="*/ 0 w 120000"/>
                <a:gd name="T5" fmla="*/ 0 h 120000"/>
                <a:gd name="T6" fmla="*/ 31318 w 120000"/>
                <a:gd name="T7" fmla="*/ 0 h 120000"/>
                <a:gd name="T8" fmla="*/ 375860 w 120000"/>
                <a:gd name="T9" fmla="*/ 0 h 120000"/>
                <a:gd name="T10" fmla="*/ 407183 w 120000"/>
                <a:gd name="T11" fmla="*/ 0 h 120000"/>
                <a:gd name="T12" fmla="*/ 375860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3568" name="Shape 281"/>
            <p:cNvSpPr>
              <a:spLocks/>
            </p:cNvSpPr>
            <p:nvPr/>
          </p:nvSpPr>
          <p:spPr bwMode="auto">
            <a:xfrm>
              <a:off x="10442575" y="4913313"/>
              <a:ext cx="96900" cy="25500"/>
            </a:xfrm>
            <a:custGeom>
              <a:avLst/>
              <a:gdLst>
                <a:gd name="T0" fmla="*/ 18078 w 120000"/>
                <a:gd name="T1" fmla="*/ 0 h 120000"/>
                <a:gd name="T2" fmla="*/ 3616 w 120000"/>
                <a:gd name="T3" fmla="*/ 0 h 120000"/>
                <a:gd name="T4" fmla="*/ 0 w 120000"/>
                <a:gd name="T5" fmla="*/ 0 h 120000"/>
                <a:gd name="T6" fmla="*/ 3616 w 120000"/>
                <a:gd name="T7" fmla="*/ 0 h 120000"/>
                <a:gd name="T8" fmla="*/ 18078 w 120000"/>
                <a:gd name="T9" fmla="*/ 0 h 120000"/>
                <a:gd name="T10" fmla="*/ 21693 w 120000"/>
                <a:gd name="T11" fmla="*/ 0 h 120000"/>
                <a:gd name="T12" fmla="*/ 18078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3569" name="Shape 282"/>
            <p:cNvSpPr>
              <a:spLocks/>
            </p:cNvSpPr>
            <p:nvPr/>
          </p:nvSpPr>
          <p:spPr bwMode="auto">
            <a:xfrm>
              <a:off x="10480675" y="4333875"/>
              <a:ext cx="22200" cy="90600"/>
            </a:xfrm>
            <a:custGeom>
              <a:avLst/>
              <a:gdLst>
                <a:gd name="T0" fmla="*/ 0 w 120000"/>
                <a:gd name="T1" fmla="*/ 12670 h 120000"/>
                <a:gd name="T2" fmla="*/ 0 w 120000"/>
                <a:gd name="T3" fmla="*/ 11179 h 120000"/>
                <a:gd name="T4" fmla="*/ 0 w 120000"/>
                <a:gd name="T5" fmla="*/ 1490 h 120000"/>
                <a:gd name="T6" fmla="*/ 0 w 120000"/>
                <a:gd name="T7" fmla="*/ 0 h 120000"/>
                <a:gd name="T8" fmla="*/ 0 w 120000"/>
                <a:gd name="T9" fmla="*/ 1490 h 120000"/>
                <a:gd name="T10" fmla="*/ 0 w 120000"/>
                <a:gd name="T11" fmla="*/ 11179 h 120000"/>
                <a:gd name="T12" fmla="*/ 0 w 120000"/>
                <a:gd name="T13" fmla="*/ 1267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3570" name="Shape 283"/>
            <p:cNvSpPr>
              <a:spLocks/>
            </p:cNvSpPr>
            <p:nvPr/>
          </p:nvSpPr>
          <p:spPr bwMode="auto">
            <a:xfrm>
              <a:off x="10679113" y="4602163"/>
              <a:ext cx="74700" cy="20700"/>
            </a:xfrm>
            <a:custGeom>
              <a:avLst/>
              <a:gdLst>
                <a:gd name="T0" fmla="*/ 0 w 120000"/>
                <a:gd name="T1" fmla="*/ 0 h 120000"/>
                <a:gd name="T2" fmla="*/ 387 w 120000"/>
                <a:gd name="T3" fmla="*/ 0 h 120000"/>
                <a:gd name="T4" fmla="*/ 2319 w 120000"/>
                <a:gd name="T5" fmla="*/ 0 h 120000"/>
                <a:gd name="T6" fmla="*/ 2706 w 120000"/>
                <a:gd name="T7" fmla="*/ 0 h 120000"/>
                <a:gd name="T8" fmla="*/ 2319 w 120000"/>
                <a:gd name="T9" fmla="*/ 0 h 120000"/>
                <a:gd name="T10" fmla="*/ 387 w 120000"/>
                <a:gd name="T11" fmla="*/ 0 h 120000"/>
                <a:gd name="T12" fmla="*/ 0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3571" name="Shape 284"/>
            <p:cNvSpPr>
              <a:spLocks/>
            </p:cNvSpPr>
            <p:nvPr/>
          </p:nvSpPr>
          <p:spPr bwMode="auto">
            <a:xfrm>
              <a:off x="10229850" y="4602163"/>
              <a:ext cx="74700" cy="20700"/>
            </a:xfrm>
            <a:custGeom>
              <a:avLst/>
              <a:gdLst>
                <a:gd name="T0" fmla="*/ 387 w 120000"/>
                <a:gd name="T1" fmla="*/ 0 h 120000"/>
                <a:gd name="T2" fmla="*/ 2319 w 120000"/>
                <a:gd name="T3" fmla="*/ 0 h 120000"/>
                <a:gd name="T4" fmla="*/ 2706 w 120000"/>
                <a:gd name="T5" fmla="*/ 0 h 120000"/>
                <a:gd name="T6" fmla="*/ 2319 w 120000"/>
                <a:gd name="T7" fmla="*/ 0 h 120000"/>
                <a:gd name="T8" fmla="*/ 387 w 120000"/>
                <a:gd name="T9" fmla="*/ 0 h 120000"/>
                <a:gd name="T10" fmla="*/ 0 w 120000"/>
                <a:gd name="T11" fmla="*/ 0 h 120000"/>
                <a:gd name="T12" fmla="*/ 387 w 120000"/>
                <a:gd name="T13" fmla="*/ 0 h 1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000"/>
                <a:gd name="T22" fmla="*/ 0 h 120000"/>
                <a:gd name="T23" fmla="*/ 120000 w 120000"/>
                <a:gd name="T24" fmla="*/ 120000 h 1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000" h="120000" extrusionOk="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3572" name="Shape 285"/>
            <p:cNvSpPr>
              <a:spLocks/>
            </p:cNvSpPr>
            <p:nvPr/>
          </p:nvSpPr>
          <p:spPr bwMode="auto">
            <a:xfrm>
              <a:off x="10282238" y="4402138"/>
              <a:ext cx="81000" cy="81000"/>
            </a:xfrm>
            <a:custGeom>
              <a:avLst/>
              <a:gdLst>
                <a:gd name="T0" fmla="*/ 3792 w 120000"/>
                <a:gd name="T1" fmla="*/ 4826 h 120000"/>
                <a:gd name="T2" fmla="*/ 4482 w 120000"/>
                <a:gd name="T3" fmla="*/ 5172 h 120000"/>
                <a:gd name="T4" fmla="*/ 4826 w 120000"/>
                <a:gd name="T5" fmla="*/ 4826 h 120000"/>
                <a:gd name="T6" fmla="*/ 4826 w 120000"/>
                <a:gd name="T7" fmla="*/ 3792 h 120000"/>
                <a:gd name="T8" fmla="*/ 1379 w 120000"/>
                <a:gd name="T9" fmla="*/ 345 h 120000"/>
                <a:gd name="T10" fmla="*/ 345 w 120000"/>
                <a:gd name="T11" fmla="*/ 345 h 120000"/>
                <a:gd name="T12" fmla="*/ 345 w 120000"/>
                <a:gd name="T13" fmla="*/ 1724 h 120000"/>
                <a:gd name="T14" fmla="*/ 3792 w 120000"/>
                <a:gd name="T15" fmla="*/ 4826 h 1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000"/>
                <a:gd name="T25" fmla="*/ 0 h 120000"/>
                <a:gd name="T26" fmla="*/ 120000 w 120000"/>
                <a:gd name="T27" fmla="*/ 120000 h 1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000" h="120000" extrusionOk="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3573" name="Shape 286"/>
            <p:cNvSpPr>
              <a:spLocks/>
            </p:cNvSpPr>
            <p:nvPr/>
          </p:nvSpPr>
          <p:spPr bwMode="auto">
            <a:xfrm>
              <a:off x="10620375" y="4402138"/>
              <a:ext cx="79500" cy="81000"/>
            </a:xfrm>
            <a:custGeom>
              <a:avLst/>
              <a:gdLst>
                <a:gd name="T0" fmla="*/ 594 w 120000"/>
                <a:gd name="T1" fmla="*/ 5172 h 120000"/>
                <a:gd name="T2" fmla="*/ 1188 w 120000"/>
                <a:gd name="T3" fmla="*/ 4826 h 120000"/>
                <a:gd name="T4" fmla="*/ 4157 w 120000"/>
                <a:gd name="T5" fmla="*/ 1724 h 120000"/>
                <a:gd name="T6" fmla="*/ 4157 w 120000"/>
                <a:gd name="T7" fmla="*/ 345 h 120000"/>
                <a:gd name="T8" fmla="*/ 3266 w 120000"/>
                <a:gd name="T9" fmla="*/ 345 h 120000"/>
                <a:gd name="T10" fmla="*/ 297 w 120000"/>
                <a:gd name="T11" fmla="*/ 3792 h 120000"/>
                <a:gd name="T12" fmla="*/ 297 w 120000"/>
                <a:gd name="T13" fmla="*/ 4826 h 120000"/>
                <a:gd name="T14" fmla="*/ 594 w 120000"/>
                <a:gd name="T15" fmla="*/ 5172 h 1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000"/>
                <a:gd name="T25" fmla="*/ 0 h 120000"/>
                <a:gd name="T26" fmla="*/ 120000 w 120000"/>
                <a:gd name="T27" fmla="*/ 120000 h 1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000" h="120000" extrusionOk="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23574" name="Shape 287"/>
            <p:cNvSpPr>
              <a:spLocks/>
            </p:cNvSpPr>
            <p:nvPr/>
          </p:nvSpPr>
          <p:spPr bwMode="auto">
            <a:xfrm>
              <a:off x="10347325" y="4478338"/>
              <a:ext cx="288900" cy="331800"/>
            </a:xfrm>
            <a:custGeom>
              <a:avLst/>
              <a:gdLst>
                <a:gd name="T0" fmla="*/ 20062567 w 120000"/>
                <a:gd name="T1" fmla="*/ 304162821 h 120000"/>
                <a:gd name="T2" fmla="*/ 35111240 w 120000"/>
                <a:gd name="T3" fmla="*/ 396736351 h 120000"/>
                <a:gd name="T4" fmla="*/ 40126758 w 120000"/>
                <a:gd name="T5" fmla="*/ 409960597 h 120000"/>
                <a:gd name="T6" fmla="*/ 92793411 w 120000"/>
                <a:gd name="T7" fmla="*/ 409960597 h 120000"/>
                <a:gd name="T8" fmla="*/ 97808821 w 120000"/>
                <a:gd name="T9" fmla="*/ 396736351 h 120000"/>
                <a:gd name="T10" fmla="*/ 97808821 w 120000"/>
                <a:gd name="T11" fmla="*/ 390122369 h 120000"/>
                <a:gd name="T12" fmla="*/ 112857596 w 120000"/>
                <a:gd name="T13" fmla="*/ 310774437 h 120000"/>
                <a:gd name="T14" fmla="*/ 135429004 w 120000"/>
                <a:gd name="T15" fmla="*/ 178530622 h 120000"/>
                <a:gd name="T16" fmla="*/ 112857596 w 120000"/>
                <a:gd name="T17" fmla="*/ 52894721 h 120000"/>
                <a:gd name="T18" fmla="*/ 60190283 w 120000"/>
                <a:gd name="T19" fmla="*/ 6610460 h 120000"/>
                <a:gd name="T20" fmla="*/ 0 w 120000"/>
                <a:gd name="T21" fmla="*/ 158692264 h 120000"/>
                <a:gd name="T22" fmla="*/ 20062567 w 120000"/>
                <a:gd name="T23" fmla="*/ 304162821 h 120000"/>
                <a:gd name="T24" fmla="*/ 12539767 w 120000"/>
                <a:gd name="T25" fmla="*/ 165306164 h 120000"/>
                <a:gd name="T26" fmla="*/ 60190283 w 120000"/>
                <a:gd name="T27" fmla="*/ 39670423 h 120000"/>
                <a:gd name="T28" fmla="*/ 105333260 w 120000"/>
                <a:gd name="T29" fmla="*/ 72734011 h 120000"/>
                <a:gd name="T30" fmla="*/ 122888264 w 120000"/>
                <a:gd name="T31" fmla="*/ 178530622 h 120000"/>
                <a:gd name="T32" fmla="*/ 105333260 w 120000"/>
                <a:gd name="T33" fmla="*/ 290938916 h 120000"/>
                <a:gd name="T34" fmla="*/ 87777173 w 120000"/>
                <a:gd name="T35" fmla="*/ 383511091 h 120000"/>
                <a:gd name="T36" fmla="*/ 45142967 w 120000"/>
                <a:gd name="T37" fmla="*/ 383511091 h 120000"/>
                <a:gd name="T38" fmla="*/ 30094441 w 120000"/>
                <a:gd name="T39" fmla="*/ 284324762 h 120000"/>
                <a:gd name="T40" fmla="*/ 12539767 w 120000"/>
                <a:gd name="T41" fmla="*/ 165306164 h 12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0000"/>
                <a:gd name="T64" fmla="*/ 0 h 120000"/>
                <a:gd name="T65" fmla="*/ 120000 w 120000"/>
                <a:gd name="T66" fmla="*/ 120000 h 1200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0000" h="120000" extrusionOk="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</p:grpSp>
      <p:sp>
        <p:nvSpPr>
          <p:cNvPr id="23562" name="Shape 288"/>
          <p:cNvSpPr txBox="1">
            <a:spLocks noGrp="1"/>
          </p:cNvSpPr>
          <p:nvPr>
            <p:ph type="title" idx="4294967295"/>
          </p:nvPr>
        </p:nvSpPr>
        <p:spPr>
          <a:xfrm>
            <a:off x="779463" y="88900"/>
            <a:ext cx="5138737" cy="857250"/>
          </a:xfrm>
        </p:spPr>
        <p:txBody>
          <a:bodyPr/>
          <a:lstStyle/>
          <a:p>
            <a:pPr eaLnBrk="1" hangingPunct="1">
              <a:buClr>
                <a:srgbClr val="A5B0FE"/>
              </a:buClr>
              <a:buSzPts val="3000"/>
              <a:buFont typeface="Miriam Libre" charset="-79"/>
              <a:buNone/>
            </a:pPr>
            <a:r>
              <a:rPr lang="ru-RU" altLang="ru-RU" sz="3600" smtClean="0">
                <a:solidFill>
                  <a:srgbClr val="434343"/>
                </a:solidFill>
                <a:latin typeface="Arial" charset="0"/>
                <a:cs typeface="Arial" charset="0"/>
              </a:rPr>
              <a:t>Дорожная карта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293"/>
          <p:cNvSpPr txBox="1">
            <a:spLocks noGrp="1"/>
          </p:cNvSpPr>
          <p:nvPr>
            <p:ph type="body" idx="1"/>
          </p:nvPr>
        </p:nvSpPr>
        <p:spPr>
          <a:xfrm>
            <a:off x="2493963" y="954088"/>
            <a:ext cx="4187825" cy="3584575"/>
          </a:xfrm>
        </p:spPr>
        <p:txBody>
          <a:bodyPr/>
          <a:lstStyle/>
          <a:p>
            <a:pPr marL="0" indent="0" algn="l" eaLnBrk="1" hangingPunct="1">
              <a:spcBef>
                <a:spcPct val="0"/>
              </a:spcBef>
              <a:spcAft>
                <a:spcPct val="0"/>
              </a:spcAft>
              <a:buClr>
                <a:srgbClr val="A5B0FE"/>
              </a:buClr>
              <a:buFont typeface="Barlow Light" charset="0"/>
              <a:buNone/>
            </a:pPr>
            <a:r>
              <a:rPr lang="ru-RU" altLang="ru-RU" sz="2000" i="0" smtClean="0">
                <a:solidFill>
                  <a:srgbClr val="434343"/>
                </a:solidFill>
                <a:latin typeface="Arial" charset="0"/>
                <a:cs typeface="Arial" charset="0"/>
              </a:rPr>
              <a:t>Цели</a:t>
            </a:r>
          </a:p>
          <a:p>
            <a:pPr marL="0" indent="0"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Font typeface="Arial" charset="0"/>
              <a:buNone/>
            </a:pPr>
            <a:r>
              <a:rPr lang="ru-RU" altLang="ru-RU" sz="2000" i="0" smtClean="0">
                <a:solidFill>
                  <a:srgbClr val="2DBFC8"/>
                </a:solidFill>
                <a:latin typeface="Arial" charset="0"/>
                <a:cs typeface="Arial" charset="0"/>
              </a:rPr>
              <a:t>1 </a:t>
            </a:r>
            <a:r>
              <a:rPr lang="ru-RU" altLang="ru-RU" sz="2000" i="0" smtClean="0">
                <a:solidFill>
                  <a:srgbClr val="434343"/>
                </a:solidFill>
                <a:latin typeface="Arial" charset="0"/>
                <a:cs typeface="Arial" charset="0"/>
              </a:rPr>
              <a:t>Обеспечение кадрами и технологиями компаний, работающих на новых технологических рынках</a:t>
            </a: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Font typeface="Arial" charset="0"/>
              <a:buNone/>
            </a:pPr>
            <a:r>
              <a:rPr lang="ru-RU" altLang="ru-RU" sz="1600" i="0" smtClean="0">
                <a:solidFill>
                  <a:srgbClr val="434343"/>
                </a:solidFill>
                <a:latin typeface="Arial" charset="0"/>
                <a:cs typeface="Arial" charset="0"/>
              </a:rPr>
              <a:t> </a:t>
            </a:r>
          </a:p>
          <a:p>
            <a:pPr marL="0" indent="0" algn="l" eaLnBrk="1" hangingPunct="1">
              <a:spcBef>
                <a:spcPct val="0"/>
              </a:spcBef>
              <a:spcAft>
                <a:spcPct val="0"/>
              </a:spcAft>
              <a:buSzPts val="1100"/>
              <a:buFont typeface="Arial" charset="0"/>
              <a:buNone/>
            </a:pPr>
            <a:r>
              <a:rPr lang="ru-RU" altLang="ru-RU" sz="2000" i="0" smtClean="0">
                <a:solidFill>
                  <a:srgbClr val="2DBFC8"/>
                </a:solidFill>
                <a:latin typeface="Arial" charset="0"/>
                <a:cs typeface="Arial" charset="0"/>
              </a:rPr>
              <a:t>2 </a:t>
            </a:r>
            <a:r>
              <a:rPr lang="ru-RU" altLang="ru-RU" sz="2000" i="0" smtClean="0">
                <a:solidFill>
                  <a:srgbClr val="434343"/>
                </a:solidFill>
                <a:latin typeface="Arial" charset="0"/>
                <a:cs typeface="Arial" charset="0"/>
              </a:rPr>
              <a:t>Создание полноценной социальной  “прослойки” технологических интуацистов</a:t>
            </a:r>
          </a:p>
          <a:p>
            <a:pPr marL="0" indent="0" algn="just" eaLnBrk="1" hangingPunct="1">
              <a:spcBef>
                <a:spcPct val="0"/>
              </a:spcBef>
              <a:spcAft>
                <a:spcPct val="0"/>
              </a:spcAft>
              <a:buSzPts val="1100"/>
              <a:buFont typeface="Arial" charset="0"/>
              <a:buNone/>
            </a:pPr>
            <a:endParaRPr lang="ru-RU" altLang="ru-RU" sz="1600" i="0" smtClean="0">
              <a:solidFill>
                <a:srgbClr val="434343"/>
              </a:solidFill>
              <a:latin typeface="Arial" charset="0"/>
              <a:cs typeface="Arial" charset="0"/>
            </a:endParaRPr>
          </a:p>
          <a:p>
            <a:pPr marL="0" indent="0" algn="l" eaLnBrk="1" hangingPunct="1">
              <a:spcBef>
                <a:spcPct val="0"/>
              </a:spcBef>
              <a:spcAft>
                <a:spcPct val="0"/>
              </a:spcAft>
              <a:buSzPts val="1100"/>
              <a:buFont typeface="Arial" charset="0"/>
              <a:buNone/>
            </a:pPr>
            <a:r>
              <a:rPr lang="ru-RU" altLang="ru-RU" sz="1600" i="0" smtClean="0">
                <a:solidFill>
                  <a:srgbClr val="2DBFC8"/>
                </a:solidFill>
                <a:latin typeface="Arial" charset="0"/>
                <a:cs typeface="Arial" charset="0"/>
              </a:rPr>
              <a:t>3 </a:t>
            </a:r>
            <a:r>
              <a:rPr lang="ru-RU" altLang="ru-RU" sz="2000" i="0" smtClean="0">
                <a:solidFill>
                  <a:srgbClr val="434343"/>
                </a:solidFill>
                <a:latin typeface="Arial" charset="0"/>
                <a:cs typeface="Arial" charset="0"/>
              </a:rPr>
              <a:t>Обеспечение равноправного сосуществования мейкерства с традиционной моделью промышленного производства</a:t>
            </a:r>
          </a:p>
          <a:p>
            <a:pPr marL="0" indent="0" algn="l" eaLnBrk="1" hangingPunct="1">
              <a:spcBef>
                <a:spcPct val="0"/>
              </a:spcBef>
              <a:spcAft>
                <a:spcPct val="0"/>
              </a:spcAft>
              <a:buSzPts val="1100"/>
              <a:buFont typeface="Arial" charset="0"/>
              <a:buNone/>
            </a:pPr>
            <a:r>
              <a:rPr lang="ru-RU" altLang="ru-RU" sz="100" i="0" smtClean="0">
                <a:solidFill>
                  <a:srgbClr val="FFFFFF"/>
                </a:solidFill>
                <a:latin typeface="Arial" charset="0"/>
                <a:cs typeface="Arial" charset="0"/>
              </a:rPr>
              <a:t>Обеспечение равноправного сосуществования мейкерства с традиционной промышленной моделью производства.</a:t>
            </a:r>
          </a:p>
          <a:p>
            <a:pPr marL="0" indent="0" algn="just" eaLnBrk="1" hangingPunct="1">
              <a:spcBef>
                <a:spcPct val="0"/>
              </a:spcBef>
              <a:spcAft>
                <a:spcPct val="0"/>
              </a:spcAft>
              <a:buClr>
                <a:srgbClr val="A5B0FE"/>
              </a:buClr>
              <a:buFont typeface="Barlow Light" charset="0"/>
              <a:buNone/>
            </a:pPr>
            <a:endParaRPr lang="ru-RU" altLang="ru-RU" i="0" smtClean="0">
              <a:latin typeface="Arial" charset="0"/>
              <a:cs typeface="Arial" charset="0"/>
            </a:endParaRPr>
          </a:p>
          <a:p>
            <a:pPr marL="0" indent="0" algn="just" eaLnBrk="1" hangingPunct="1">
              <a:spcBef>
                <a:spcPts val="1600"/>
              </a:spcBef>
              <a:spcAft>
                <a:spcPct val="0"/>
              </a:spcAft>
              <a:buClr>
                <a:srgbClr val="A5B0FE"/>
              </a:buClr>
              <a:buFont typeface="Barlow Light" charset="0"/>
              <a:buNone/>
            </a:pPr>
            <a:endParaRPr lang="ru-RU" altLang="ru-RU" i="0" smtClean="0">
              <a:latin typeface="Arial" charset="0"/>
              <a:cs typeface="Arial" charset="0"/>
            </a:endParaRPr>
          </a:p>
        </p:txBody>
      </p:sp>
      <p:sp>
        <p:nvSpPr>
          <p:cNvPr id="25603" name="Shape 29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3A77F1CF-DAD5-42F6-A96B-5FAB185E4C67}" type="slidenum">
              <a:rPr lang="ru-RU" altLang="ru-RU" sz="1000">
                <a:solidFill>
                  <a:srgbClr val="FFFFFF"/>
                </a:solidFill>
                <a:latin typeface="Barlow" charset="0"/>
                <a:sym typeface="Barlow" charset="0"/>
              </a:rPr>
              <a:pPr/>
              <a:t>8</a:t>
            </a:fld>
            <a:endParaRPr lang="ru-RU" altLang="ru-RU" sz="1000">
              <a:solidFill>
                <a:srgbClr val="FFFFFF"/>
              </a:solidFill>
              <a:latin typeface="Barlow" charset="0"/>
              <a:sym typeface="Barlow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299"/>
          <p:cNvSpPr txBox="1">
            <a:spLocks noGrp="1"/>
          </p:cNvSpPr>
          <p:nvPr>
            <p:ph type="ctrTitle"/>
          </p:nvPr>
        </p:nvSpPr>
        <p:spPr>
          <a:xfrm>
            <a:off x="2605088" y="458788"/>
            <a:ext cx="3892550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Miriam Libre" charset="-79"/>
              <a:buNone/>
            </a:pPr>
            <a:r>
              <a:rPr lang="ru-RU" altLang="ru-RU" sz="4800" smtClean="0">
                <a:latin typeface="Miriam Libre" charset="-79"/>
                <a:cs typeface="Miriam Libre" charset="-79"/>
                <a:sym typeface="Miriam Libre" charset="-79"/>
              </a:rPr>
              <a:t>Кружок</a:t>
            </a:r>
          </a:p>
        </p:txBody>
      </p:sp>
      <p:sp>
        <p:nvSpPr>
          <p:cNvPr id="27651" name="Shape 300"/>
          <p:cNvSpPr txBox="1">
            <a:spLocks noGrp="1"/>
          </p:cNvSpPr>
          <p:nvPr>
            <p:ph type="subTitle" idx="1"/>
          </p:nvPr>
        </p:nvSpPr>
        <p:spPr>
          <a:xfrm>
            <a:off x="927100" y="1511300"/>
            <a:ext cx="6284913" cy="784225"/>
          </a:xfrm>
        </p:spPr>
        <p:txBody>
          <a:bodyPr/>
          <a:lstStyle/>
          <a:p>
            <a:pPr algn="just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100"/>
            </a:pPr>
            <a:r>
              <a:rPr lang="ru-RU" altLang="ru-RU" sz="2000" smtClean="0">
                <a:latin typeface="Arial" charset="0"/>
                <a:cs typeface="Arial" charset="0"/>
              </a:rPr>
              <a:t>Кружок НТИ — это «простейшая форма самоорганизации технологических энтузиастов, объединенных исследованиями и созданием нового и реализующих проекты в интересах развития рынков и сквозных технологий НТИ»</a:t>
            </a:r>
            <a:endParaRPr lang="ru-RU" altLang="ru-RU" sz="2000" smtClean="0">
              <a:solidFill>
                <a:srgbClr val="595959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1600"/>
              </a:spcBef>
              <a:spcAft>
                <a:spcPct val="0"/>
              </a:spcAft>
              <a:buFont typeface="Barlow Light" charset="0"/>
              <a:buNone/>
            </a:pPr>
            <a:endParaRPr lang="ru-RU" altLang="ru-RU" sz="2400" smtClean="0">
              <a:latin typeface="Barlow Light" charset="0"/>
              <a:cs typeface="Arial" charset="0"/>
              <a:sym typeface="Barlow Light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derig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914</Words>
  <Application>Microsoft Office PowerPoint</Application>
  <PresentationFormat>Экран (16:9)</PresentationFormat>
  <Paragraphs>186</Paragraphs>
  <Slides>43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2" baseType="lpstr">
      <vt:lpstr>Arial</vt:lpstr>
      <vt:lpstr>Roboto</vt:lpstr>
      <vt:lpstr>Arial Narrow</vt:lpstr>
      <vt:lpstr>Calibri</vt:lpstr>
      <vt:lpstr>Barlow Light</vt:lpstr>
      <vt:lpstr>Miriam Libre</vt:lpstr>
      <vt:lpstr>Work Sans</vt:lpstr>
      <vt:lpstr>Barlow</vt:lpstr>
      <vt:lpstr>Roderigo template</vt:lpstr>
      <vt:lpstr>Презентация PowerPoint</vt:lpstr>
      <vt:lpstr>«Национальная технологическая инициатива: приоритетные проекты для школьников»</vt:lpstr>
      <vt:lpstr>www.nti2035.ru</vt:lpstr>
      <vt:lpstr>Презентация PowerPoint</vt:lpstr>
      <vt:lpstr>Презентация PowerPoint</vt:lpstr>
      <vt:lpstr>Презентация PowerPoint</vt:lpstr>
      <vt:lpstr>5,78 мрд.руб</vt:lpstr>
      <vt:lpstr>Презентация PowerPoint</vt:lpstr>
      <vt:lpstr>Кружок</vt:lpstr>
      <vt:lpstr>Жизненный цикл проектов «кружкового движения» </vt:lpstr>
      <vt:lpstr>Задачи дорожной карты</vt:lpstr>
      <vt:lpstr>www.leader-id.ru</vt:lpstr>
      <vt:lpstr>Миссия</vt:lpstr>
      <vt:lpstr>www.sk.ru/opus</vt:lpstr>
      <vt:lpstr> http://project.lektorium.tv/tutor</vt:lpstr>
      <vt:lpstr>www.exp.iidf.ru/preobrazovanie</vt:lpstr>
      <vt:lpstr>Программа профессионального развития педагогов и тьюторов</vt:lpstr>
      <vt:lpstr>Этапы  программы</vt:lpstr>
      <vt:lpstr>www.atlas100.ru</vt:lpstr>
      <vt:lpstr>2010</vt:lpstr>
      <vt:lpstr>Атлас новых профессий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Профориентация  в урочной и внеурочной и внешкольной деятельности</vt:lpstr>
      <vt:lpstr>Презентация PowerPoint</vt:lpstr>
      <vt:lpstr>Презентация PowerPoint</vt:lpstr>
      <vt:lpstr>Презентация PowerPoint</vt:lpstr>
      <vt:lpstr>www.nti-contest.ru</vt:lpstr>
      <vt:lpstr>Олимпиада НТИ</vt:lpstr>
      <vt:lpstr>Презентация PowerPoint</vt:lpstr>
      <vt:lpstr>Профили олимпиады НТИ</vt:lpstr>
      <vt:lpstr>Этапы олимпиады НТИ</vt:lpstr>
      <vt:lpstr>Подготовка к заданиям</vt:lpstr>
      <vt:lpstr>БИЛЕТ В БУДУЩЕЕ </vt:lpstr>
      <vt:lpstr>Презентация PowerPoint</vt:lpstr>
      <vt:lpstr>Миссия проекта</vt:lpstr>
      <vt:lpstr>Кто получит билеты?</vt:lpstr>
      <vt:lpstr>Задачи тестирования</vt:lpstr>
      <vt:lpstr>Презентация PowerPoint</vt:lpstr>
      <vt:lpstr>Перспективы для участника</vt:lpstr>
      <vt:lpstr>ЕЛИНА ЯНА АНАТОЛЬЕВНА руководитель детского технопарка Ingenerika, куратор КД НТИ ЧО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«Национальная технологическая инициатива: приоритетные проекты для школьников»</dc:title>
  <dc:creator>Ребикова Ю.В.. Ребикова</dc:creator>
  <cp:lastModifiedBy>Павел А.Сафронов</cp:lastModifiedBy>
  <cp:revision>31</cp:revision>
  <dcterms:modified xsi:type="dcterms:W3CDTF">2018-05-03T09:35:44Z</dcterms:modified>
</cp:coreProperties>
</file>